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94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D074-47C2-9740-43B1-F7FC4A6E89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89424-046B-57CA-C535-40E93EDBE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10FA4-E3A8-D850-8687-BE7908EF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09D0F-461B-95AC-C567-8B3013AB4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FBA3A-F34E-C18B-ED2E-C95CF6CD5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22805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ABED9-16DA-82FD-632A-5C55A68F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03DCE-9D69-1AC6-E503-72FA7DE165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864E59-5AD6-1422-BCA1-9D4497308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DD50E-6D30-8E10-E4AA-3E00753F8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439925-B39C-6D26-EBFD-C688BDFAA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4406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BEF955-9BB7-BA01-8504-CBD51DE25F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BA64C8-CD59-351E-ADF1-180761AC5C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19B7D-C0D1-C54F-99E3-F818C2DAB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0D80-8F9E-6D14-026A-47F9C77DC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92A06-8530-A142-0C12-E5DFC371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2088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3E49E-4DDD-137E-DD70-9C63D8060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E243-06A5-A96D-C0AE-E752D741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E6709-52C5-5861-B3FC-C5B5E0488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66B597-7B7D-7FB8-BBF0-EB004662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A32A8C-6318-3FCB-D639-96D1E0882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569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4A36-1B11-88E5-10B3-3346E2A408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FB556-B48C-7A79-99D3-674B7223E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8160-16F4-74CF-FA55-05A018BBE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602A4-B792-BABA-B3A2-A356657A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7E7FF3-E1C0-C6B8-26AD-75F74B5CB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6407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A9C50-C46F-264E-281F-DDDA3242C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8DD5-6B5E-C396-54EA-F1BAAAC2BD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732D62-2DE3-1F90-D822-30687D5E24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BC3DC-7B3F-C502-970D-DC965EDA1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17C60A-E6CF-3D02-24DE-7EA42BCAA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DF70B-89C0-5AB1-E564-DD114CDD5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00859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27FB1-982D-4412-FE67-63B250399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9D5D2-75BA-A26F-7749-676E55A5ED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0FAE7B-C4B5-FAF3-862E-7DD3FBEBB4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F930F-2670-CD27-DC42-6918A08C3A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E336D-D479-45D8-BD87-A8E2BFDDF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252B8D-26A4-B9E1-288D-7C2A66A20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803E6B-D88F-0E2C-0CCC-90CEE7638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AAA9ED-696F-0D4D-4CC6-94247E0E6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1776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6A160-27B3-02E2-692F-8289B1828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D42E3-9BB6-6EC0-0423-A47E6AAC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06BF9F-6CC9-E155-18BF-5C51DCC7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7E6677-4372-7F28-1AAD-56F47D96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232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4762D-7680-31F8-EEA0-A0F51E93D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559003-F618-B530-29D6-AD5AB533C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6728D-214A-11F6-2781-75AD6DB46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55479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E0E1-5E60-7020-A195-50B5F9710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F70F8-09F2-CB39-3019-A3D9422B60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D88F8E-18C6-9CB5-3304-940BB3849F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69A589-FD8E-EF60-04BC-B238E94B8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09E88-C249-5393-9E99-3269C8855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7DE2E-10AE-57FD-9452-40ACDDA7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48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34638-38A3-D7D6-BCE2-C4F624833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DF71EF-5609-629E-FB22-FB29F70282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188C0-6BF6-F1E3-D419-F64B9DBFAF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30D327-2BBA-F355-BEAD-6636BD97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18434-A470-CDA2-1FE5-826C49BE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E7BF58-D4FE-4457-5ED4-1EE29595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463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B15356-CEBA-B6FD-C81D-37C5F796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28B562-EF4D-578A-B119-8402EFBFC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3E53E-9BF7-C933-F48D-CB82BA66F3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C85A5-77E1-4797-9D94-6F13AB3985F1}" type="datetimeFigureOut">
              <a:rPr lang="en-AU" smtClean="0"/>
              <a:t>31/03/2025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53E83-65E7-708B-DCD5-3ADC946A5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5647E8-0A60-E930-A251-986FD3E8A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15D27C-0BC4-4B6C-B1BA-B0FBBF27C71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9150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C08489A5-4465-7368-576C-11370E9DF85D}"/>
              </a:ext>
            </a:extLst>
          </p:cNvPr>
          <p:cNvGrpSpPr/>
          <p:nvPr/>
        </p:nvGrpSpPr>
        <p:grpSpPr>
          <a:xfrm>
            <a:off x="1323309" y="1399892"/>
            <a:ext cx="9545382" cy="4058216"/>
            <a:chOff x="1323309" y="1399892"/>
            <a:chExt cx="9545382" cy="4058216"/>
          </a:xfrm>
        </p:grpSpPr>
        <p:pic>
          <p:nvPicPr>
            <p:cNvPr id="5" name="Picture 4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754A5993-DA43-0400-95F2-6BC56FBBDC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3309" y="1399892"/>
              <a:ext cx="9545382" cy="4058216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FA1D91-02DE-342B-2708-09EA964D90FF}"/>
                </a:ext>
              </a:extLst>
            </p:cNvPr>
            <p:cNvSpPr/>
            <p:nvPr/>
          </p:nvSpPr>
          <p:spPr>
            <a:xfrm>
              <a:off x="5499100" y="1460500"/>
              <a:ext cx="660400" cy="385445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63CAD4F-1F9E-4037-4E8A-F7CB9DD424D6}"/>
                </a:ext>
              </a:extLst>
            </p:cNvPr>
            <p:cNvSpPr/>
            <p:nvPr/>
          </p:nvSpPr>
          <p:spPr>
            <a:xfrm>
              <a:off x="6692900" y="2552700"/>
              <a:ext cx="3810000" cy="1003300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</p:grpSp>
    </p:spTree>
    <p:extLst>
      <p:ext uri="{BB962C8B-B14F-4D97-AF65-F5344CB8AC3E}">
        <p14:creationId xmlns:p14="http://schemas.microsoft.com/office/powerpoint/2010/main" val="2116863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A24E8801-8F84-454A-188F-7B8BEAF5381C}"/>
              </a:ext>
            </a:extLst>
          </p:cNvPr>
          <p:cNvGrpSpPr/>
          <p:nvPr/>
        </p:nvGrpSpPr>
        <p:grpSpPr>
          <a:xfrm>
            <a:off x="3230245" y="563245"/>
            <a:ext cx="5731510" cy="5731510"/>
            <a:chOff x="3230245" y="563245"/>
            <a:chExt cx="5731510" cy="573151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DBD8A4C-7002-98C1-2D2F-C16CCE0C9C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0245" y="563245"/>
              <a:ext cx="5731510" cy="5731510"/>
            </a:xfrm>
            <a:prstGeom prst="rect">
              <a:avLst/>
            </a:prstGeom>
          </p:spPr>
        </p:pic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A19B4BC3-94B2-5090-07A9-3F044BE5ED5C}"/>
                </a:ext>
              </a:extLst>
            </p:cNvPr>
            <p:cNvSpPr/>
            <p:nvPr/>
          </p:nvSpPr>
          <p:spPr>
            <a:xfrm rot="8082757">
              <a:off x="4976532" y="3779034"/>
              <a:ext cx="1629268" cy="33655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97FC5DA-F3B3-2FE3-64B8-F3E06FCEA874}"/>
                </a:ext>
              </a:extLst>
            </p:cNvPr>
            <p:cNvSpPr/>
            <p:nvPr/>
          </p:nvSpPr>
          <p:spPr>
            <a:xfrm rot="2898385">
              <a:off x="6431993" y="3589582"/>
              <a:ext cx="1060450" cy="336550"/>
            </a:xfrm>
            <a:prstGeom prst="rightArrow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53C7EF8-E4D6-5A00-9C4B-85BA6D2578C9}"/>
                </a:ext>
              </a:extLst>
            </p:cNvPr>
            <p:cNvGrpSpPr/>
            <p:nvPr/>
          </p:nvGrpSpPr>
          <p:grpSpPr>
            <a:xfrm>
              <a:off x="4753844" y="1702128"/>
              <a:ext cx="1352254" cy="336550"/>
              <a:chOff x="4753844" y="1702128"/>
              <a:chExt cx="1352254" cy="336550"/>
            </a:xfrm>
          </p:grpSpPr>
          <p:sp>
            <p:nvSpPr>
              <p:cNvPr id="9" name="Arrow: Right 8">
                <a:extLst>
                  <a:ext uri="{FF2B5EF4-FFF2-40B4-BE49-F238E27FC236}">
                    <a16:creationId xmlns:a16="http://schemas.microsoft.com/office/drawing/2014/main" id="{7800E89A-698B-77E4-8BF2-2B19E0FA4D19}"/>
                  </a:ext>
                </a:extLst>
              </p:cNvPr>
              <p:cNvSpPr/>
              <p:nvPr/>
            </p:nvSpPr>
            <p:spPr>
              <a:xfrm rot="532330">
                <a:off x="4753844" y="1702128"/>
                <a:ext cx="1352254" cy="336550"/>
              </a:xfrm>
              <a:prstGeom prst="rightArrow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AU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E57A6A2-8726-4917-4058-2F092263FD02}"/>
                  </a:ext>
                </a:extLst>
              </p:cNvPr>
              <p:cNvSpPr txBox="1"/>
              <p:nvPr/>
            </p:nvSpPr>
            <p:spPr>
              <a:xfrm rot="555221">
                <a:off x="4980383" y="1718094"/>
                <a:ext cx="88362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AU" sz="12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Sampling</a:t>
                </a:r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B2D62CD-28F7-65E4-EBE8-DE51ADC4BA31}"/>
                </a:ext>
              </a:extLst>
            </p:cNvPr>
            <p:cNvSpPr txBox="1"/>
            <p:nvPr/>
          </p:nvSpPr>
          <p:spPr>
            <a:xfrm rot="18850339">
              <a:off x="5224522" y="3525522"/>
              <a:ext cx="1668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EFS method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5D47403-1772-EB97-6BA1-D07E6F36E740}"/>
                </a:ext>
              </a:extLst>
            </p:cNvPr>
            <p:cNvSpPr txBox="1"/>
            <p:nvPr/>
          </p:nvSpPr>
          <p:spPr>
            <a:xfrm rot="2835348">
              <a:off x="6281114" y="3788357"/>
              <a:ext cx="166886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AU" sz="12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EVT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88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</TotalTime>
  <Words>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Freddie Heather</dc:creator>
  <cp:lastModifiedBy>Freddie Heather</cp:lastModifiedBy>
  <cp:revision>1</cp:revision>
  <dcterms:created xsi:type="dcterms:W3CDTF">2025-03-30T23:09:52Z</dcterms:created>
  <dcterms:modified xsi:type="dcterms:W3CDTF">2025-03-31T07:00:13Z</dcterms:modified>
</cp:coreProperties>
</file>