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7C08F-0B0B-37F6-1E0E-FA93E65EC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984DB-4BF0-438F-45A6-4FFAEDE2F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8D237-19D3-2E70-2D67-057B20037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6ACE-1089-10F1-706D-BFC35A3D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662B-4679-F5F5-1125-B2223AA6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8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D9AA1-B52C-0B20-AC50-63797B21D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FE30F-B4E3-A047-A388-5437F486D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87BFF-BB0E-3A50-53D6-22BEC1C2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F65D-73B0-92EA-CC0D-D8F44405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7676-CB81-6D50-EF2E-4DE9EC8A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51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C640C-8C76-A840-361E-C2E339131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EE459-555D-A4E1-32EA-2755C78C6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EE7D2-4CFD-6FE7-9EC7-B951ACF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25658-7879-2FB6-4275-8DA8417B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115F0-5ED2-5BE1-ADB9-E7CBB5C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1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21D9-6B32-E96E-BE1A-8A26CD6D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07CE-8E6E-5CAF-F7A1-5238F3BB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C0C38-A105-562E-436F-376D1C83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BC1B-31EB-D7F0-8F20-D0D0D4FE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7231-1115-B6E8-46C9-0C466213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727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7212-8E47-9F87-4780-180574C75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4B8D9-74FD-C3C8-A0CF-D6263FF99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B0CD7-D275-710F-7140-814E683C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2C3F4-6F39-E1AD-D789-0B29FA8EB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A515-09EF-3C8D-487D-A7BA815E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3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0C092-7B53-1AEE-8908-4066B19E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194C6-0CDA-6976-E0D2-974AF00E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1D4F2-AF92-9722-5593-46CB1F57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910E6-FE04-704A-9752-7BE039FE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DC0A5-878C-AEC9-C114-6D727DA6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74E7D-550B-38C3-E8B8-50C2C95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615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0268-4874-14B5-9753-BE8BF5652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7286D-EDF1-BD8B-093F-F1E75A2B4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EB16F-70B2-500E-11ED-9123E7CBE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40D51-2549-8BDB-2AB8-A17A02F3A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0A7EF-83B1-8C87-316D-3913DD909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FAF08-C709-B4B7-33E6-62D4CA3D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EE02D-662B-66D6-2C2C-6607D660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938F5A-1B67-3432-632B-261CAFE0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220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9E5B-D684-48EE-19B3-DC661EB6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1808A-9205-603F-CFEC-0D5E00E40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292A0-8103-D619-E79E-F4FFF2039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5235D-CFD6-61CF-8B5E-1D1EDAD8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99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63C658-8C86-725C-735A-ED624E82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4C806B-177A-1A95-62DC-CD84EA6C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080D1-1549-D5B6-CD50-527FC9A15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5607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813-5BF4-98A5-E6F9-C33B52A6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38F5-F521-61EE-288E-7E31DC8A1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410C-D22C-CD45-D381-35B42FFF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8FAB-48D7-2DF3-A1F1-C872FF35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2DBF-C6A2-3107-5D75-4B4970602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60E66-1D88-51BE-5A23-CA246910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02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AAEB-490C-BCCB-A739-3CA13ACD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64D8AC-4E08-C12A-B26E-F9793588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E0147-E9B8-6FF0-F682-83F39BBBB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11846-5207-BC63-5D09-3F3EACE5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503D-D52A-D9A0-438A-76265259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79C54-96F1-C6C0-8C40-AE0B888A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806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889417-F228-AA44-09EA-D71C2000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8163-43F2-CB76-EDE0-C395C38B4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F8E4-F7C6-CBB9-C976-261156ACF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BD6C7-9FCF-42AA-AA8F-7B866CD0B2BC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D22A-23FB-0551-2CE0-88BC7EDAE1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EDDB-BDEB-2C50-1D88-05E228C9B0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790BA-A6E7-4B75-9119-77D90C81F5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96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AD2AA25-E78D-3BC3-6E0C-E246418AB57E}"/>
              </a:ext>
            </a:extLst>
          </p:cNvPr>
          <p:cNvGrpSpPr/>
          <p:nvPr/>
        </p:nvGrpSpPr>
        <p:grpSpPr>
          <a:xfrm>
            <a:off x="987424" y="247830"/>
            <a:ext cx="8371569" cy="6697255"/>
            <a:chOff x="987424" y="247830"/>
            <a:chExt cx="8371569" cy="66972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2BEBEC-2F5E-BA29-EE71-6E9222B25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424" y="247830"/>
              <a:ext cx="8371569" cy="669725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E00FCE-8E14-83F6-E749-90B3F877A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10283" y="548681"/>
              <a:ext cx="2862925" cy="190379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D0F78D-8C6D-270B-A0C9-62031D8B00BB}"/>
                </a:ext>
              </a:extLst>
            </p:cNvPr>
            <p:cNvSpPr txBox="1"/>
            <p:nvPr/>
          </p:nvSpPr>
          <p:spPr>
            <a:xfrm>
              <a:off x="2310282" y="2452472"/>
              <a:ext cx="28629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b="0" i="1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Pagrus auratus</a:t>
              </a:r>
            </a:p>
            <a:p>
              <a:pPr algn="ctr"/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0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Freddie Heather</dc:creator>
  <cp:lastModifiedBy>Freddie Heather</cp:lastModifiedBy>
  <cp:revision>1</cp:revision>
  <dcterms:created xsi:type="dcterms:W3CDTF">2025-03-31T21:24:43Z</dcterms:created>
  <dcterms:modified xsi:type="dcterms:W3CDTF">2025-03-31T21:27:11Z</dcterms:modified>
</cp:coreProperties>
</file>