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97" r:id="rId5"/>
    <p:sldId id="298" r:id="rId6"/>
    <p:sldId id="299" r:id="rId7"/>
    <p:sldId id="300" r:id="rId8"/>
    <p:sldId id="30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CCB08-17DD-444A-BB6E-C024A6D5EEFF}" v="25" dt="2023-05-04T17:19:28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22"/>
    <p:restoredTop sz="94711"/>
  </p:normalViewPr>
  <p:slideViewPr>
    <p:cSldViewPr snapToGrid="0">
      <p:cViewPr varScale="1">
        <p:scale>
          <a:sx n="78" d="100"/>
          <a:sy n="78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aig Contos" userId="d1d31a2d-6a01-41eb-83fd-85db2512a533" providerId="ADAL" clId="{247CCB08-17DD-444A-BB6E-C024A6D5EEFF}"/>
    <pc:docChg chg="undo custSel addSld delSld modSld">
      <pc:chgData name="Craig Contos" userId="d1d31a2d-6a01-41eb-83fd-85db2512a533" providerId="ADAL" clId="{247CCB08-17DD-444A-BB6E-C024A6D5EEFF}" dt="2023-05-04T17:22:02.158" v="2442" actId="20577"/>
      <pc:docMkLst>
        <pc:docMk/>
      </pc:docMkLst>
      <pc:sldChg chg="addSp delSp modSp mod">
        <pc:chgData name="Craig Contos" userId="d1d31a2d-6a01-41eb-83fd-85db2512a533" providerId="ADAL" clId="{247CCB08-17DD-444A-BB6E-C024A6D5EEFF}" dt="2023-04-27T17:58:51.505" v="1085" actId="20577"/>
        <pc:sldMkLst>
          <pc:docMk/>
          <pc:sldMk cId="2756571610" sldId="297"/>
        </pc:sldMkLst>
        <pc:spChg chg="add mod">
          <ac:chgData name="Craig Contos" userId="d1d31a2d-6a01-41eb-83fd-85db2512a533" providerId="ADAL" clId="{247CCB08-17DD-444A-BB6E-C024A6D5EEFF}" dt="2023-04-27T17:58:38.803" v="1050" actId="1076"/>
          <ac:spMkLst>
            <pc:docMk/>
            <pc:sldMk cId="2756571610" sldId="297"/>
            <ac:spMk id="2" creationId="{00F6C699-602B-3435-466F-BCD8AFB3B694}"/>
          </ac:spMkLst>
        </pc:spChg>
        <pc:spChg chg="add mod">
          <ac:chgData name="Craig Contos" userId="d1d31a2d-6a01-41eb-83fd-85db2512a533" providerId="ADAL" clId="{247CCB08-17DD-444A-BB6E-C024A6D5EEFF}" dt="2023-04-27T17:40:45.116" v="170" actId="1076"/>
          <ac:spMkLst>
            <pc:docMk/>
            <pc:sldMk cId="2756571610" sldId="297"/>
            <ac:spMk id="3" creationId="{FB7625D3-4A66-1436-ACFB-E4F8E8EF87D0}"/>
          </ac:spMkLst>
        </pc:spChg>
        <pc:spChg chg="mod">
          <ac:chgData name="Craig Contos" userId="d1d31a2d-6a01-41eb-83fd-85db2512a533" providerId="ADAL" clId="{247CCB08-17DD-444A-BB6E-C024A6D5EEFF}" dt="2023-04-27T17:28:27.107" v="23" actId="20577"/>
          <ac:spMkLst>
            <pc:docMk/>
            <pc:sldMk cId="2756571610" sldId="297"/>
            <ac:spMk id="4" creationId="{21BFCE7F-D8F1-BCFD-0419-DD9E55CC5A63}"/>
          </ac:spMkLst>
        </pc:spChg>
        <pc:spChg chg="add mod">
          <ac:chgData name="Craig Contos" userId="d1d31a2d-6a01-41eb-83fd-85db2512a533" providerId="ADAL" clId="{247CCB08-17DD-444A-BB6E-C024A6D5EEFF}" dt="2023-04-27T17:40:47.762" v="171" actId="1076"/>
          <ac:spMkLst>
            <pc:docMk/>
            <pc:sldMk cId="2756571610" sldId="297"/>
            <ac:spMk id="5" creationId="{1123C4C2-D32E-F979-E77A-93C2F2D38313}"/>
          </ac:spMkLst>
        </pc:spChg>
        <pc:spChg chg="add mod">
          <ac:chgData name="Craig Contos" userId="d1d31a2d-6a01-41eb-83fd-85db2512a533" providerId="ADAL" clId="{247CCB08-17DD-444A-BB6E-C024A6D5EEFF}" dt="2023-04-27T17:40:28.056" v="167" actId="1076"/>
          <ac:spMkLst>
            <pc:docMk/>
            <pc:sldMk cId="2756571610" sldId="297"/>
            <ac:spMk id="6" creationId="{C89F1768-13B6-95FB-16EB-81FFB653264B}"/>
          </ac:spMkLst>
        </pc:spChg>
        <pc:spChg chg="add mod">
          <ac:chgData name="Craig Contos" userId="d1d31a2d-6a01-41eb-83fd-85db2512a533" providerId="ADAL" clId="{247CCB08-17DD-444A-BB6E-C024A6D5EEFF}" dt="2023-04-27T17:40:30.172" v="168" actId="1076"/>
          <ac:spMkLst>
            <pc:docMk/>
            <pc:sldMk cId="2756571610" sldId="297"/>
            <ac:spMk id="7" creationId="{AFF4786D-38C4-31C3-C716-4EA4C7DD1AED}"/>
          </ac:spMkLst>
        </pc:spChg>
        <pc:spChg chg="add mod">
          <ac:chgData name="Craig Contos" userId="d1d31a2d-6a01-41eb-83fd-85db2512a533" providerId="ADAL" clId="{247CCB08-17DD-444A-BB6E-C024A6D5EEFF}" dt="2023-04-27T17:40:36.359" v="169" actId="1076"/>
          <ac:spMkLst>
            <pc:docMk/>
            <pc:sldMk cId="2756571610" sldId="297"/>
            <ac:spMk id="9" creationId="{D0EB9D4D-994B-C9B7-9342-30B782CE7A4C}"/>
          </ac:spMkLst>
        </pc:spChg>
        <pc:spChg chg="add mod">
          <ac:chgData name="Craig Contos" userId="d1d31a2d-6a01-41eb-83fd-85db2512a533" providerId="ADAL" clId="{247CCB08-17DD-444A-BB6E-C024A6D5EEFF}" dt="2023-04-27T17:35:26.374" v="85" actId="1076"/>
          <ac:spMkLst>
            <pc:docMk/>
            <pc:sldMk cId="2756571610" sldId="297"/>
            <ac:spMk id="10" creationId="{A6FCB1FF-1C43-1A2E-4666-36EE12E15C97}"/>
          </ac:spMkLst>
        </pc:spChg>
        <pc:spChg chg="add mod">
          <ac:chgData name="Craig Contos" userId="d1d31a2d-6a01-41eb-83fd-85db2512a533" providerId="ADAL" clId="{247CCB08-17DD-444A-BB6E-C024A6D5EEFF}" dt="2023-04-27T17:40:57.494" v="173" actId="1076"/>
          <ac:spMkLst>
            <pc:docMk/>
            <pc:sldMk cId="2756571610" sldId="297"/>
            <ac:spMk id="11" creationId="{47821396-4512-FA7A-6D8D-B85F1C37E7A6}"/>
          </ac:spMkLst>
        </pc:spChg>
        <pc:spChg chg="add mod">
          <ac:chgData name="Craig Contos" userId="d1d31a2d-6a01-41eb-83fd-85db2512a533" providerId="ADAL" clId="{247CCB08-17DD-444A-BB6E-C024A6D5EEFF}" dt="2023-04-27T17:58:51.505" v="1085" actId="20577"/>
          <ac:spMkLst>
            <pc:docMk/>
            <pc:sldMk cId="2756571610" sldId="297"/>
            <ac:spMk id="12" creationId="{08E5A14A-FD1F-D7F5-DABE-1E5D5B221334}"/>
          </ac:spMkLst>
        </pc:spChg>
        <pc:picChg chg="del">
          <ac:chgData name="Craig Contos" userId="d1d31a2d-6a01-41eb-83fd-85db2512a533" providerId="ADAL" clId="{247CCB08-17DD-444A-BB6E-C024A6D5EEFF}" dt="2023-04-27T17:28:19.497" v="0" actId="478"/>
          <ac:picMkLst>
            <pc:docMk/>
            <pc:sldMk cId="2756571610" sldId="297"/>
            <ac:picMk id="6" creationId="{95721E74-23C8-3727-83A3-2E08949C7C9C}"/>
          </ac:picMkLst>
        </pc:picChg>
      </pc:sldChg>
      <pc:sldChg chg="addSp delSp modSp mod">
        <pc:chgData name="Craig Contos" userId="d1d31a2d-6a01-41eb-83fd-85db2512a533" providerId="ADAL" clId="{247CCB08-17DD-444A-BB6E-C024A6D5EEFF}" dt="2023-05-03T15:38:11.252" v="1790" actId="20577"/>
        <pc:sldMkLst>
          <pc:docMk/>
          <pc:sldMk cId="3074686882" sldId="298"/>
        </pc:sldMkLst>
        <pc:spChg chg="add mod">
          <ac:chgData name="Craig Contos" userId="d1d31a2d-6a01-41eb-83fd-85db2512a533" providerId="ADAL" clId="{247CCB08-17DD-444A-BB6E-C024A6D5EEFF}" dt="2023-05-03T15:38:11.252" v="1790" actId="20577"/>
          <ac:spMkLst>
            <pc:docMk/>
            <pc:sldMk cId="3074686882" sldId="298"/>
            <ac:spMk id="2" creationId="{C4FD1CA3-0CC4-9EA3-06E3-EE6D82D45517}"/>
          </ac:spMkLst>
        </pc:spChg>
        <pc:spChg chg="add del">
          <ac:chgData name="Craig Contos" userId="d1d31a2d-6a01-41eb-83fd-85db2512a533" providerId="ADAL" clId="{247CCB08-17DD-444A-BB6E-C024A6D5EEFF}" dt="2023-04-27T17:41:20.760" v="176" actId="478"/>
          <ac:spMkLst>
            <pc:docMk/>
            <pc:sldMk cId="3074686882" sldId="298"/>
            <ac:spMk id="8" creationId="{F38D2C82-38B0-E7C5-FE4D-897C55ED4AE7}"/>
          </ac:spMkLst>
        </pc:spChg>
        <pc:spChg chg="add mod">
          <ac:chgData name="Craig Contos" userId="d1d31a2d-6a01-41eb-83fd-85db2512a533" providerId="ADAL" clId="{247CCB08-17DD-444A-BB6E-C024A6D5EEFF}" dt="2023-04-27T17:59:24.512" v="1086" actId="14100"/>
          <ac:spMkLst>
            <pc:docMk/>
            <pc:sldMk cId="3074686882" sldId="298"/>
            <ac:spMk id="9" creationId="{DF798829-6E6D-180A-053A-724D3D0E33A8}"/>
          </ac:spMkLst>
        </pc:spChg>
        <pc:picChg chg="add mod">
          <ac:chgData name="Craig Contos" userId="d1d31a2d-6a01-41eb-83fd-85db2512a533" providerId="ADAL" clId="{247CCB08-17DD-444A-BB6E-C024A6D5EEFF}" dt="2023-04-27T18:03:21.101" v="1132" actId="14100"/>
          <ac:picMkLst>
            <pc:docMk/>
            <pc:sldMk cId="3074686882" sldId="298"/>
            <ac:picMk id="7" creationId="{C7F45FDE-1B32-B09B-3323-BABE3F964B9A}"/>
          </ac:picMkLst>
        </pc:picChg>
        <pc:picChg chg="del">
          <ac:chgData name="Craig Contos" userId="d1d31a2d-6a01-41eb-83fd-85db2512a533" providerId="ADAL" clId="{247CCB08-17DD-444A-BB6E-C024A6D5EEFF}" dt="2023-04-27T17:41:33.726" v="178" actId="478"/>
          <ac:picMkLst>
            <pc:docMk/>
            <pc:sldMk cId="3074686882" sldId="298"/>
            <ac:picMk id="2050" creationId="{9F4D30A8-D467-E52A-3D8D-A6B2C51086B3}"/>
          </ac:picMkLst>
        </pc:picChg>
        <pc:cxnChg chg="add del mod">
          <ac:chgData name="Craig Contos" userId="d1d31a2d-6a01-41eb-83fd-85db2512a533" providerId="ADAL" clId="{247CCB08-17DD-444A-BB6E-C024A6D5EEFF}" dt="2023-04-27T17:47:59.043" v="245" actId="478"/>
          <ac:cxnSpMkLst>
            <pc:docMk/>
            <pc:sldMk cId="3074686882" sldId="298"/>
            <ac:cxnSpMk id="4" creationId="{B3D740A4-0C80-DDFF-4296-B5B9C2E157D0}"/>
          </ac:cxnSpMkLst>
        </pc:cxnChg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100461562" sldId="299"/>
        </pc:sldMkLst>
      </pc:sldChg>
      <pc:sldChg chg="addSp delSp modSp new mod">
        <pc:chgData name="Craig Contos" userId="d1d31a2d-6a01-41eb-83fd-85db2512a533" providerId="ADAL" clId="{247CCB08-17DD-444A-BB6E-C024A6D5EEFF}" dt="2023-05-04T17:22:02.158" v="2442" actId="20577"/>
        <pc:sldMkLst>
          <pc:docMk/>
          <pc:sldMk cId="4063406636" sldId="299"/>
        </pc:sldMkLst>
        <pc:spChg chg="mod">
          <ac:chgData name="Craig Contos" userId="d1d31a2d-6a01-41eb-83fd-85db2512a533" providerId="ADAL" clId="{247CCB08-17DD-444A-BB6E-C024A6D5EEFF}" dt="2023-05-03T17:27:59.137" v="2017" actId="1076"/>
          <ac:spMkLst>
            <pc:docMk/>
            <pc:sldMk cId="4063406636" sldId="299"/>
            <ac:spMk id="2" creationId="{B1895F0D-20F5-9347-0A46-52DAA6E6B62D}"/>
          </ac:spMkLst>
        </pc:spChg>
        <pc:spChg chg="mod">
          <ac:chgData name="Craig Contos" userId="d1d31a2d-6a01-41eb-83fd-85db2512a533" providerId="ADAL" clId="{247CCB08-17DD-444A-BB6E-C024A6D5EEFF}" dt="2023-05-04T17:13:22.477" v="2089" actId="20577"/>
          <ac:spMkLst>
            <pc:docMk/>
            <pc:sldMk cId="4063406636" sldId="299"/>
            <ac:spMk id="3" creationId="{248A5031-D8C4-2EAF-C7C8-1B08EA380FFE}"/>
          </ac:spMkLst>
        </pc:spChg>
        <pc:spChg chg="mod">
          <ac:chgData name="Craig Contos" userId="d1d31a2d-6a01-41eb-83fd-85db2512a533" providerId="ADAL" clId="{247CCB08-17DD-444A-BB6E-C024A6D5EEFF}" dt="2023-05-03T17:28:44.945" v="2020" actId="1076"/>
          <ac:spMkLst>
            <pc:docMk/>
            <pc:sldMk cId="4063406636" sldId="299"/>
            <ac:spMk id="4" creationId="{50EABB83-3139-5E9F-B850-2AE518311ABF}"/>
          </ac:spMkLst>
        </pc:spChg>
        <pc:spChg chg="mod">
          <ac:chgData name="Craig Contos" userId="d1d31a2d-6a01-41eb-83fd-85db2512a533" providerId="ADAL" clId="{247CCB08-17DD-444A-BB6E-C024A6D5EEFF}" dt="2023-05-04T17:21:47.378" v="2436" actId="20577"/>
          <ac:spMkLst>
            <pc:docMk/>
            <pc:sldMk cId="4063406636" sldId="299"/>
            <ac:spMk id="5" creationId="{3ECBC82A-C6B0-1306-6DFA-CCDDFCB79FAA}"/>
          </ac:spMkLst>
        </pc:spChg>
        <pc:spChg chg="mod">
          <ac:chgData name="Craig Contos" userId="d1d31a2d-6a01-41eb-83fd-85db2512a533" providerId="ADAL" clId="{247CCB08-17DD-444A-BB6E-C024A6D5EEFF}" dt="2023-05-03T17:28:37.134" v="2019" actId="1076"/>
          <ac:spMkLst>
            <pc:docMk/>
            <pc:sldMk cId="4063406636" sldId="299"/>
            <ac:spMk id="6" creationId="{35448B9E-DDE2-89B2-677F-7E2C298E8DB8}"/>
          </ac:spMkLst>
        </pc:spChg>
        <pc:spChg chg="mod">
          <ac:chgData name="Craig Contos" userId="d1d31a2d-6a01-41eb-83fd-85db2512a533" providerId="ADAL" clId="{247CCB08-17DD-444A-BB6E-C024A6D5EEFF}" dt="2023-05-04T17:22:02.158" v="2442" actId="20577"/>
          <ac:spMkLst>
            <pc:docMk/>
            <pc:sldMk cId="4063406636" sldId="299"/>
            <ac:spMk id="7" creationId="{03975B5D-CE80-6BD6-3BC8-A82C51D3680F}"/>
          </ac:spMkLst>
        </pc:spChg>
        <pc:spChg chg="add mod">
          <ac:chgData name="Craig Contos" userId="d1d31a2d-6a01-41eb-83fd-85db2512a533" providerId="ADAL" clId="{247CCB08-17DD-444A-BB6E-C024A6D5EEFF}" dt="2023-05-04T17:20:04.829" v="2361" actId="207"/>
          <ac:spMkLst>
            <pc:docMk/>
            <pc:sldMk cId="4063406636" sldId="299"/>
            <ac:spMk id="8" creationId="{197C8C60-7B56-FB21-4B60-E22F4BFDB22A}"/>
          </ac:spMkLst>
        </pc:spChg>
        <pc:spChg chg="del">
          <ac:chgData name="Craig Contos" userId="d1d31a2d-6a01-41eb-83fd-85db2512a533" providerId="ADAL" clId="{247CCB08-17DD-444A-BB6E-C024A6D5EEFF}" dt="2023-04-27T18:05:47.988" v="1155" actId="931"/>
          <ac:spMkLst>
            <pc:docMk/>
            <pc:sldMk cId="4063406636" sldId="299"/>
            <ac:spMk id="8" creationId="{7B795481-B760-33A9-0EFF-A4DF9C0478D8}"/>
          </ac:spMkLst>
        </pc:spChg>
        <pc:spChg chg="del">
          <ac:chgData name="Craig Contos" userId="d1d31a2d-6a01-41eb-83fd-85db2512a533" providerId="ADAL" clId="{247CCB08-17DD-444A-BB6E-C024A6D5EEFF}" dt="2023-04-27T18:06:11.405" v="1156" actId="931"/>
          <ac:spMkLst>
            <pc:docMk/>
            <pc:sldMk cId="4063406636" sldId="299"/>
            <ac:spMk id="9" creationId="{C86D3D6E-DF38-3E1D-F0FD-088EC3BBF892}"/>
          </ac:spMkLst>
        </pc:spChg>
        <pc:spChg chg="del">
          <ac:chgData name="Craig Contos" userId="d1d31a2d-6a01-41eb-83fd-85db2512a533" providerId="ADAL" clId="{247CCB08-17DD-444A-BB6E-C024A6D5EEFF}" dt="2023-04-27T18:06:37.785" v="1157" actId="931"/>
          <ac:spMkLst>
            <pc:docMk/>
            <pc:sldMk cId="4063406636" sldId="299"/>
            <ac:spMk id="10" creationId="{9EA98D70-18D7-F4B2-3954-2BD0108C6766}"/>
          </ac:spMkLst>
        </pc:spChg>
        <pc:spChg chg="add del mod">
          <ac:chgData name="Craig Contos" userId="d1d31a2d-6a01-41eb-83fd-85db2512a533" providerId="ADAL" clId="{247CCB08-17DD-444A-BB6E-C024A6D5EEFF}" dt="2023-04-27T18:06:49.475" v="1160" actId="478"/>
          <ac:spMkLst>
            <pc:docMk/>
            <pc:sldMk cId="4063406636" sldId="299"/>
            <ac:spMk id="18" creationId="{6CD0F209-C67B-6839-23F0-F555017FC0D6}"/>
          </ac:spMkLst>
        </pc:spChg>
        <pc:picChg chg="add del mod">
          <ac:chgData name="Craig Contos" userId="d1d31a2d-6a01-41eb-83fd-85db2512a533" providerId="ADAL" clId="{247CCB08-17DD-444A-BB6E-C024A6D5EEFF}" dt="2023-04-27T18:06:42.293" v="1158" actId="478"/>
          <ac:picMkLst>
            <pc:docMk/>
            <pc:sldMk cId="4063406636" sldId="299"/>
            <ac:picMk id="12" creationId="{7F1F493A-CC62-F017-4ACE-B4425EC96640}"/>
          </ac:picMkLst>
        </pc:picChg>
        <pc:picChg chg="add mod">
          <ac:chgData name="Craig Contos" userId="d1d31a2d-6a01-41eb-83fd-85db2512a533" providerId="ADAL" clId="{247CCB08-17DD-444A-BB6E-C024A6D5EEFF}" dt="2023-05-03T17:28:44.945" v="2020" actId="1076"/>
          <ac:picMkLst>
            <pc:docMk/>
            <pc:sldMk cId="4063406636" sldId="299"/>
            <ac:picMk id="14" creationId="{A9D649C8-AC3B-46F4-C292-5D89DDBC44D1}"/>
          </ac:picMkLst>
        </pc:picChg>
        <pc:picChg chg="add mod">
          <ac:chgData name="Craig Contos" userId="d1d31a2d-6a01-41eb-83fd-85db2512a533" providerId="ADAL" clId="{247CCB08-17DD-444A-BB6E-C024A6D5EEFF}" dt="2023-05-03T17:27:59.137" v="2017" actId="1076"/>
          <ac:picMkLst>
            <pc:docMk/>
            <pc:sldMk cId="4063406636" sldId="299"/>
            <ac:picMk id="16" creationId="{033A4446-1432-2E69-97D9-8FE92098AA35}"/>
          </ac:picMkLst>
        </pc:picChg>
        <pc:picChg chg="add mod">
          <ac:chgData name="Craig Contos" userId="d1d31a2d-6a01-41eb-83fd-85db2512a533" providerId="ADAL" clId="{247CCB08-17DD-444A-BB6E-C024A6D5EEFF}" dt="2023-05-03T17:28:37.134" v="2019" actId="1076"/>
          <ac:picMkLst>
            <pc:docMk/>
            <pc:sldMk cId="4063406636" sldId="299"/>
            <ac:picMk id="20" creationId="{43EE7DF7-4DCD-BADC-7CB2-3E615EB768EC}"/>
          </ac:picMkLst>
        </pc:picChg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213320435" sldId="300"/>
        </pc:sldMkLst>
      </pc:sldChg>
      <pc:sldChg chg="addSp delSp modSp new mod modClrScheme chgLayout">
        <pc:chgData name="Craig Contos" userId="d1d31a2d-6a01-41eb-83fd-85db2512a533" providerId="ADAL" clId="{247CCB08-17DD-444A-BB6E-C024A6D5EEFF}" dt="2023-05-04T17:18:17.214" v="2246" actId="20577"/>
        <pc:sldMkLst>
          <pc:docMk/>
          <pc:sldMk cId="2969896562" sldId="300"/>
        </pc:sldMkLst>
        <pc:spChg chg="del mod ord">
          <ac:chgData name="Craig Contos" userId="d1d31a2d-6a01-41eb-83fd-85db2512a533" providerId="ADAL" clId="{247CCB08-17DD-444A-BB6E-C024A6D5EEFF}" dt="2023-04-27T18:43:08.015" v="1506" actId="700"/>
          <ac:spMkLst>
            <pc:docMk/>
            <pc:sldMk cId="2969896562" sldId="300"/>
            <ac:spMk id="2" creationId="{39E53832-82C9-4803-B5E5-DD7E592CF2D5}"/>
          </ac:spMkLst>
        </pc:spChg>
        <pc:spChg chg="del">
          <ac:chgData name="Craig Contos" userId="d1d31a2d-6a01-41eb-83fd-85db2512a533" providerId="ADAL" clId="{247CCB08-17DD-444A-BB6E-C024A6D5EEFF}" dt="2023-04-27T18:43:08.015" v="1506" actId="700"/>
          <ac:spMkLst>
            <pc:docMk/>
            <pc:sldMk cId="2969896562" sldId="300"/>
            <ac:spMk id="3" creationId="{2E31D858-39FE-429C-D3CE-C6169CC445A1}"/>
          </ac:spMkLst>
        </pc:spChg>
        <pc:spChg chg="del">
          <ac:chgData name="Craig Contos" userId="d1d31a2d-6a01-41eb-83fd-85db2512a533" providerId="ADAL" clId="{247CCB08-17DD-444A-BB6E-C024A6D5EEFF}" dt="2023-04-27T18:43:08.015" v="1506" actId="700"/>
          <ac:spMkLst>
            <pc:docMk/>
            <pc:sldMk cId="2969896562" sldId="300"/>
            <ac:spMk id="4" creationId="{7ABCB8A5-87BE-287F-56B2-DAC5BAE4A724}"/>
          </ac:spMkLst>
        </pc:spChg>
        <pc:spChg chg="del">
          <ac:chgData name="Craig Contos" userId="d1d31a2d-6a01-41eb-83fd-85db2512a533" providerId="ADAL" clId="{247CCB08-17DD-444A-BB6E-C024A6D5EEFF}" dt="2023-04-27T18:43:08.015" v="1506" actId="700"/>
          <ac:spMkLst>
            <pc:docMk/>
            <pc:sldMk cId="2969896562" sldId="300"/>
            <ac:spMk id="5" creationId="{5FDD83F7-E665-152A-3E73-7DA40EBCB7F8}"/>
          </ac:spMkLst>
        </pc:spChg>
        <pc:spChg chg="del">
          <ac:chgData name="Craig Contos" userId="d1d31a2d-6a01-41eb-83fd-85db2512a533" providerId="ADAL" clId="{247CCB08-17DD-444A-BB6E-C024A6D5EEFF}" dt="2023-04-27T18:43:08.015" v="1506" actId="700"/>
          <ac:spMkLst>
            <pc:docMk/>
            <pc:sldMk cId="2969896562" sldId="300"/>
            <ac:spMk id="6" creationId="{DA83DE84-7432-9489-5F6B-F06FD60C5F63}"/>
          </ac:spMkLst>
        </pc:spChg>
        <pc:spChg chg="del">
          <ac:chgData name="Craig Contos" userId="d1d31a2d-6a01-41eb-83fd-85db2512a533" providerId="ADAL" clId="{247CCB08-17DD-444A-BB6E-C024A6D5EEFF}" dt="2023-04-27T18:43:08.015" v="1506" actId="700"/>
          <ac:spMkLst>
            <pc:docMk/>
            <pc:sldMk cId="2969896562" sldId="300"/>
            <ac:spMk id="7" creationId="{A200D4A9-31B6-C583-E4E4-84BE396D538D}"/>
          </ac:spMkLst>
        </pc:spChg>
        <pc:spChg chg="del mod ord">
          <ac:chgData name="Craig Contos" userId="d1d31a2d-6a01-41eb-83fd-85db2512a533" providerId="ADAL" clId="{247CCB08-17DD-444A-BB6E-C024A6D5EEFF}" dt="2023-04-27T18:43:08.015" v="1506" actId="700"/>
          <ac:spMkLst>
            <pc:docMk/>
            <pc:sldMk cId="2969896562" sldId="300"/>
            <ac:spMk id="8" creationId="{798901B8-D1F6-1022-02C5-EA84B384ECE1}"/>
          </ac:spMkLst>
        </pc:spChg>
        <pc:spChg chg="del">
          <ac:chgData name="Craig Contos" userId="d1d31a2d-6a01-41eb-83fd-85db2512a533" providerId="ADAL" clId="{247CCB08-17DD-444A-BB6E-C024A6D5EEFF}" dt="2023-04-27T18:43:08.015" v="1506" actId="700"/>
          <ac:spMkLst>
            <pc:docMk/>
            <pc:sldMk cId="2969896562" sldId="300"/>
            <ac:spMk id="9" creationId="{E98F7022-7467-B336-852A-E61686E23DAE}"/>
          </ac:spMkLst>
        </pc:spChg>
        <pc:spChg chg="del">
          <ac:chgData name="Craig Contos" userId="d1d31a2d-6a01-41eb-83fd-85db2512a533" providerId="ADAL" clId="{247CCB08-17DD-444A-BB6E-C024A6D5EEFF}" dt="2023-04-27T18:43:08.015" v="1506" actId="700"/>
          <ac:spMkLst>
            <pc:docMk/>
            <pc:sldMk cId="2969896562" sldId="300"/>
            <ac:spMk id="10" creationId="{2760968A-19A4-9F6F-3612-313196B2E3BC}"/>
          </ac:spMkLst>
        </pc:spChg>
        <pc:spChg chg="add del mod ord">
          <ac:chgData name="Craig Contos" userId="d1d31a2d-6a01-41eb-83fd-85db2512a533" providerId="ADAL" clId="{247CCB08-17DD-444A-BB6E-C024A6D5EEFF}" dt="2023-04-27T18:43:40.403" v="1507" actId="700"/>
          <ac:spMkLst>
            <pc:docMk/>
            <pc:sldMk cId="2969896562" sldId="300"/>
            <ac:spMk id="11" creationId="{DF20BFA8-892A-6AA2-FC25-D44F236C5D72}"/>
          </ac:spMkLst>
        </pc:spChg>
        <pc:spChg chg="add del mod ord">
          <ac:chgData name="Craig Contos" userId="d1d31a2d-6a01-41eb-83fd-85db2512a533" providerId="ADAL" clId="{247CCB08-17DD-444A-BB6E-C024A6D5EEFF}" dt="2023-04-27T18:43:40.403" v="1507" actId="700"/>
          <ac:spMkLst>
            <pc:docMk/>
            <pc:sldMk cId="2969896562" sldId="300"/>
            <ac:spMk id="12" creationId="{F9CBD941-8A46-A3D8-9561-2DC2CBBDAB61}"/>
          </ac:spMkLst>
        </pc:spChg>
        <pc:spChg chg="add del mod ord">
          <ac:chgData name="Craig Contos" userId="d1d31a2d-6a01-41eb-83fd-85db2512a533" providerId="ADAL" clId="{247CCB08-17DD-444A-BB6E-C024A6D5EEFF}" dt="2023-04-27T18:43:40.403" v="1507" actId="700"/>
          <ac:spMkLst>
            <pc:docMk/>
            <pc:sldMk cId="2969896562" sldId="300"/>
            <ac:spMk id="13" creationId="{12A05E9B-AF6D-A2F0-1996-34E02D5AA692}"/>
          </ac:spMkLst>
        </pc:spChg>
        <pc:spChg chg="add del mod ord">
          <ac:chgData name="Craig Contos" userId="d1d31a2d-6a01-41eb-83fd-85db2512a533" providerId="ADAL" clId="{247CCB08-17DD-444A-BB6E-C024A6D5EEFF}" dt="2023-04-27T18:43:53.248" v="1508" actId="700"/>
          <ac:spMkLst>
            <pc:docMk/>
            <pc:sldMk cId="2969896562" sldId="300"/>
            <ac:spMk id="14" creationId="{F7CCE2AA-5F36-F000-B104-223471131CF6}"/>
          </ac:spMkLst>
        </pc:spChg>
        <pc:spChg chg="add del mod ord">
          <ac:chgData name="Craig Contos" userId="d1d31a2d-6a01-41eb-83fd-85db2512a533" providerId="ADAL" clId="{247CCB08-17DD-444A-BB6E-C024A6D5EEFF}" dt="2023-04-27T18:43:53.248" v="1508" actId="700"/>
          <ac:spMkLst>
            <pc:docMk/>
            <pc:sldMk cId="2969896562" sldId="300"/>
            <ac:spMk id="15" creationId="{F6952562-D052-2964-0DD6-0E38D03BBBFE}"/>
          </ac:spMkLst>
        </pc:spChg>
        <pc:spChg chg="add del mod ord">
          <ac:chgData name="Craig Contos" userId="d1d31a2d-6a01-41eb-83fd-85db2512a533" providerId="ADAL" clId="{247CCB08-17DD-444A-BB6E-C024A6D5EEFF}" dt="2023-04-27T18:43:53.248" v="1508" actId="700"/>
          <ac:spMkLst>
            <pc:docMk/>
            <pc:sldMk cId="2969896562" sldId="300"/>
            <ac:spMk id="16" creationId="{738974F3-0BAA-39DB-2BC5-DFD0F6D1F7DE}"/>
          </ac:spMkLst>
        </pc:spChg>
        <pc:spChg chg="add mod ord">
          <ac:chgData name="Craig Contos" userId="d1d31a2d-6a01-41eb-83fd-85db2512a533" providerId="ADAL" clId="{247CCB08-17DD-444A-BB6E-C024A6D5EEFF}" dt="2023-04-27T18:45:00.770" v="1582" actId="6549"/>
          <ac:spMkLst>
            <pc:docMk/>
            <pc:sldMk cId="2969896562" sldId="300"/>
            <ac:spMk id="17" creationId="{5DEDBA9C-C5CD-15C5-C05B-E0A8C5E08F1D}"/>
          </ac:spMkLst>
        </pc:spChg>
        <pc:spChg chg="add mod ord">
          <ac:chgData name="Craig Contos" userId="d1d31a2d-6a01-41eb-83fd-85db2512a533" providerId="ADAL" clId="{247CCB08-17DD-444A-BB6E-C024A6D5EEFF}" dt="2023-04-27T18:44:46.740" v="1580" actId="20577"/>
          <ac:spMkLst>
            <pc:docMk/>
            <pc:sldMk cId="2969896562" sldId="300"/>
            <ac:spMk id="18" creationId="{90185EFC-CB37-89B2-FD84-3D419DAE68F2}"/>
          </ac:spMkLst>
        </pc:spChg>
        <pc:spChg chg="add del mod ord">
          <ac:chgData name="Craig Contos" userId="d1d31a2d-6a01-41eb-83fd-85db2512a533" providerId="ADAL" clId="{247CCB08-17DD-444A-BB6E-C024A6D5EEFF}" dt="2023-04-27T18:46:34.461" v="1660" actId="931"/>
          <ac:spMkLst>
            <pc:docMk/>
            <pc:sldMk cId="2969896562" sldId="300"/>
            <ac:spMk id="19" creationId="{6D4AE375-3215-9CA9-44F4-C9746CAD9DC7}"/>
          </ac:spMkLst>
        </pc:spChg>
        <pc:spChg chg="add mod ord">
          <ac:chgData name="Craig Contos" userId="d1d31a2d-6a01-41eb-83fd-85db2512a533" providerId="ADAL" clId="{247CCB08-17DD-444A-BB6E-C024A6D5EEFF}" dt="2023-05-04T17:18:17.214" v="2246" actId="20577"/>
          <ac:spMkLst>
            <pc:docMk/>
            <pc:sldMk cId="2969896562" sldId="300"/>
            <ac:spMk id="20" creationId="{792D821E-855A-316F-024A-98D9C400D67B}"/>
          </ac:spMkLst>
        </pc:spChg>
        <pc:spChg chg="add del mod ord">
          <ac:chgData name="Craig Contos" userId="d1d31a2d-6a01-41eb-83fd-85db2512a533" providerId="ADAL" clId="{247CCB08-17DD-444A-BB6E-C024A6D5EEFF}" dt="2023-04-27T18:47:23.594" v="1661" actId="931"/>
          <ac:spMkLst>
            <pc:docMk/>
            <pc:sldMk cId="2969896562" sldId="300"/>
            <ac:spMk id="21" creationId="{7B69FD0B-2AD2-130A-E433-5BBC58DFA104}"/>
          </ac:spMkLst>
        </pc:spChg>
        <pc:spChg chg="add mod ord">
          <ac:chgData name="Craig Contos" userId="d1d31a2d-6a01-41eb-83fd-85db2512a533" providerId="ADAL" clId="{247CCB08-17DD-444A-BB6E-C024A6D5EEFF}" dt="2023-04-27T18:45:20.644" v="1629" actId="20577"/>
          <ac:spMkLst>
            <pc:docMk/>
            <pc:sldMk cId="2969896562" sldId="300"/>
            <ac:spMk id="22" creationId="{B5C9C48B-C354-67E5-1485-B5A925BC68B8}"/>
          </ac:spMkLst>
        </pc:spChg>
        <pc:spChg chg="add mod ord">
          <ac:chgData name="Craig Contos" userId="d1d31a2d-6a01-41eb-83fd-85db2512a533" providerId="ADAL" clId="{247CCB08-17DD-444A-BB6E-C024A6D5EEFF}" dt="2023-05-03T17:31:21.326" v="2058" actId="1076"/>
          <ac:spMkLst>
            <pc:docMk/>
            <pc:sldMk cId="2969896562" sldId="300"/>
            <ac:spMk id="23" creationId="{230C5823-75A3-9292-4B1D-CB570CD4F267}"/>
          </ac:spMkLst>
        </pc:spChg>
        <pc:spChg chg="add del mod ord">
          <ac:chgData name="Craig Contos" userId="d1d31a2d-6a01-41eb-83fd-85db2512a533" providerId="ADAL" clId="{247CCB08-17DD-444A-BB6E-C024A6D5EEFF}" dt="2023-04-27T18:48:39.258" v="1683" actId="931"/>
          <ac:spMkLst>
            <pc:docMk/>
            <pc:sldMk cId="2969896562" sldId="300"/>
            <ac:spMk id="24" creationId="{49407F0F-07DC-3266-5E61-ACEE11223D7C}"/>
          </ac:spMkLst>
        </pc:spChg>
        <pc:spChg chg="add mod ord">
          <ac:chgData name="Craig Contos" userId="d1d31a2d-6a01-41eb-83fd-85db2512a533" providerId="ADAL" clId="{247CCB08-17DD-444A-BB6E-C024A6D5EEFF}" dt="2023-04-27T18:48:47.428" v="1698" actId="20577"/>
          <ac:spMkLst>
            <pc:docMk/>
            <pc:sldMk cId="2969896562" sldId="300"/>
            <ac:spMk id="25" creationId="{618615C7-A37D-0AC8-D7AB-566921FC057E}"/>
          </ac:spMkLst>
        </pc:spChg>
        <pc:spChg chg="add mod ord">
          <ac:chgData name="Craig Contos" userId="d1d31a2d-6a01-41eb-83fd-85db2512a533" providerId="ADAL" clId="{247CCB08-17DD-444A-BB6E-C024A6D5EEFF}" dt="2023-05-03T17:31:25.711" v="2059" actId="1076"/>
          <ac:spMkLst>
            <pc:docMk/>
            <pc:sldMk cId="2969896562" sldId="300"/>
            <ac:spMk id="26" creationId="{A14EDFF6-FCF3-DBCE-0826-85B759BF98D0}"/>
          </ac:spMkLst>
        </pc:spChg>
        <pc:spChg chg="add del mod ord">
          <ac:chgData name="Craig Contos" userId="d1d31a2d-6a01-41eb-83fd-85db2512a533" providerId="ADAL" clId="{247CCB08-17DD-444A-BB6E-C024A6D5EEFF}" dt="2023-05-04T17:17:42.724" v="2236" actId="931"/>
          <ac:spMkLst>
            <pc:docMk/>
            <pc:sldMk cId="2969896562" sldId="300"/>
            <ac:spMk id="27" creationId="{B6DA7AD0-0B05-DCC0-E1EA-F924D8E22580}"/>
          </ac:spMkLst>
        </pc:spChg>
        <pc:spChg chg="add mod ord">
          <ac:chgData name="Craig Contos" userId="d1d31a2d-6a01-41eb-83fd-85db2512a533" providerId="ADAL" clId="{247CCB08-17DD-444A-BB6E-C024A6D5EEFF}" dt="2023-05-04T17:14:04.901" v="2094" actId="20577"/>
          <ac:spMkLst>
            <pc:docMk/>
            <pc:sldMk cId="2969896562" sldId="300"/>
            <ac:spMk id="28" creationId="{D1DA9DFD-A0DC-F48E-CF6B-875F61DEBE4D}"/>
          </ac:spMkLst>
        </pc:spChg>
        <pc:spChg chg="add mod ord">
          <ac:chgData name="Craig Contos" userId="d1d31a2d-6a01-41eb-83fd-85db2512a533" providerId="ADAL" clId="{247CCB08-17DD-444A-BB6E-C024A6D5EEFF}" dt="2023-04-27T18:44:41.288" v="1565" actId="700"/>
          <ac:spMkLst>
            <pc:docMk/>
            <pc:sldMk cId="2969896562" sldId="300"/>
            <ac:spMk id="29" creationId="{A6C87ABF-EEFD-27DA-DDFD-8DB3215E5A89}"/>
          </ac:spMkLst>
        </pc:spChg>
        <pc:spChg chg="add del mod ord">
          <ac:chgData name="Craig Contos" userId="d1d31a2d-6a01-41eb-83fd-85db2512a533" providerId="ADAL" clId="{247CCB08-17DD-444A-BB6E-C024A6D5EEFF}" dt="2023-05-04T17:18:06.224" v="2237" actId="931"/>
          <ac:spMkLst>
            <pc:docMk/>
            <pc:sldMk cId="2969896562" sldId="300"/>
            <ac:spMk id="30" creationId="{8A441320-BBA7-D788-BBEC-84DFF5334BDF}"/>
          </ac:spMkLst>
        </pc:spChg>
        <pc:spChg chg="add mod ord">
          <ac:chgData name="Craig Contos" userId="d1d31a2d-6a01-41eb-83fd-85db2512a533" providerId="ADAL" clId="{247CCB08-17DD-444A-BB6E-C024A6D5EEFF}" dt="2023-05-04T17:14:16.031" v="2106" actId="20577"/>
          <ac:spMkLst>
            <pc:docMk/>
            <pc:sldMk cId="2969896562" sldId="300"/>
            <ac:spMk id="31" creationId="{B2326984-624C-072F-228D-1C51AD3FC088}"/>
          </ac:spMkLst>
        </pc:spChg>
        <pc:spChg chg="add mod ord">
          <ac:chgData name="Craig Contos" userId="d1d31a2d-6a01-41eb-83fd-85db2512a533" providerId="ADAL" clId="{247CCB08-17DD-444A-BB6E-C024A6D5EEFF}" dt="2023-04-27T18:44:41.288" v="1565" actId="700"/>
          <ac:spMkLst>
            <pc:docMk/>
            <pc:sldMk cId="2969896562" sldId="300"/>
            <ac:spMk id="32" creationId="{83E4E1A9-53F2-2C0F-12AE-46C8F961D9F5}"/>
          </ac:spMkLst>
        </pc:spChg>
        <pc:spChg chg="add del mod ord">
          <ac:chgData name="Craig Contos" userId="d1d31a2d-6a01-41eb-83fd-85db2512a533" providerId="ADAL" clId="{247CCB08-17DD-444A-BB6E-C024A6D5EEFF}" dt="2023-05-04T17:17:05.707" v="2235" actId="931"/>
          <ac:spMkLst>
            <pc:docMk/>
            <pc:sldMk cId="2969896562" sldId="300"/>
            <ac:spMk id="33" creationId="{7650A890-31DD-7A19-DEEA-DF65FEC54736}"/>
          </ac:spMkLst>
        </pc:spChg>
        <pc:spChg chg="add mod ord">
          <ac:chgData name="Craig Contos" userId="d1d31a2d-6a01-41eb-83fd-85db2512a533" providerId="ADAL" clId="{247CCB08-17DD-444A-BB6E-C024A6D5EEFF}" dt="2023-05-04T17:14:20.994" v="2118" actId="20577"/>
          <ac:spMkLst>
            <pc:docMk/>
            <pc:sldMk cId="2969896562" sldId="300"/>
            <ac:spMk id="34" creationId="{055B6511-AAF4-CD43-4076-C4CB53E94A5A}"/>
          </ac:spMkLst>
        </pc:spChg>
        <pc:spChg chg="add mod ord">
          <ac:chgData name="Craig Contos" userId="d1d31a2d-6a01-41eb-83fd-85db2512a533" providerId="ADAL" clId="{247CCB08-17DD-444A-BB6E-C024A6D5EEFF}" dt="2023-05-04T17:15:16.194" v="2227" actId="1076"/>
          <ac:spMkLst>
            <pc:docMk/>
            <pc:sldMk cId="2969896562" sldId="300"/>
            <ac:spMk id="35" creationId="{A9AB8ADA-4F65-8FE9-CB63-1B3EC4CCCB39}"/>
          </ac:spMkLst>
        </pc:spChg>
        <pc:picChg chg="add del mod">
          <ac:chgData name="Craig Contos" userId="d1d31a2d-6a01-41eb-83fd-85db2512a533" providerId="ADAL" clId="{247CCB08-17DD-444A-BB6E-C024A6D5EEFF}" dt="2023-05-04T17:16:37.837" v="2234" actId="931"/>
          <ac:picMkLst>
            <pc:docMk/>
            <pc:sldMk cId="2969896562" sldId="300"/>
            <ac:picMk id="3" creationId="{D65F77F4-1107-C188-60B6-7F7A0E0741A8}"/>
          </ac:picMkLst>
        </pc:picChg>
        <pc:picChg chg="add mod">
          <ac:chgData name="Craig Contos" userId="d1d31a2d-6a01-41eb-83fd-85db2512a533" providerId="ADAL" clId="{247CCB08-17DD-444A-BB6E-C024A6D5EEFF}" dt="2023-05-04T17:17:05.707" v="2235" actId="931"/>
          <ac:picMkLst>
            <pc:docMk/>
            <pc:sldMk cId="2969896562" sldId="300"/>
            <ac:picMk id="5" creationId="{4015B77E-C642-1F24-903A-E96E5349B9D6}"/>
          </ac:picMkLst>
        </pc:picChg>
        <pc:picChg chg="add mod">
          <ac:chgData name="Craig Contos" userId="d1d31a2d-6a01-41eb-83fd-85db2512a533" providerId="ADAL" clId="{247CCB08-17DD-444A-BB6E-C024A6D5EEFF}" dt="2023-05-04T17:17:42.724" v="2236" actId="931"/>
          <ac:picMkLst>
            <pc:docMk/>
            <pc:sldMk cId="2969896562" sldId="300"/>
            <ac:picMk id="7" creationId="{25646583-780A-0BA4-58DE-A44EE2AA7AF2}"/>
          </ac:picMkLst>
        </pc:picChg>
        <pc:picChg chg="add mod">
          <ac:chgData name="Craig Contos" userId="d1d31a2d-6a01-41eb-83fd-85db2512a533" providerId="ADAL" clId="{247CCB08-17DD-444A-BB6E-C024A6D5EEFF}" dt="2023-05-04T17:18:06.224" v="2237" actId="931"/>
          <ac:picMkLst>
            <pc:docMk/>
            <pc:sldMk cId="2969896562" sldId="300"/>
            <ac:picMk id="9" creationId="{90B2ABAD-A43E-4BD6-D148-6BE2C59A4B60}"/>
          </ac:picMkLst>
        </pc:picChg>
        <pc:picChg chg="add mod">
          <ac:chgData name="Craig Contos" userId="d1d31a2d-6a01-41eb-83fd-85db2512a533" providerId="ADAL" clId="{247CCB08-17DD-444A-BB6E-C024A6D5EEFF}" dt="2023-04-27T18:46:34.461" v="1660" actId="931"/>
          <ac:picMkLst>
            <pc:docMk/>
            <pc:sldMk cId="2969896562" sldId="300"/>
            <ac:picMk id="37" creationId="{1EE2509E-F165-BA06-571A-9CCA10C1757A}"/>
          </ac:picMkLst>
        </pc:picChg>
        <pc:picChg chg="add mod">
          <ac:chgData name="Craig Contos" userId="d1d31a2d-6a01-41eb-83fd-85db2512a533" providerId="ADAL" clId="{247CCB08-17DD-444A-BB6E-C024A6D5EEFF}" dt="2023-04-27T18:47:23.594" v="1661" actId="931"/>
          <ac:picMkLst>
            <pc:docMk/>
            <pc:sldMk cId="2969896562" sldId="300"/>
            <ac:picMk id="39" creationId="{7DA819C6-4F4F-DE25-FB6F-62202555923F}"/>
          </ac:picMkLst>
        </pc:picChg>
        <pc:picChg chg="add mod">
          <ac:chgData name="Craig Contos" userId="d1d31a2d-6a01-41eb-83fd-85db2512a533" providerId="ADAL" clId="{247CCB08-17DD-444A-BB6E-C024A6D5EEFF}" dt="2023-04-27T18:48:39.258" v="1683" actId="931"/>
          <ac:picMkLst>
            <pc:docMk/>
            <pc:sldMk cId="2969896562" sldId="300"/>
            <ac:picMk id="41" creationId="{F2BB4EEE-4568-03DE-1181-A93ADF81172C}"/>
          </ac:picMkLst>
        </pc:picChg>
      </pc:sldChg>
      <pc:sldChg chg="add del">
        <pc:chgData name="Craig Contos" userId="d1d31a2d-6a01-41eb-83fd-85db2512a533" providerId="ADAL" clId="{247CCB08-17DD-444A-BB6E-C024A6D5EEFF}" dt="2023-05-03T17:22:00.040" v="1953" actId="2696"/>
        <pc:sldMkLst>
          <pc:docMk/>
          <pc:sldMk cId="71215954" sldId="301"/>
        </pc:sldMkLst>
      </pc:sldChg>
      <pc:sldChg chg="addSp delSp modSp new mod modClrScheme chgLayout">
        <pc:chgData name="Craig Contos" userId="d1d31a2d-6a01-41eb-83fd-85db2512a533" providerId="ADAL" clId="{247CCB08-17DD-444A-BB6E-C024A6D5EEFF}" dt="2023-05-03T17:24:53.620" v="2002" actId="20577"/>
        <pc:sldMkLst>
          <pc:docMk/>
          <pc:sldMk cId="874724182" sldId="301"/>
        </pc:sldMkLst>
        <pc:spChg chg="del mod ord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2" creationId="{9B8CC878-6A64-4236-7011-9098ECA73F48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3" creationId="{D15DA6F8-B269-A116-E2C4-E9D802D754FA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4" creationId="{5D5774C3-C464-1437-8140-797D31C34F85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5" creationId="{C23AE1A5-41E8-BC6F-B0B9-6C8483C693E7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6" creationId="{CE594AE0-04F5-B3CA-4791-DFF3BE620423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7" creationId="{9F9298E8-81D8-A2CF-D0B5-3124D6ABF87F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8" creationId="{2F6A85DD-0E91-4634-DFC0-3F36EDDA06D6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9" creationId="{F36A6462-CEB8-2A32-FE8D-4FAAF7B82823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0" creationId="{74646D0C-E16F-71F0-1332-ADD92A8CFAC3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1" creationId="{5CC85E1B-4B9D-3E84-9A0C-C7A8AF06C6E4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2" creationId="{247DEA69-C3C9-D7C6-422C-EB9F6A208C22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3" creationId="{2F363D5B-39EE-4E3E-DBC1-24BD3AC99C4E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4" creationId="{E23E22B6-3531-EEB7-893A-75EFB67BEE18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5" creationId="{B522230B-1ECB-D35C-4729-287A43F95299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6" creationId="{3C3863C4-AB03-523B-CBB9-FFE1218B6B90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7" creationId="{C73F8D21-16B7-4792-59F8-FEB9F3F3F412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8" creationId="{E8178710-7001-42F4-DBF8-0A61684366C9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19" creationId="{52DD4579-DD6C-F68C-D83C-AC186B92885B}"/>
          </ac:spMkLst>
        </pc:spChg>
        <pc:spChg chg="del">
          <ac:chgData name="Craig Contos" userId="d1d31a2d-6a01-41eb-83fd-85db2512a533" providerId="ADAL" clId="{247CCB08-17DD-444A-BB6E-C024A6D5EEFF}" dt="2023-05-03T17:22:15.329" v="1955" actId="700"/>
          <ac:spMkLst>
            <pc:docMk/>
            <pc:sldMk cId="874724182" sldId="301"/>
            <ac:spMk id="20" creationId="{BE3BBA97-241C-8E41-64EC-8259C5B9AD41}"/>
          </ac:spMkLst>
        </pc:spChg>
        <pc:spChg chg="add mod ord">
          <ac:chgData name="Craig Contos" userId="d1d31a2d-6a01-41eb-83fd-85db2512a533" providerId="ADAL" clId="{247CCB08-17DD-444A-BB6E-C024A6D5EEFF}" dt="2023-05-03T17:23:21.673" v="1972" actId="1076"/>
          <ac:spMkLst>
            <pc:docMk/>
            <pc:sldMk cId="874724182" sldId="301"/>
            <ac:spMk id="21" creationId="{C979D6AE-B7B8-B6ED-264D-6169BF737374}"/>
          </ac:spMkLst>
        </pc:spChg>
        <pc:spChg chg="add mod">
          <ac:chgData name="Craig Contos" userId="d1d31a2d-6a01-41eb-83fd-85db2512a533" providerId="ADAL" clId="{247CCB08-17DD-444A-BB6E-C024A6D5EEFF}" dt="2023-05-03T17:24:53.620" v="2002" actId="20577"/>
          <ac:spMkLst>
            <pc:docMk/>
            <pc:sldMk cId="874724182" sldId="301"/>
            <ac:spMk id="22" creationId="{63DBC12C-28B9-C487-B748-37D11259D9C9}"/>
          </ac:spMkLst>
        </pc:spChg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1408139517" sldId="302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2321137967" sldId="304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4049463650" sldId="305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4067440006" sldId="306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2765191464" sldId="307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561148644" sldId="308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2678523867" sldId="309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3448548030" sldId="310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2420280373" sldId="311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918296316" sldId="312"/>
        </pc:sldMkLst>
      </pc:sldChg>
      <pc:sldChg chg="del">
        <pc:chgData name="Craig Contos" userId="d1d31a2d-6a01-41eb-83fd-85db2512a533" providerId="ADAL" clId="{247CCB08-17DD-444A-BB6E-C024A6D5EEFF}" dt="2023-04-27T17:41:26.763" v="177" actId="47"/>
        <pc:sldMkLst>
          <pc:docMk/>
          <pc:sldMk cId="4094427403" sldId="3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31497-6A80-4E19-AFA9-DD8AE5E07144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51BDD-D422-426E-A030-3C2C0C0B3F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7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dark, sitting, orange, rain&#10;&#10;Description automatically generated">
            <a:extLst>
              <a:ext uri="{FF2B5EF4-FFF2-40B4-BE49-F238E27FC236}">
                <a16:creationId xmlns:a16="http://schemas.microsoft.com/office/drawing/2014/main" id="{1673A07E-5E42-4E46-B954-2063D3B0D1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ACB1CE-C462-43B1-B068-CF811BD460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8000">
                <a:schemeClr val="tx1">
                  <a:lumMod val="95000"/>
                  <a:lumOff val="5000"/>
                  <a:alpha val="8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FA86FE-206C-4307-9524-C7E06DFFB552}"/>
              </a:ext>
            </a:extLst>
          </p:cNvPr>
          <p:cNvSpPr/>
          <p:nvPr userDrawn="1"/>
        </p:nvSpPr>
        <p:spPr>
          <a:xfrm>
            <a:off x="0" y="2148452"/>
            <a:ext cx="10668000" cy="340933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235E-0892-4153-92BB-50E5027D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898" y="2148452"/>
            <a:ext cx="9572470" cy="2139336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3EF00-4E5A-436D-8496-6CE6CBD45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898" y="4536052"/>
            <a:ext cx="9572470" cy="102173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EE4A90-B758-4A5B-BB9F-848B8057DDC6}"/>
              </a:ext>
            </a:extLst>
          </p:cNvPr>
          <p:cNvCxnSpPr>
            <a:cxnSpLocks/>
          </p:cNvCxnSpPr>
          <p:nvPr userDrawn="1"/>
        </p:nvCxnSpPr>
        <p:spPr>
          <a:xfrm>
            <a:off x="10668000" y="2148452"/>
            <a:ext cx="0" cy="34093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3AFFBC-5EC8-4647-81DD-D59AE90B8495}"/>
              </a:ext>
            </a:extLst>
          </p:cNvPr>
          <p:cNvCxnSpPr>
            <a:cxnSpLocks/>
          </p:cNvCxnSpPr>
          <p:nvPr userDrawn="1"/>
        </p:nvCxnSpPr>
        <p:spPr>
          <a:xfrm>
            <a:off x="849721" y="1398845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7D04B0EA-C5F5-4916-BEBF-DBE6DAD563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99" y="574578"/>
            <a:ext cx="2392256" cy="4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394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-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6BAEF9B-B960-4D84-9998-AAC7E550B0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451550" y="2701573"/>
            <a:ext cx="1959558" cy="3502585"/>
          </a:xfrm>
          <a:solidFill>
            <a:schemeClr val="bg2"/>
          </a:solidFill>
        </p:spPr>
        <p:txBody>
          <a:bodyPr lIns="91440" tIns="182880" rIns="91440" bIns="182880">
            <a:no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10031-D1C7-4F5D-8FA1-BD2FDB5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582B-1172-4D62-8686-0676F9CC67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3596" y="2702646"/>
            <a:ext cx="2851247" cy="3502586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DBD907-B6AA-400E-9735-ECE01594762E}"/>
              </a:ext>
            </a:extLst>
          </p:cNvPr>
          <p:cNvCxnSpPr>
            <a:cxnSpLocks/>
          </p:cNvCxnSpPr>
          <p:nvPr userDrawn="1"/>
        </p:nvCxnSpPr>
        <p:spPr>
          <a:xfrm>
            <a:off x="780218" y="2701573"/>
            <a:ext cx="0" cy="350258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C149DD6-B04D-482E-BA5A-3847D3FD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221" y="2701573"/>
            <a:ext cx="5419950" cy="3502585"/>
          </a:xfrm>
        </p:spPr>
        <p:txBody>
          <a:bodyPr>
            <a:normAutofit/>
          </a:bodyPr>
          <a:lstStyle>
            <a:lvl1pPr marL="225425" indent="-225425">
              <a:buFont typeface="Arial" panose="020B0604020202020204" pitchFamily="34" charset="0"/>
              <a:buChar char="•"/>
              <a:defRPr sz="1400" b="0">
                <a:latin typeface="+mn-lt"/>
              </a:defRPr>
            </a:lvl1pPr>
            <a:lvl2pPr marL="461963" indent="-234950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2pPr>
            <a:lvl3pPr marL="688975" indent="-228600"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914400" indent="-230188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4pPr>
            <a:lvl5pPr marL="1139825" indent="-222250">
              <a:buFont typeface="Avenir Next LT Pro" panose="020B0504020202020204" pitchFamily="34" charset="0"/>
              <a:buChar char="»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5CB994D-8DFD-4770-95C2-E98B34B5691E}"/>
              </a:ext>
            </a:extLst>
          </p:cNvPr>
          <p:cNvCxnSpPr/>
          <p:nvPr userDrawn="1"/>
        </p:nvCxnSpPr>
        <p:spPr>
          <a:xfrm>
            <a:off x="9454292" y="6204158"/>
            <a:ext cx="195681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329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031-D1C7-4F5D-8FA1-BD2FDB5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1410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241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-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9A5C7979-2488-4196-B27C-B4AC7E4ECF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34880" y="4288972"/>
            <a:ext cx="2960920" cy="327251"/>
          </a:xfrm>
        </p:spPr>
        <p:txBody>
          <a:bodyPr lIns="18288" rIns="0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92BD163-32D0-458C-9CA8-08E64BF03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34880" y="4790395"/>
            <a:ext cx="2960920" cy="642595"/>
          </a:xfrm>
        </p:spPr>
        <p:txBody>
          <a:bodyPr lIns="18288" r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225418" indent="0">
              <a:buNone/>
              <a:defRPr sz="1400"/>
            </a:lvl2pPr>
            <a:lvl3pPr marL="460363" indent="0">
              <a:buNone/>
              <a:defRPr sz="1400"/>
            </a:lvl3pPr>
            <a:lvl4pPr marL="685783" indent="0">
              <a:buNone/>
              <a:defRPr sz="1400"/>
            </a:lvl4pPr>
            <a:lvl5pPr marL="911203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CE0570E-285C-4DD3-A3DE-C2BFC3F3B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35282" y="4288972"/>
            <a:ext cx="2960920" cy="327251"/>
          </a:xfrm>
        </p:spPr>
        <p:txBody>
          <a:bodyPr lIns="18288" rIns="0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3D7B560-BD47-4C10-99BF-C7F3F99776F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35282" y="4790395"/>
            <a:ext cx="2960920" cy="642595"/>
          </a:xfrm>
        </p:spPr>
        <p:txBody>
          <a:bodyPr lIns="18288" r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225418" indent="0">
              <a:buNone/>
              <a:defRPr sz="1400"/>
            </a:lvl2pPr>
            <a:lvl3pPr marL="460363" indent="0">
              <a:buNone/>
              <a:defRPr sz="1400"/>
            </a:lvl3pPr>
            <a:lvl4pPr marL="685783" indent="0">
              <a:buNone/>
              <a:defRPr sz="1400"/>
            </a:lvl4pPr>
            <a:lvl5pPr marL="911203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9C10901-6477-4019-9C98-374063363E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35684" y="4288972"/>
            <a:ext cx="2960920" cy="327251"/>
          </a:xfrm>
        </p:spPr>
        <p:txBody>
          <a:bodyPr lIns="18288" rIns="0">
            <a:noAutofit/>
          </a:bodyPr>
          <a:lstStyle>
            <a:lvl1pPr marL="0" indent="0" algn="ctr">
              <a:buNone/>
              <a:defRPr sz="1400" b="1" cap="all" baseline="0">
                <a:solidFill>
                  <a:schemeClr val="tx2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22F8A3D-3A57-4973-BC48-C725DE8ACDA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935684" y="4790395"/>
            <a:ext cx="2960920" cy="642595"/>
          </a:xfrm>
        </p:spPr>
        <p:txBody>
          <a:bodyPr lIns="18288" rIns="0">
            <a:no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225418" indent="0">
              <a:buNone/>
              <a:defRPr sz="1400"/>
            </a:lvl2pPr>
            <a:lvl3pPr marL="460363" indent="0">
              <a:buNone/>
              <a:defRPr sz="1400"/>
            </a:lvl3pPr>
            <a:lvl4pPr marL="685783" indent="0">
              <a:buNone/>
              <a:defRPr sz="1400"/>
            </a:lvl4pPr>
            <a:lvl5pPr marL="911203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469D88-B48C-449D-84F3-8AE0DFE7D35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155709" y="2047646"/>
            <a:ext cx="1719262" cy="1719263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F6522797-B2F5-4433-B975-FBCFC56026E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36369" y="2047645"/>
            <a:ext cx="1719262" cy="1719263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19D99067-017B-4EB4-ACE7-BDD0DE92F4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556513" y="2047644"/>
            <a:ext cx="1719262" cy="1719263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16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Cha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031-D1C7-4F5D-8FA1-BD2FDB5E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00" y="1750142"/>
            <a:ext cx="5064729" cy="1789471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699C-A628-4BED-9EDA-E041C77E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00" y="3834581"/>
            <a:ext cx="5064730" cy="2369577"/>
          </a:xfrm>
        </p:spPr>
        <p:txBody>
          <a:bodyPr>
            <a:normAutofit/>
          </a:bodyPr>
          <a:lstStyle>
            <a:lvl1pPr marL="225425" indent="-225425">
              <a:buFont typeface="Arial" panose="020B0604020202020204" pitchFamily="34" charset="0"/>
              <a:buChar char="•"/>
              <a:defRPr sz="1400" b="0">
                <a:latin typeface="+mn-lt"/>
              </a:defRPr>
            </a:lvl1pPr>
            <a:lvl2pPr marL="461963" indent="-234950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2pPr>
            <a:lvl3pPr marL="688975" indent="-228600"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914400" indent="-230188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4pPr>
            <a:lvl5pPr marL="1139825" indent="-222250">
              <a:buFont typeface="Avenir Next LT Pro" panose="020B0504020202020204" pitchFamily="34" charset="0"/>
              <a:buChar char="»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1B0378FA-B19F-411A-AA17-C3647B2BEA1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196163" y="1382486"/>
            <a:ext cx="5214937" cy="48216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49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031-D1C7-4F5D-8FA1-BD2FDB5E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6370" y="1750142"/>
            <a:ext cx="5064729" cy="1789471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699C-A628-4BED-9EDA-E041C77E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370" y="3834581"/>
            <a:ext cx="5064730" cy="2369577"/>
          </a:xfrm>
        </p:spPr>
        <p:txBody>
          <a:bodyPr>
            <a:normAutofit/>
          </a:bodyPr>
          <a:lstStyle>
            <a:lvl1pPr marL="225425" indent="-225425">
              <a:buFont typeface="Arial" panose="020B0604020202020204" pitchFamily="34" charset="0"/>
              <a:buChar char="•"/>
              <a:defRPr sz="1400" b="0">
                <a:latin typeface="+mn-lt"/>
              </a:defRPr>
            </a:lvl1pPr>
            <a:lvl2pPr marL="461963" indent="-234950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2pPr>
            <a:lvl3pPr marL="688975" indent="-228600"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914400" indent="-230188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4pPr>
            <a:lvl5pPr marL="1139825" indent="-222250">
              <a:buFont typeface="Avenir Next LT Pro" panose="020B0504020202020204" pitchFamily="34" charset="0"/>
              <a:buChar char="»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1B0378FA-B19F-411A-AA17-C3647B2BEA1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80900" y="1398844"/>
            <a:ext cx="5214937" cy="48053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25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1B0378FA-B19F-411A-AA17-C3647B2BEA1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80898" y="2714017"/>
            <a:ext cx="10630208" cy="34901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273CC79-377E-474E-B56B-04B85B567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98" y="1603021"/>
            <a:ext cx="10630209" cy="894374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704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1B0378FA-B19F-411A-AA17-C3647B2BEA1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80898" y="1603021"/>
            <a:ext cx="10630208" cy="460113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15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Char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1B0378FA-B19F-411A-AA17-C3647B2BEA1F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780898" y="3170539"/>
            <a:ext cx="10630208" cy="3033617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CD93D5-A567-4A06-8EB9-EAE9A10C8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750142"/>
            <a:ext cx="5315100" cy="1420396"/>
          </a:xfrm>
        </p:spPr>
        <p:txBody>
          <a:bodyPr lIns="0" rIns="0">
            <a:normAutofit/>
          </a:bodyPr>
          <a:lstStyle>
            <a:lvl1pPr marL="225425" indent="-225425">
              <a:buFont typeface="Arial" panose="020B0604020202020204" pitchFamily="34" charset="0"/>
              <a:buChar char="•"/>
              <a:defRPr sz="1200" b="0">
                <a:latin typeface="+mn-lt"/>
              </a:defRPr>
            </a:lvl1pPr>
            <a:lvl2pPr marL="461963" indent="-234950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2pPr>
            <a:lvl3pPr marL="688975" indent="-228600"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914400" indent="-230188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4pPr>
            <a:lvl5pPr marL="1139825" indent="-222250">
              <a:buFont typeface="Avenir Next LT Pro" panose="020B0504020202020204" pitchFamily="34" charset="0"/>
              <a:buChar char="»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40121E-BF61-4298-BE30-C4D88CDC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00" y="1750143"/>
            <a:ext cx="5315100" cy="1420396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367277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4E2E0DC-DB49-4242-9835-60518614F99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781202" y="1603375"/>
            <a:ext cx="10629900" cy="46005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38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63D5EB-0967-47F6-B269-D0AE96EE61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</a:schemeClr>
              </a:gs>
              <a:gs pos="41000">
                <a:schemeClr val="tx1">
                  <a:lumMod val="95000"/>
                  <a:lumOff val="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icture containing dark, night&#10;&#10;Description automatically generated">
            <a:extLst>
              <a:ext uri="{FF2B5EF4-FFF2-40B4-BE49-F238E27FC236}">
                <a16:creationId xmlns:a16="http://schemas.microsoft.com/office/drawing/2014/main" id="{732E3FE7-4BFB-4A0B-948B-1BC055838F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0"/>
            <a:ext cx="12192001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6FA86FE-206C-4307-9524-C7E06DFFB552}"/>
              </a:ext>
            </a:extLst>
          </p:cNvPr>
          <p:cNvSpPr/>
          <p:nvPr userDrawn="1"/>
        </p:nvSpPr>
        <p:spPr>
          <a:xfrm>
            <a:off x="0" y="2148452"/>
            <a:ext cx="10668000" cy="34093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235E-0892-4153-92BB-50E5027D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898" y="2148452"/>
            <a:ext cx="9572470" cy="2139336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3EF00-4E5A-436D-8496-6CE6CBD45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898" y="4536052"/>
            <a:ext cx="9572470" cy="102173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EE4A90-B758-4A5B-BB9F-848B8057DDC6}"/>
              </a:ext>
            </a:extLst>
          </p:cNvPr>
          <p:cNvCxnSpPr>
            <a:cxnSpLocks/>
          </p:cNvCxnSpPr>
          <p:nvPr userDrawn="1"/>
        </p:nvCxnSpPr>
        <p:spPr>
          <a:xfrm>
            <a:off x="10668000" y="2148452"/>
            <a:ext cx="0" cy="340933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3AFFBC-5EC8-4647-81DD-D59AE90B8495}"/>
              </a:ext>
            </a:extLst>
          </p:cNvPr>
          <p:cNvCxnSpPr>
            <a:cxnSpLocks/>
          </p:cNvCxnSpPr>
          <p:nvPr userDrawn="1"/>
        </p:nvCxnSpPr>
        <p:spPr>
          <a:xfrm>
            <a:off x="849721" y="1398845"/>
            <a:ext cx="9144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F2343709-B76D-4869-B980-64A858FC23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99" y="574578"/>
            <a:ext cx="2392256" cy="4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3208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icture containing dark, sitting, orange, rain&#10;&#10;Description automatically generated">
            <a:extLst>
              <a:ext uri="{FF2B5EF4-FFF2-40B4-BE49-F238E27FC236}">
                <a16:creationId xmlns:a16="http://schemas.microsoft.com/office/drawing/2014/main" id="{854D7734-00DE-4A6B-B260-65450566AB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BB6BBC3-5AB5-4300-BFED-7A34AA23BE7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88000">
                <a:schemeClr val="tx1">
                  <a:lumMod val="95000"/>
                  <a:lumOff val="5000"/>
                  <a:alpha val="84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2235E-0892-4153-92BB-50E5027D4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898" y="2148452"/>
            <a:ext cx="9572470" cy="2139336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3EF00-4E5A-436D-8496-6CE6CBD45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0898" y="4536052"/>
            <a:ext cx="9572470" cy="1021735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EE4A90-B758-4A5B-BB9F-848B8057DDC6}"/>
              </a:ext>
            </a:extLst>
          </p:cNvPr>
          <p:cNvCxnSpPr>
            <a:cxnSpLocks/>
          </p:cNvCxnSpPr>
          <p:nvPr userDrawn="1"/>
        </p:nvCxnSpPr>
        <p:spPr>
          <a:xfrm>
            <a:off x="10668000" y="2148452"/>
            <a:ext cx="0" cy="340933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3AFFBC-5EC8-4647-81DD-D59AE90B8495}"/>
              </a:ext>
            </a:extLst>
          </p:cNvPr>
          <p:cNvCxnSpPr>
            <a:cxnSpLocks/>
          </p:cNvCxnSpPr>
          <p:nvPr userDrawn="1"/>
        </p:nvCxnSpPr>
        <p:spPr>
          <a:xfrm>
            <a:off x="849721" y="1398845"/>
            <a:ext cx="9144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974FDE37-7451-4975-B615-2AB356ED0C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99" y="574578"/>
            <a:ext cx="2392256" cy="4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47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031-D1C7-4F5D-8FA1-BD2FDB5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DBD907-B6AA-400E-9735-ECE01594762E}"/>
              </a:ext>
            </a:extLst>
          </p:cNvPr>
          <p:cNvCxnSpPr>
            <a:cxnSpLocks/>
          </p:cNvCxnSpPr>
          <p:nvPr userDrawn="1"/>
        </p:nvCxnSpPr>
        <p:spPr>
          <a:xfrm>
            <a:off x="780218" y="2701573"/>
            <a:ext cx="0" cy="350258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5C149DD6-B04D-482E-BA5A-3847D3FD3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595" y="2701573"/>
            <a:ext cx="10497505" cy="350258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0">
                <a:latin typeface="+mn-lt"/>
              </a:defRPr>
            </a:lvl1pPr>
            <a:lvl2pPr marL="0" indent="0">
              <a:buFont typeface="Avenir Next LT Pro" panose="020B0504020202020204" pitchFamily="34" charset="0"/>
              <a:buNone/>
              <a:defRPr sz="2200">
                <a:latin typeface="+mn-lt"/>
              </a:defRPr>
            </a:lvl2pPr>
            <a:lvl3pPr marL="0" indent="0">
              <a:buFont typeface="Arial" panose="020B0604020202020204" pitchFamily="34" charset="0"/>
              <a:buNone/>
              <a:defRPr sz="2200">
                <a:latin typeface="+mn-lt"/>
              </a:defRPr>
            </a:lvl3pPr>
            <a:lvl4pPr marL="0" indent="0">
              <a:buFont typeface="Avenir Next LT Pro" panose="020B0504020202020204" pitchFamily="34" charset="0"/>
              <a:buNone/>
              <a:defRPr sz="2200">
                <a:latin typeface="+mn-lt"/>
              </a:defRPr>
            </a:lvl4pPr>
            <a:lvl5pPr marL="0" indent="0">
              <a:buFont typeface="Avenir Next LT Pro" panose="020B0504020202020204" pitchFamily="34" charset="0"/>
              <a:buNone/>
              <a:defRPr sz="22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242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031-D1C7-4F5D-8FA1-BD2FDB5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699C-A628-4BED-9EDA-E041C77E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>
                <a:latin typeface="+mn-lt"/>
              </a:defRPr>
            </a:lvl1pPr>
            <a:lvl2pPr marL="457189" indent="-228594">
              <a:buFont typeface="Avenir Next LT Pro" panose="020B0504020202020204" pitchFamily="34" charset="0"/>
              <a:buChar char="–"/>
              <a:defRPr>
                <a:latin typeface="+mn-lt"/>
              </a:defRPr>
            </a:lvl2pPr>
            <a:lvl3pPr marL="690545" indent="-228594"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914377" indent="-228594">
              <a:buFont typeface="Avenir Next LT Pro" panose="020B0504020202020204" pitchFamily="34" charset="0"/>
              <a:buChar char="–"/>
              <a:defRPr>
                <a:latin typeface="+mn-lt"/>
              </a:defRPr>
            </a:lvl4pPr>
            <a:lvl5pPr marL="1147734" indent="-228594">
              <a:buFont typeface="Avenir Next LT Pro" panose="020B0504020202020204" pitchFamily="34" charset="0"/>
              <a:buChar char="»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286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699C-A628-4BED-9EDA-E041C77E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902" y="1603021"/>
            <a:ext cx="10630201" cy="4601133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b="0">
                <a:latin typeface="+mn-lt"/>
              </a:defRPr>
            </a:lvl1pPr>
            <a:lvl2pPr marL="457189" indent="-228594">
              <a:lnSpc>
                <a:spcPct val="100000"/>
              </a:lnSpc>
              <a:spcBef>
                <a:spcPts val="0"/>
              </a:spcBef>
              <a:buFont typeface="Avenir Next LT Pro" panose="020B0504020202020204" pitchFamily="34" charset="0"/>
              <a:buChar char="–"/>
              <a:defRPr>
                <a:latin typeface="+mn-lt"/>
              </a:defRPr>
            </a:lvl2pPr>
            <a:lvl3pPr marL="690545" indent="-228594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>
                <a:latin typeface="+mn-lt"/>
              </a:defRPr>
            </a:lvl3pPr>
            <a:lvl4pPr marL="914377" indent="-228594">
              <a:lnSpc>
                <a:spcPct val="100000"/>
              </a:lnSpc>
              <a:spcBef>
                <a:spcPts val="0"/>
              </a:spcBef>
              <a:buFont typeface="Avenir Next LT Pro" panose="020B0504020202020204" pitchFamily="34" charset="0"/>
              <a:buChar char="–"/>
              <a:defRPr>
                <a:latin typeface="+mn-lt"/>
              </a:defRPr>
            </a:lvl4pPr>
            <a:lvl5pPr marL="1147734" indent="-228594">
              <a:lnSpc>
                <a:spcPct val="100000"/>
              </a:lnSpc>
              <a:spcBef>
                <a:spcPts val="0"/>
              </a:spcBef>
              <a:buFont typeface="Avenir Next LT Pro" panose="020B0504020202020204" pitchFamily="34" charset="0"/>
              <a:buChar char="»"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229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6C31D-82BF-4A1E-AB0B-7865C062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92A07-D12E-4016-8785-2513AF805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0898" y="2701572"/>
            <a:ext cx="5238902" cy="3502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CA7FF-03BB-4776-98D5-87D9B3DB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701572"/>
            <a:ext cx="5238902" cy="3502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098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031-D1C7-4F5D-8FA1-BD2FDB5E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00" y="1750142"/>
            <a:ext cx="6091852" cy="1789471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699C-A628-4BED-9EDA-E041C77E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99" y="3834581"/>
            <a:ext cx="6091853" cy="2369577"/>
          </a:xfrm>
        </p:spPr>
        <p:txBody>
          <a:bodyPr>
            <a:normAutofit/>
          </a:bodyPr>
          <a:lstStyle>
            <a:lvl1pPr marL="225425" indent="-225425">
              <a:buFont typeface="Arial" panose="020B0604020202020204" pitchFamily="34" charset="0"/>
              <a:buChar char="•"/>
              <a:defRPr sz="1400" b="0">
                <a:latin typeface="+mn-lt"/>
              </a:defRPr>
            </a:lvl1pPr>
            <a:lvl2pPr marL="461963" indent="-234950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2pPr>
            <a:lvl3pPr marL="688975" indent="-228600"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914400" indent="-230188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4pPr>
            <a:lvl5pPr marL="1139825" indent="-222250">
              <a:buFont typeface="Avenir Next LT Pro" panose="020B0504020202020204" pitchFamily="34" charset="0"/>
              <a:buChar char="»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B81D063-373C-4583-B1EB-DCA0CB493D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63968" y="0"/>
            <a:ext cx="482803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5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/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5BAD04-A6BB-4226-BC05-079D6911BD38}"/>
              </a:ext>
            </a:extLst>
          </p:cNvPr>
          <p:cNvSpPr/>
          <p:nvPr userDrawn="1"/>
        </p:nvSpPr>
        <p:spPr>
          <a:xfrm>
            <a:off x="0" y="0"/>
            <a:ext cx="4564062" cy="15534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10031-D1C7-4F5D-8FA1-BD2FDB5E2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4794" y="1750142"/>
            <a:ext cx="6091852" cy="1789471"/>
          </a:xfrm>
        </p:spPr>
        <p:txBody>
          <a:bodyPr anchor="t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699C-A628-4BED-9EDA-E041C77E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4793" y="3834581"/>
            <a:ext cx="6091853" cy="2369577"/>
          </a:xfrm>
        </p:spPr>
        <p:txBody>
          <a:bodyPr>
            <a:normAutofit/>
          </a:bodyPr>
          <a:lstStyle>
            <a:lvl1pPr marL="225425" indent="-225425">
              <a:buFont typeface="Arial" panose="020B0604020202020204" pitchFamily="34" charset="0"/>
              <a:buChar char="•"/>
              <a:defRPr sz="1400" b="0">
                <a:latin typeface="+mn-lt"/>
              </a:defRPr>
            </a:lvl1pPr>
            <a:lvl2pPr marL="461963" indent="-234950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2pPr>
            <a:lvl3pPr marL="688975" indent="-228600">
              <a:buFont typeface="Arial" panose="020B0604020202020204" pitchFamily="34" charset="0"/>
              <a:buChar char="•"/>
              <a:defRPr sz="1400">
                <a:latin typeface="+mn-lt"/>
              </a:defRPr>
            </a:lvl3pPr>
            <a:lvl4pPr marL="914400" indent="-230188">
              <a:buFont typeface="Avenir Next LT Pro" panose="020B0504020202020204" pitchFamily="34" charset="0"/>
              <a:buChar char="–"/>
              <a:defRPr sz="1400">
                <a:latin typeface="+mn-lt"/>
              </a:defRPr>
            </a:lvl4pPr>
            <a:lvl5pPr marL="1139825" indent="-222250">
              <a:buFont typeface="Avenir Next LT Pro" panose="020B0504020202020204" pitchFamily="34" charset="0"/>
              <a:buChar char="»"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B81D063-373C-4583-B1EB-DCA0CB493D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828032" cy="6858000"/>
          </a:xfrm>
        </p:spPr>
        <p:txBody>
          <a:bodyPr/>
          <a:lstStyle/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3DED88-19A9-4472-9C3E-DED6238B1E2F}"/>
              </a:ext>
            </a:extLst>
          </p:cNvPr>
          <p:cNvCxnSpPr>
            <a:cxnSpLocks/>
          </p:cNvCxnSpPr>
          <p:nvPr userDrawn="1"/>
        </p:nvCxnSpPr>
        <p:spPr>
          <a:xfrm>
            <a:off x="5374457" y="1398845"/>
            <a:ext cx="914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352D7A7-F542-4006-8A69-0E1EB2EB59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4793" y="574578"/>
            <a:ext cx="2392256" cy="4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-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10031-D1C7-4F5D-8FA1-BD2FDB5E2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D0F582B-1172-4D62-8686-0676F9CC67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67742" y="3014663"/>
            <a:ext cx="979709" cy="114401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DBD907-B6AA-400E-9735-ECE01594762E}"/>
              </a:ext>
            </a:extLst>
          </p:cNvPr>
          <p:cNvCxnSpPr>
            <a:cxnSpLocks/>
          </p:cNvCxnSpPr>
          <p:nvPr userDrawn="1"/>
        </p:nvCxnSpPr>
        <p:spPr>
          <a:xfrm>
            <a:off x="780218" y="3014663"/>
            <a:ext cx="0" cy="11440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6DA803-076C-4AD2-9A3F-F392D48D1EA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9080" y="3014663"/>
            <a:ext cx="2258568" cy="327251"/>
          </a:xfrm>
        </p:spPr>
        <p:txBody>
          <a:bodyPr lIns="18288" rIns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2D63D3-DDC6-4456-A744-680317E940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9080" y="3516086"/>
            <a:ext cx="2258568" cy="642595"/>
          </a:xfrm>
        </p:spPr>
        <p:txBody>
          <a:bodyPr lIns="18288" rIns="0"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225418" indent="0">
              <a:buNone/>
              <a:defRPr sz="1400"/>
            </a:lvl2pPr>
            <a:lvl3pPr marL="460363" indent="0">
              <a:buNone/>
              <a:defRPr sz="1400"/>
            </a:lvl3pPr>
            <a:lvl4pPr marL="685783" indent="0">
              <a:buNone/>
              <a:defRPr sz="1400"/>
            </a:lvl4pPr>
            <a:lvl5pPr marL="911203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AF2DCDD6-1422-403E-89BF-A898D99734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38008" y="3004115"/>
            <a:ext cx="979707" cy="114401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8D78CEE-BFBA-4FCC-A6CC-64979FD292C4}"/>
              </a:ext>
            </a:extLst>
          </p:cNvPr>
          <p:cNvCxnSpPr>
            <a:cxnSpLocks/>
          </p:cNvCxnSpPr>
          <p:nvPr userDrawn="1"/>
        </p:nvCxnSpPr>
        <p:spPr>
          <a:xfrm>
            <a:off x="4450482" y="3004115"/>
            <a:ext cx="0" cy="11440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86BAEF9B-B960-4D84-9998-AAC7E550B0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19343" y="3004115"/>
            <a:ext cx="2258568" cy="327251"/>
          </a:xfrm>
        </p:spPr>
        <p:txBody>
          <a:bodyPr lIns="18288" rIns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8BD85B97-36E3-404B-951A-CE296C3983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19343" y="3514634"/>
            <a:ext cx="2258568" cy="632047"/>
          </a:xfrm>
        </p:spPr>
        <p:txBody>
          <a:bodyPr lIns="18288" rIns="0"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225418" indent="0">
              <a:buNone/>
              <a:defRPr sz="1400"/>
            </a:lvl2pPr>
            <a:lvl3pPr marL="460363" indent="0">
              <a:buNone/>
              <a:defRPr sz="1400"/>
            </a:lvl3pPr>
            <a:lvl4pPr marL="685783" indent="0">
              <a:buNone/>
              <a:defRPr sz="1400"/>
            </a:lvl4pPr>
            <a:lvl5pPr marL="911203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85DA2B1E-A136-41CF-B1C5-DDF28D16F5E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0508276" y="3004115"/>
            <a:ext cx="979704" cy="114401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58C16D8-C6F4-4D58-A111-FD217208E4C6}"/>
              </a:ext>
            </a:extLst>
          </p:cNvPr>
          <p:cNvCxnSpPr>
            <a:cxnSpLocks/>
          </p:cNvCxnSpPr>
          <p:nvPr userDrawn="1"/>
        </p:nvCxnSpPr>
        <p:spPr>
          <a:xfrm>
            <a:off x="8120747" y="3004115"/>
            <a:ext cx="0" cy="11440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634DD27A-EF2B-46FE-96C7-0627AFC8247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89609" y="3004115"/>
            <a:ext cx="2258568" cy="327251"/>
          </a:xfrm>
        </p:spPr>
        <p:txBody>
          <a:bodyPr lIns="18288" rIns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8C41527-A08A-4E02-ADFA-9F61262587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89609" y="3514634"/>
            <a:ext cx="2258568" cy="632047"/>
          </a:xfrm>
        </p:spPr>
        <p:txBody>
          <a:bodyPr lIns="18288" rIns="0"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225418" indent="0">
              <a:buNone/>
              <a:defRPr sz="1400"/>
            </a:lvl2pPr>
            <a:lvl3pPr marL="460363" indent="0">
              <a:buNone/>
              <a:defRPr sz="1400"/>
            </a:lvl3pPr>
            <a:lvl4pPr marL="685783" indent="0">
              <a:buNone/>
              <a:defRPr sz="1400"/>
            </a:lvl4pPr>
            <a:lvl5pPr marL="911203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F6CABEBE-8DF1-492A-A9FB-B8813ABD8E1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167742" y="4725474"/>
            <a:ext cx="979709" cy="114401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42B20A-E191-44EA-9F76-689016483CAE}"/>
              </a:ext>
            </a:extLst>
          </p:cNvPr>
          <p:cNvCxnSpPr>
            <a:cxnSpLocks/>
          </p:cNvCxnSpPr>
          <p:nvPr userDrawn="1"/>
        </p:nvCxnSpPr>
        <p:spPr>
          <a:xfrm>
            <a:off x="780218" y="4725474"/>
            <a:ext cx="0" cy="11440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9A6B4286-4B22-41ED-A0DC-54C07370F3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49080" y="4725474"/>
            <a:ext cx="2258568" cy="325497"/>
          </a:xfrm>
        </p:spPr>
        <p:txBody>
          <a:bodyPr lIns="18288" rIns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14D2D2F-438C-4FBC-9BEE-4487B8A288A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9080" y="5257056"/>
            <a:ext cx="2258568" cy="612436"/>
          </a:xfrm>
        </p:spPr>
        <p:txBody>
          <a:bodyPr lIns="18288" rIns="0"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225418" indent="0">
              <a:buNone/>
              <a:defRPr sz="1400"/>
            </a:lvl2pPr>
            <a:lvl3pPr marL="460363" indent="0">
              <a:buNone/>
              <a:defRPr sz="1400"/>
            </a:lvl3pPr>
            <a:lvl4pPr marL="685783" indent="0">
              <a:buNone/>
              <a:defRPr sz="1400"/>
            </a:lvl4pPr>
            <a:lvl5pPr marL="911203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1AF4A992-CD20-407C-AEB8-F244A6473EF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08" y="4714926"/>
            <a:ext cx="979707" cy="114401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5BD9BD-AD58-4413-9BD4-880329365DF6}"/>
              </a:ext>
            </a:extLst>
          </p:cNvPr>
          <p:cNvCxnSpPr>
            <a:cxnSpLocks/>
          </p:cNvCxnSpPr>
          <p:nvPr userDrawn="1"/>
        </p:nvCxnSpPr>
        <p:spPr>
          <a:xfrm>
            <a:off x="4450482" y="4714926"/>
            <a:ext cx="0" cy="11440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146D245-6835-48C9-BFD5-65B362606C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19343" y="4714926"/>
            <a:ext cx="2258568" cy="325497"/>
          </a:xfrm>
        </p:spPr>
        <p:txBody>
          <a:bodyPr lIns="18288" rIns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5A2AB13D-127E-4074-8E30-E4CC3A12D0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19343" y="5254979"/>
            <a:ext cx="2258568" cy="601923"/>
          </a:xfrm>
        </p:spPr>
        <p:txBody>
          <a:bodyPr lIns="18288" rIns="0"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225418" indent="0">
              <a:buNone/>
              <a:defRPr sz="1400"/>
            </a:lvl2pPr>
            <a:lvl3pPr marL="460363" indent="0">
              <a:buNone/>
              <a:defRPr sz="1400"/>
            </a:lvl3pPr>
            <a:lvl4pPr marL="685783" indent="0">
              <a:buNone/>
              <a:defRPr sz="1400"/>
            </a:lvl4pPr>
            <a:lvl5pPr marL="911203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18D07FF-E35B-449D-B9F7-527439C04FB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0508276" y="4714926"/>
            <a:ext cx="979704" cy="1144018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11F930-74BE-447D-97F0-AFA6EC84295D}"/>
              </a:ext>
            </a:extLst>
          </p:cNvPr>
          <p:cNvCxnSpPr>
            <a:cxnSpLocks/>
          </p:cNvCxnSpPr>
          <p:nvPr userDrawn="1"/>
        </p:nvCxnSpPr>
        <p:spPr>
          <a:xfrm>
            <a:off x="8120747" y="4714926"/>
            <a:ext cx="0" cy="114401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D93AE69B-7B49-4166-BCDB-FFE77D0A97E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89609" y="4714926"/>
            <a:ext cx="2258568" cy="325497"/>
          </a:xfrm>
        </p:spPr>
        <p:txBody>
          <a:bodyPr lIns="18288" rIns="0">
            <a:noAutofit/>
          </a:bodyPr>
          <a:lstStyle>
            <a:lvl1pPr marL="0" indent="0">
              <a:buNone/>
              <a:defRPr sz="1400" b="1">
                <a:solidFill>
                  <a:schemeClr val="tx2"/>
                </a:solidFill>
              </a:defRPr>
            </a:lvl1pPr>
            <a:lvl2pPr marL="225418" indent="0">
              <a:buNone/>
              <a:defRPr sz="1400" b="1">
                <a:solidFill>
                  <a:schemeClr val="tx2"/>
                </a:solidFill>
              </a:defRPr>
            </a:lvl2pPr>
            <a:lvl3pPr marL="460363" indent="0">
              <a:buNone/>
              <a:defRPr sz="1400" b="1">
                <a:solidFill>
                  <a:schemeClr val="tx2"/>
                </a:solidFill>
              </a:defRPr>
            </a:lvl3pPr>
            <a:lvl4pPr marL="685783" indent="0">
              <a:buNone/>
              <a:defRPr sz="1400" b="1">
                <a:solidFill>
                  <a:schemeClr val="tx2"/>
                </a:solidFill>
              </a:defRPr>
            </a:lvl4pPr>
            <a:lvl5pPr marL="911203" indent="0">
              <a:buNone/>
              <a:defRPr sz="14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AD1FE46-2867-49D0-A794-4F20A45B60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89609" y="5254979"/>
            <a:ext cx="2258568" cy="601923"/>
          </a:xfrm>
        </p:spPr>
        <p:txBody>
          <a:bodyPr lIns="18288" rIns="0">
            <a:noAutofit/>
          </a:bodyPr>
          <a:lstStyle>
            <a:lvl1pPr marL="0" indent="0">
              <a:buNone/>
              <a:defRPr sz="1200">
                <a:solidFill>
                  <a:schemeClr val="tx2"/>
                </a:solidFill>
              </a:defRPr>
            </a:lvl1pPr>
            <a:lvl2pPr marL="225418" indent="0">
              <a:buNone/>
              <a:defRPr sz="1400"/>
            </a:lvl2pPr>
            <a:lvl3pPr marL="460363" indent="0">
              <a:buNone/>
              <a:defRPr sz="1400"/>
            </a:lvl3pPr>
            <a:lvl4pPr marL="685783" indent="0">
              <a:buNone/>
              <a:defRPr sz="1400"/>
            </a:lvl4pPr>
            <a:lvl5pPr marL="911203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118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508751-73FD-49E0-8696-E3EE8176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98" y="1603021"/>
            <a:ext cx="10630209" cy="894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EAD51-09E5-4830-B56C-E425C113F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0898" y="2701573"/>
            <a:ext cx="10630201" cy="3502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73AD8C8-112B-47EC-9492-E88AA897CB07}"/>
              </a:ext>
            </a:extLst>
          </p:cNvPr>
          <p:cNvCxnSpPr>
            <a:cxnSpLocks/>
          </p:cNvCxnSpPr>
          <p:nvPr userDrawn="1"/>
        </p:nvCxnSpPr>
        <p:spPr>
          <a:xfrm>
            <a:off x="10668000" y="6430297"/>
            <a:ext cx="0" cy="184944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BDDBF-CC73-47CF-9F8B-940AB3048928}"/>
              </a:ext>
            </a:extLst>
          </p:cNvPr>
          <p:cNvCxnSpPr>
            <a:cxnSpLocks/>
          </p:cNvCxnSpPr>
          <p:nvPr userDrawn="1"/>
        </p:nvCxnSpPr>
        <p:spPr>
          <a:xfrm>
            <a:off x="849721" y="1398845"/>
            <a:ext cx="914400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3BB87C32-8542-49A7-8496-F174DE4C7305}"/>
              </a:ext>
            </a:extLst>
          </p:cNvPr>
          <p:cNvSpPr txBox="1">
            <a:spLocks/>
          </p:cNvSpPr>
          <p:nvPr userDrawn="1"/>
        </p:nvSpPr>
        <p:spPr>
          <a:xfrm>
            <a:off x="10906125" y="6356354"/>
            <a:ext cx="504971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enir Next LT Pro" panose="020B05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enir Next LT Pro" panose="020B05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122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enir Next LT Pro" panose="020B05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287F1A-5C53-4F0A-A4EC-B8284042A315}" type="slidenum">
              <a:rPr lang="en-US" sz="900" smtClean="0">
                <a:solidFill>
                  <a:schemeClr val="tx2"/>
                </a:solidFill>
              </a:rPr>
              <a:pPr/>
              <a:t>‹#›</a:t>
            </a:fld>
            <a:endParaRPr lang="en-US" sz="900">
              <a:solidFill>
                <a:schemeClr val="tx2"/>
              </a:solidFill>
            </a:endParaRP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20E8AD9-A0EE-4064-8A82-F2BA6822DA2C}"/>
              </a:ext>
            </a:extLst>
          </p:cNvPr>
          <p:cNvSpPr txBox="1">
            <a:spLocks/>
          </p:cNvSpPr>
          <p:nvPr userDrawn="1"/>
        </p:nvSpPr>
        <p:spPr>
          <a:xfrm>
            <a:off x="6912864" y="6356354"/>
            <a:ext cx="3468687" cy="3651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3363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enir Next LT Pro" panose="020B05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6037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enir Next LT Pro" panose="020B05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1225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venir Next LT Pro" panose="020B05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solidFill>
                  <a:schemeClr val="tx2"/>
                </a:solidFill>
              </a:rPr>
              <a:t>© 2020 The Jitu. All rights reserved.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C18B8256-13CF-42C5-A8DE-BC029FCE8DD7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899" y="574578"/>
            <a:ext cx="2392256" cy="461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4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461951" indent="-236533" algn="l" defTabSz="914377" rtl="0" eaLnBrk="1" latinLnBrk="0" hangingPunct="1">
        <a:lnSpc>
          <a:spcPct val="100000"/>
        </a:lnSpc>
        <a:spcBef>
          <a:spcPts val="0"/>
        </a:spcBef>
        <a:buFont typeface="Avenir Next LT Pro" panose="020B0504020202020204" pitchFamily="34" charset="0"/>
        <a:buChar char="–"/>
        <a:defRPr sz="2100" kern="1200">
          <a:solidFill>
            <a:schemeClr val="tx2"/>
          </a:solidFill>
          <a:latin typeface="+mn-lt"/>
          <a:ea typeface="+mn-ea"/>
          <a:cs typeface="+mn-cs"/>
        </a:defRPr>
      </a:lvl2pPr>
      <a:lvl3pPr marL="688957" indent="-228594" algn="l" defTabSz="914377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377" indent="-228594" algn="l" defTabSz="914377" rtl="0" eaLnBrk="1" latinLnBrk="0" hangingPunct="1">
        <a:lnSpc>
          <a:spcPct val="100000"/>
        </a:lnSpc>
        <a:spcBef>
          <a:spcPts val="0"/>
        </a:spcBef>
        <a:buFont typeface="Avenir Next LT Pro" panose="020B0504020202020204" pitchFamily="34" charset="0"/>
        <a:buChar char="–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39797" indent="-228594" algn="l" defTabSz="914377" rtl="0" eaLnBrk="1" latinLnBrk="0" hangingPunct="1">
        <a:lnSpc>
          <a:spcPct val="100000"/>
        </a:lnSpc>
        <a:spcBef>
          <a:spcPts val="0"/>
        </a:spcBef>
        <a:buFont typeface="Avenir Next LT Pro" panose="020B0504020202020204" pitchFamily="34" charset="0"/>
        <a:buChar char="»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7B6159-7734-4564-9E0F-C4BC43C36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4782312"/>
            <a:ext cx="11548872" cy="1755648"/>
          </a:xfrm>
          <a:prstGeom prst="rect">
            <a:avLst/>
          </a:prstGeom>
          <a:solidFill>
            <a:schemeClr val="tx1">
              <a:alpha val="93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BFCE7F-D8F1-BCFD-0419-DD9E55CC5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5009083"/>
            <a:ext cx="2889504" cy="13459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600" dirty="0"/>
              <a:t>Onboarding Experience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FFB46B-05BC-4950-B18A-9593FDAE6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9936" y="5237979"/>
            <a:ext cx="0" cy="914400"/>
          </a:xfrm>
          <a:prstGeom prst="line">
            <a:avLst/>
          </a:prstGeom>
          <a:ln w="19050">
            <a:solidFill>
              <a:schemeClr val="bg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6D539AE-EC5D-C632-A6D2-3C9F05E1E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121" y="5009082"/>
            <a:ext cx="4496460" cy="11743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F6C699-602B-3435-466F-BCD8AFB3B694}"/>
              </a:ext>
            </a:extLst>
          </p:cNvPr>
          <p:cNvSpPr txBox="1"/>
          <p:nvPr/>
        </p:nvSpPr>
        <p:spPr>
          <a:xfrm>
            <a:off x="617220" y="200967"/>
            <a:ext cx="10808208" cy="404925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Star: 5 Points 2">
            <a:extLst>
              <a:ext uri="{FF2B5EF4-FFF2-40B4-BE49-F238E27FC236}">
                <a16:creationId xmlns:a16="http://schemas.microsoft.com/office/drawing/2014/main" id="{FB7625D3-4A66-1436-ACFB-E4F8E8EF87D0}"/>
              </a:ext>
            </a:extLst>
          </p:cNvPr>
          <p:cNvSpPr/>
          <p:nvPr/>
        </p:nvSpPr>
        <p:spPr>
          <a:xfrm>
            <a:off x="1517803" y="3430040"/>
            <a:ext cx="662940" cy="63093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1123C4C2-D32E-F979-E77A-93C2F2D38313}"/>
              </a:ext>
            </a:extLst>
          </p:cNvPr>
          <p:cNvSpPr/>
          <p:nvPr/>
        </p:nvSpPr>
        <p:spPr>
          <a:xfrm>
            <a:off x="2045826" y="2623366"/>
            <a:ext cx="830580" cy="72541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C89F1768-13B6-95FB-16EB-81FFB653264B}"/>
              </a:ext>
            </a:extLst>
          </p:cNvPr>
          <p:cNvSpPr/>
          <p:nvPr/>
        </p:nvSpPr>
        <p:spPr>
          <a:xfrm>
            <a:off x="3783603" y="1220979"/>
            <a:ext cx="1275255" cy="110799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AFF4786D-38C4-31C3-C716-4EA4C7DD1AED}"/>
              </a:ext>
            </a:extLst>
          </p:cNvPr>
          <p:cNvSpPr/>
          <p:nvPr/>
        </p:nvSpPr>
        <p:spPr>
          <a:xfrm>
            <a:off x="5367468" y="765779"/>
            <a:ext cx="1930221" cy="143492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0EB9D4D-994B-C9B7-9342-30B782CE7A4C}"/>
              </a:ext>
            </a:extLst>
          </p:cNvPr>
          <p:cNvSpPr/>
          <p:nvPr/>
        </p:nvSpPr>
        <p:spPr>
          <a:xfrm>
            <a:off x="7470385" y="307035"/>
            <a:ext cx="2711700" cy="185397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CB1FF-1C43-1A2E-4666-36EE12E15C97}"/>
              </a:ext>
            </a:extLst>
          </p:cNvPr>
          <p:cNvSpPr/>
          <p:nvPr/>
        </p:nvSpPr>
        <p:spPr>
          <a:xfrm>
            <a:off x="3420500" y="2595018"/>
            <a:ext cx="6433701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RISING STARS</a:t>
            </a:r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47821396-4512-FA7A-6D8D-B85F1C37E7A6}"/>
              </a:ext>
            </a:extLst>
          </p:cNvPr>
          <p:cNvSpPr/>
          <p:nvPr/>
        </p:nvSpPr>
        <p:spPr>
          <a:xfrm>
            <a:off x="2750341" y="1733171"/>
            <a:ext cx="946914" cy="84533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E5A14A-FD1F-D7F5-DABE-1E5D5B221334}"/>
              </a:ext>
            </a:extLst>
          </p:cNvPr>
          <p:cNvSpPr/>
          <p:nvPr/>
        </p:nvSpPr>
        <p:spPr>
          <a:xfrm>
            <a:off x="3730752" y="3512557"/>
            <a:ext cx="584301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 N B O A R D I N G</a:t>
            </a:r>
            <a:endParaRPr 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565716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D1CA3-0CC4-9EA3-06E3-EE6D82D45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7568" y="1545336"/>
            <a:ext cx="5605272" cy="3953257"/>
          </a:xfrm>
        </p:spPr>
        <p:txBody>
          <a:bodyPr>
            <a:normAutofit fontScale="92500" lnSpcReduction="10000"/>
          </a:bodyPr>
          <a:lstStyle/>
          <a:p>
            <a:pPr marL="0" indent="0" algn="r">
              <a:buNone/>
            </a:pPr>
            <a:r>
              <a:rPr lang="en-US" sz="4800" dirty="0"/>
              <a:t>OUR VISION</a:t>
            </a:r>
          </a:p>
          <a:p>
            <a:pPr marL="0" indent="0" algn="r">
              <a:buNone/>
            </a:pPr>
            <a:endParaRPr lang="en-US" dirty="0"/>
          </a:p>
          <a:p>
            <a:pPr marL="0" indent="0" algn="r">
              <a:buNone/>
            </a:pPr>
            <a:r>
              <a:rPr lang="en-US" sz="1800" dirty="0"/>
              <a:t>To create a JITU new hire onboarding experience that sets our team members up for success.  We will provide a comprehensive 6-week training program that exposes new team members to our company culture, tools &amp; technology and customer projects to prepare them to be productive contributors.  We will assess their cultural fit, technical skills, communications skills, and ability to effectively work in a team environment along the Rising Stars journey.  Our goal is to create a bench of trained team members prepared to contribute to billable customer projects.  </a:t>
            </a:r>
          </a:p>
          <a:p>
            <a:pPr marL="0" indent="0" algn="r">
              <a:buNone/>
            </a:pPr>
            <a:r>
              <a:rPr lang="en-US" dirty="0"/>
              <a:t>  </a:t>
            </a:r>
          </a:p>
        </p:txBody>
      </p:sp>
      <p:pic>
        <p:nvPicPr>
          <p:cNvPr id="7" name="Graphic 6" descr="Telescope with solid fill">
            <a:extLst>
              <a:ext uri="{FF2B5EF4-FFF2-40B4-BE49-F238E27FC236}">
                <a16:creationId xmlns:a16="http://schemas.microsoft.com/office/drawing/2014/main" id="{C7F45FDE-1B32-B09B-3323-BABE3F964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935" y="1280160"/>
            <a:ext cx="4667951" cy="42184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F798829-6E6D-180A-053A-724D3D0E33A8}"/>
              </a:ext>
            </a:extLst>
          </p:cNvPr>
          <p:cNvSpPr/>
          <p:nvPr/>
        </p:nvSpPr>
        <p:spPr>
          <a:xfrm>
            <a:off x="1011936" y="5498592"/>
            <a:ext cx="10674096" cy="691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86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895F0D-20F5-9347-0A46-52DAA6E6B6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2874" y="3013941"/>
            <a:ext cx="2960920" cy="400817"/>
          </a:xfrm>
        </p:spPr>
        <p:txBody>
          <a:bodyPr/>
          <a:lstStyle/>
          <a:p>
            <a:r>
              <a:rPr lang="en-US" sz="2000" dirty="0"/>
              <a:t>Phase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8A5031-D8C4-2EAF-C7C8-1B08EA380F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874" y="3384247"/>
            <a:ext cx="2960920" cy="332135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Week 1</a:t>
            </a:r>
          </a:p>
          <a:p>
            <a:pPr algn="l"/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Finalize all HR info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Computer Equipment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Meet New Hire Buddy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Intro to the team &amp; office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“Who am I” presentation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Myers-Briggs assessment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Applications (Email, Teams, etc.)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ABB83-3139-5E9F-B850-2AE518311A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5583" y="3055934"/>
            <a:ext cx="2960920" cy="327251"/>
          </a:xfrm>
        </p:spPr>
        <p:txBody>
          <a:bodyPr/>
          <a:lstStyle/>
          <a:p>
            <a:r>
              <a:rPr lang="en-US" sz="2000" dirty="0"/>
              <a:t>Phase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BC82A-C6B0-1306-6DFA-CCDDFCB79F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7529" y="3437275"/>
            <a:ext cx="2960920" cy="3061847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Week 2</a:t>
            </a:r>
          </a:p>
          <a:p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JITU project tours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Shadow sessions</a:t>
            </a:r>
          </a:p>
          <a:p>
            <a:pPr marL="511168" lvl="1" indent="-285750">
              <a:buFont typeface="Arial" panose="020B0604020202020204" pitchFamily="34" charset="0"/>
              <a:buChar char="•"/>
            </a:pPr>
            <a:r>
              <a:rPr lang="en-US" dirty="0"/>
              <a:t>Stand-up meetings</a:t>
            </a:r>
          </a:p>
          <a:p>
            <a:pPr marL="511168" lvl="1" indent="-285750">
              <a:buFont typeface="Arial" panose="020B0604020202020204" pitchFamily="34" charset="0"/>
              <a:buChar char="•"/>
            </a:pPr>
            <a:r>
              <a:rPr lang="en-US" dirty="0"/>
              <a:t>Scrum meetings</a:t>
            </a:r>
          </a:p>
          <a:p>
            <a:pPr marL="511168" lvl="1" indent="-285750">
              <a:buFont typeface="Arial" panose="020B0604020202020204" pitchFamily="34" charset="0"/>
              <a:buChar char="•"/>
            </a:pPr>
            <a:r>
              <a:rPr lang="en-US" dirty="0"/>
              <a:t>Grooming sessions</a:t>
            </a:r>
          </a:p>
          <a:p>
            <a:pPr marL="511168" lvl="1" indent="-285750">
              <a:buFont typeface="Arial" panose="020B0604020202020204" pitchFamily="34" charset="0"/>
              <a:buChar char="•"/>
            </a:pPr>
            <a:r>
              <a:rPr lang="en-US" dirty="0"/>
              <a:t>Sprint reviews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Inro to JIRA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448B9E-DDE2-89B2-677F-7E2C298E8D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43480" y="3040015"/>
            <a:ext cx="2960920" cy="327251"/>
          </a:xfrm>
        </p:spPr>
        <p:txBody>
          <a:bodyPr/>
          <a:lstStyle/>
          <a:p>
            <a:r>
              <a:rPr lang="en-US" sz="2000" dirty="0"/>
              <a:t>Phase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3975B5D-CE80-6BD6-3BC8-A82C51D3680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43480" y="3426240"/>
            <a:ext cx="2960920" cy="2935231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Weeks 3-6</a:t>
            </a:r>
          </a:p>
          <a:p>
            <a:endParaRPr lang="en-US" b="1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Assigned SPIKE tickets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Assigned research tickets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Assigned to internal project</a:t>
            </a:r>
          </a:p>
          <a:p>
            <a:pPr marL="511168" lvl="1" indent="-285750">
              <a:buFont typeface="Arial" panose="020B0604020202020204" pitchFamily="34" charset="0"/>
              <a:buChar char="•"/>
            </a:pPr>
            <a:r>
              <a:rPr lang="en-US" dirty="0"/>
              <a:t>Work tickets</a:t>
            </a:r>
          </a:p>
          <a:p>
            <a:pPr marL="511168" lvl="1" indent="-285750">
              <a:buFont typeface="Arial" panose="020B0604020202020204" pitchFamily="34" charset="0"/>
              <a:buChar char="•"/>
            </a:pPr>
            <a:r>
              <a:rPr lang="en-US" dirty="0"/>
              <a:t>Attend internal meetings</a:t>
            </a:r>
          </a:p>
        </p:txBody>
      </p:sp>
      <p:pic>
        <p:nvPicPr>
          <p:cNvPr id="14" name="Picture Placeholder 13" descr="Walk with solid fill">
            <a:extLst>
              <a:ext uri="{FF2B5EF4-FFF2-40B4-BE49-F238E27FC236}">
                <a16:creationId xmlns:a16="http://schemas.microsoft.com/office/drawing/2014/main" id="{A9D649C8-AC3B-46F4-C292-5D89DDBC44D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" r="46"/>
          <a:stretch>
            <a:fillRect/>
          </a:stretch>
        </p:blipFill>
        <p:spPr>
          <a:xfrm>
            <a:off x="4966412" y="1294678"/>
            <a:ext cx="1719262" cy="1719263"/>
          </a:xfrm>
        </p:spPr>
      </p:pic>
      <p:pic>
        <p:nvPicPr>
          <p:cNvPr id="16" name="Picture Placeholder 15" descr="Crawl with solid fill">
            <a:extLst>
              <a:ext uri="{FF2B5EF4-FFF2-40B4-BE49-F238E27FC236}">
                <a16:creationId xmlns:a16="http://schemas.microsoft.com/office/drawing/2014/main" id="{033A4446-1432-2E69-97D9-8FE92098AA3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650183" y="1404938"/>
            <a:ext cx="1719262" cy="1719262"/>
          </a:xfrm>
        </p:spPr>
      </p:pic>
      <p:pic>
        <p:nvPicPr>
          <p:cNvPr id="20" name="Graphic 19" descr="Run with solid fill">
            <a:extLst>
              <a:ext uri="{FF2B5EF4-FFF2-40B4-BE49-F238E27FC236}">
                <a16:creationId xmlns:a16="http://schemas.microsoft.com/office/drawing/2014/main" id="{43EE7DF7-4DCD-BADC-7CB2-3E615EB768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3581" y="1294678"/>
            <a:ext cx="1719263" cy="1719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7C8C60-7B56-FB21-4B60-E22F4BFDB22A}"/>
              </a:ext>
            </a:extLst>
          </p:cNvPr>
          <p:cNvSpPr txBox="1"/>
          <p:nvPr/>
        </p:nvSpPr>
        <p:spPr>
          <a:xfrm>
            <a:off x="845574" y="5594555"/>
            <a:ext cx="9871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**Start date for new team members should always be on the first Monday of each month</a:t>
            </a:r>
          </a:p>
        </p:txBody>
      </p:sp>
    </p:spTree>
    <p:extLst>
      <p:ext uri="{BB962C8B-B14F-4D97-AF65-F5344CB8AC3E}">
        <p14:creationId xmlns:p14="http://schemas.microsoft.com/office/powerpoint/2010/main" val="406340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0185EFC-CB37-89B2-FD84-3D419DAE6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Assessments</a:t>
            </a:r>
          </a:p>
        </p:txBody>
      </p:sp>
      <p:pic>
        <p:nvPicPr>
          <p:cNvPr id="37" name="Picture Placeholder 36" descr="Internet with solid fill">
            <a:extLst>
              <a:ext uri="{FF2B5EF4-FFF2-40B4-BE49-F238E27FC236}">
                <a16:creationId xmlns:a16="http://schemas.microsoft.com/office/drawing/2014/main" id="{1EE2509E-F165-BA06-571A-9CCA10C1757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143" r="7143"/>
          <a:stretch>
            <a:fillRect/>
          </a:stretch>
        </p:blipFill>
        <p:spPr/>
      </p:pic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DEDBA9C-C5CD-15C5-C05B-E0A8C5E08F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1"/>
            <a:r>
              <a:rPr lang="en-US" dirty="0"/>
              <a:t>Technical Skills</a:t>
            </a:r>
          </a:p>
          <a:p>
            <a:pPr lvl="2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792D821E-855A-316F-024A-98D9C400D67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01442" y="3299412"/>
            <a:ext cx="2258568" cy="85926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Azure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SQL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DevOps</a:t>
            </a:r>
          </a:p>
        </p:txBody>
      </p:sp>
      <p:pic>
        <p:nvPicPr>
          <p:cNvPr id="39" name="Picture Placeholder 38" descr="Call center with solid fill">
            <a:extLst>
              <a:ext uri="{FF2B5EF4-FFF2-40B4-BE49-F238E27FC236}">
                <a16:creationId xmlns:a16="http://schemas.microsoft.com/office/drawing/2014/main" id="{7DA819C6-4F4F-DE25-FB6F-62202555923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143" r="7143"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5C9C48B-C354-67E5-1485-B5A925BC68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Communication Skills</a:t>
            </a:r>
          </a:p>
          <a:p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30C5823-75A3-9292-4B1D-CB570CD4F2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79440" y="3307341"/>
            <a:ext cx="2258568" cy="63204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Speaking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Written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Presenting</a:t>
            </a:r>
          </a:p>
        </p:txBody>
      </p:sp>
      <p:pic>
        <p:nvPicPr>
          <p:cNvPr id="41" name="Picture Placeholder 40" descr="Users with solid fill">
            <a:extLst>
              <a:ext uri="{FF2B5EF4-FFF2-40B4-BE49-F238E27FC236}">
                <a16:creationId xmlns:a16="http://schemas.microsoft.com/office/drawing/2014/main" id="{F2BB4EEE-4568-03DE-1181-A93ADF81172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7143" r="7143"/>
          <a:stretch>
            <a:fillRect/>
          </a:stretch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18615C7-A37D-0AC8-D7AB-566921FC057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Team Dynamics Skills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14EDFF6-FCF3-DBCE-0826-85B759BF98D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9704" y="3307341"/>
            <a:ext cx="2258568" cy="63204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Teamwork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Time Management</a:t>
            </a:r>
          </a:p>
          <a:p>
            <a:endParaRPr lang="en-US" dirty="0"/>
          </a:p>
        </p:txBody>
      </p:sp>
      <p:pic>
        <p:nvPicPr>
          <p:cNvPr id="7" name="Picture Placeholder 6" descr="Wrench with solid fill">
            <a:extLst>
              <a:ext uri="{FF2B5EF4-FFF2-40B4-BE49-F238E27FC236}">
                <a16:creationId xmlns:a16="http://schemas.microsoft.com/office/drawing/2014/main" id="{25646583-780A-0BA4-58DE-A44EE2AA7AF2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7083" r="7083"/>
          <a:stretch>
            <a:fillRect/>
          </a:stretch>
        </p:blipFill>
        <p:spPr/>
      </p:pic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DA9DFD-A0DC-F48E-CF6B-875F61DEBE4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6C87ABF-EEFD-27DA-DDFD-8DB3215E5A8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Placeholder 8" descr="Workflow with solid fill">
            <a:extLst>
              <a:ext uri="{FF2B5EF4-FFF2-40B4-BE49-F238E27FC236}">
                <a16:creationId xmlns:a16="http://schemas.microsoft.com/office/drawing/2014/main" id="{90B2ABAD-A43E-4BD6-D148-6BE2C59A4B60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7143" r="7143"/>
          <a:stretch>
            <a:fillRect/>
          </a:stretch>
        </p:blipFill>
        <p:spPr/>
      </p:pic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B2326984-624C-072F-228D-1C51AD3FC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SDLC Process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3E4E1A9-53F2-2C0F-12AE-46C8F961D9F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Placeholder 4" descr="Customer review with solid fill">
            <a:extLst>
              <a:ext uri="{FF2B5EF4-FFF2-40B4-BE49-F238E27FC236}">
                <a16:creationId xmlns:a16="http://schemas.microsoft.com/office/drawing/2014/main" id="{4015B77E-C642-1F24-903A-E96E5349B9D6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7143" r="7143"/>
          <a:stretch>
            <a:fillRect/>
          </a:stretch>
        </p:blipFill>
        <p:spPr/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055B6511-AAF4-CD43-4076-C4CB53E94A5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Business 101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9AB8ADA-4F65-8FE9-CB63-1B3EC4CCCB3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49704" y="4965904"/>
            <a:ext cx="2258568" cy="601923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Finance/Accounting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Sales/Marketing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Operations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Customer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ROI/Value</a:t>
            </a:r>
          </a:p>
        </p:txBody>
      </p:sp>
    </p:spTree>
    <p:extLst>
      <p:ext uri="{BB962C8B-B14F-4D97-AF65-F5344CB8AC3E}">
        <p14:creationId xmlns:p14="http://schemas.microsoft.com/office/powerpoint/2010/main" val="2969896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C979D6AE-B7B8-B6ED-264D-6169BF737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895" y="1642350"/>
            <a:ext cx="10630209" cy="894374"/>
          </a:xfrm>
        </p:spPr>
        <p:txBody>
          <a:bodyPr>
            <a:normAutofit/>
          </a:bodyPr>
          <a:lstStyle/>
          <a:p>
            <a:pPr algn="l" rtl="0" fontAlgn="base"/>
            <a:r>
              <a:rPr lang="en-US" dirty="0"/>
              <a:t>KPIs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DBC12C-28B9-C487-B748-37D11259D9C9}"/>
              </a:ext>
            </a:extLst>
          </p:cNvPr>
          <p:cNvSpPr txBox="1"/>
          <p:nvPr/>
        </p:nvSpPr>
        <p:spPr>
          <a:xfrm>
            <a:off x="894735" y="2625213"/>
            <a:ext cx="1023538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CC0000"/>
                </a:solidFill>
                <a:effectLst/>
                <a:latin typeface="Calibri" panose="020F0502020204030204" pitchFamily="34" charset="0"/>
              </a:rPr>
              <a:t>New hire training completion rate = </a:t>
            </a:r>
            <a:r>
              <a:rPr lang="en-US" sz="1800" b="0" i="0" u="none" strike="noStrike" dirty="0">
                <a:solidFill>
                  <a:srgbClr val="4F585B"/>
                </a:solidFill>
                <a:effectLst/>
                <a:latin typeface="Calibri" panose="020F0502020204030204" pitchFamily="34" charset="0"/>
              </a:rPr>
              <a:t># of new hires who completed training in a given period / total # of new hires in the same period</a:t>
            </a:r>
            <a:r>
              <a:rPr lang="en-US" sz="1800" b="0" i="0" dirty="0">
                <a:solidFill>
                  <a:srgbClr val="4F585B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endParaRPr lang="en-US" sz="1800" b="0" i="0" dirty="0">
              <a:solidFill>
                <a:srgbClr val="4F585B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CC0000"/>
                </a:solidFill>
                <a:effectLst/>
                <a:latin typeface="Calibri" panose="020F0502020204030204" pitchFamily="34" charset="0"/>
              </a:rPr>
              <a:t>Average time to productivity = </a:t>
            </a:r>
            <a:r>
              <a:rPr lang="en-US" sz="1800" b="0" i="0" u="none" strike="noStrike" dirty="0">
                <a:solidFill>
                  <a:srgbClr val="4F585B"/>
                </a:solidFill>
                <a:effectLst/>
                <a:latin typeface="Calibri" panose="020F0502020204030204" pitchFamily="34" charset="0"/>
              </a:rPr>
              <a:t>Total # of days until new hires are performing at expected levels with little oversight for all new employees in a given period / total number of new hires in the same period</a:t>
            </a:r>
            <a:r>
              <a:rPr lang="en-US" sz="1800" b="0" i="0" dirty="0">
                <a:solidFill>
                  <a:srgbClr val="4F585B"/>
                </a:solidFill>
                <a:effectLst/>
                <a:latin typeface="Calibri" panose="020F0502020204030204" pitchFamily="34" charset="0"/>
              </a:rPr>
              <a:t>​</a:t>
            </a:r>
          </a:p>
          <a:p>
            <a:endParaRPr lang="en-US" sz="1800" b="0" i="0" dirty="0">
              <a:solidFill>
                <a:srgbClr val="4F585B"/>
              </a:solidFill>
              <a:effectLst/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CC0000"/>
                </a:solidFill>
                <a:effectLst/>
                <a:latin typeface="Calibri" panose="020F0502020204030204" pitchFamily="34" charset="0"/>
              </a:rPr>
              <a:t>Revenue per employee ratio =</a:t>
            </a:r>
            <a:r>
              <a:rPr lang="en-US" sz="1800" b="0" i="0" u="none" strike="noStrike" dirty="0">
                <a:solidFill>
                  <a:srgbClr val="4F585B"/>
                </a:solidFill>
                <a:effectLst/>
                <a:latin typeface="Calibri" panose="020F0502020204030204" pitchFamily="34" charset="0"/>
              </a:rPr>
              <a:t> Net revenue in a given period / average number of employees in the same period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241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JITU">
      <a:dk1>
        <a:srgbClr val="000000"/>
      </a:dk1>
      <a:lt1>
        <a:srgbClr val="FFFFFF"/>
      </a:lt1>
      <a:dk2>
        <a:srgbClr val="444445"/>
      </a:dk2>
      <a:lt2>
        <a:srgbClr val="E0E0E0"/>
      </a:lt2>
      <a:accent1>
        <a:srgbClr val="BF1E2E"/>
      </a:accent1>
      <a:accent2>
        <a:srgbClr val="E55966"/>
      </a:accent2>
      <a:accent3>
        <a:srgbClr val="F1A5AC"/>
      </a:accent3>
      <a:accent4>
        <a:srgbClr val="27B6FF"/>
      </a:accent4>
      <a:accent5>
        <a:srgbClr val="1057B8"/>
      </a:accent5>
      <a:accent6>
        <a:srgbClr val="0F3B83"/>
      </a:accent6>
      <a:hlink>
        <a:srgbClr val="0563C1"/>
      </a:hlink>
      <a:folHlink>
        <a:srgbClr val="954F72"/>
      </a:folHlink>
    </a:clrScheme>
    <a:fontScheme name="Custom 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A0EC2F7BA0F40801A39847A4AD866" ma:contentTypeVersion="6" ma:contentTypeDescription="Create a new document." ma:contentTypeScope="" ma:versionID="bb97214ecc521109ef863f13c886cb95">
  <xsd:schema xmlns:xsd="http://www.w3.org/2001/XMLSchema" xmlns:xs="http://www.w3.org/2001/XMLSchema" xmlns:p="http://schemas.microsoft.com/office/2006/metadata/properties" xmlns:ns2="40d6124e-8c04-4a29-868a-2d622f4c438c" xmlns:ns3="f2f94022-3097-4f32-a2ee-551e13f5d16e" targetNamespace="http://schemas.microsoft.com/office/2006/metadata/properties" ma:root="true" ma:fieldsID="7ac8db97ccfd5610af5fcb28173244e7" ns2:_="" ns3:_="">
    <xsd:import namespace="40d6124e-8c04-4a29-868a-2d622f4c438c"/>
    <xsd:import namespace="f2f94022-3097-4f32-a2ee-551e13f5d16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d6124e-8c04-4a29-868a-2d622f4c43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f94022-3097-4f32-a2ee-551e13f5d16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2C323D7-5882-4C95-9917-CA0139D1F1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7FBC1D-4006-49B1-8B3A-A73989B9BDAB}">
  <ds:schemaRefs>
    <ds:schemaRef ds:uri="40d6124e-8c04-4a29-868a-2d622f4c438c"/>
    <ds:schemaRef ds:uri="f2f94022-3097-4f32-a2ee-551e13f5d16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0178949-E5D2-443A-91B3-93297DC38E33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40d6124e-8c04-4a29-868a-2d622f4c438c"/>
    <ds:schemaRef ds:uri="http://www.w3.org/XML/1998/namespace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f2f94022-3097-4f32-a2ee-551e13f5d16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6520</TotalTime>
  <Words>330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Avenir Next LT Pro</vt:lpstr>
      <vt:lpstr>Calibri</vt:lpstr>
      <vt:lpstr>1_Office Theme</vt:lpstr>
      <vt:lpstr>Onboarding Experience</vt:lpstr>
      <vt:lpstr>PowerPoint Presentation</vt:lpstr>
      <vt:lpstr>PowerPoint Presentation</vt:lpstr>
      <vt:lpstr>Assessments</vt:lpstr>
      <vt:lpstr>KPIs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Jitu Software Engineer Career Path</dc:title>
  <dc:creator>Aaron Ertler</dc:creator>
  <cp:lastModifiedBy>Craig Contos</cp:lastModifiedBy>
  <cp:revision>4</cp:revision>
  <dcterms:created xsi:type="dcterms:W3CDTF">2022-04-01T07:22:11Z</dcterms:created>
  <dcterms:modified xsi:type="dcterms:W3CDTF">2023-05-04T17:22:12Z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0x010100EBDA0EC2F7BA0F40801A39847A4AD866</vt:lpwstr>
  </property>
</Properties>
</file>