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5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920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" y="299297"/>
            <a:ext cx="1554480" cy="636693"/>
          </a:xfrm>
        </p:spPr>
        <p:txBody>
          <a:bodyPr anchor="b"/>
          <a:lstStyle>
            <a:lvl1pPr algn="ctr"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60543"/>
            <a:ext cx="1371600" cy="441537"/>
          </a:xfrm>
        </p:spPr>
        <p:txBody>
          <a:bodyPr/>
          <a:lstStyle>
            <a:lvl1pPr marL="0" indent="0" algn="ctr">
              <a:buNone/>
              <a:defRPr sz="480"/>
            </a:lvl1pPr>
            <a:lvl2pPr marL="91440" indent="0" algn="ctr">
              <a:buNone/>
              <a:defRPr sz="400"/>
            </a:lvl2pPr>
            <a:lvl3pPr marL="182880" indent="0" algn="ctr">
              <a:buNone/>
              <a:defRPr sz="360"/>
            </a:lvl3pPr>
            <a:lvl4pPr marL="274320" indent="0" algn="ctr">
              <a:buNone/>
              <a:defRPr sz="320"/>
            </a:lvl4pPr>
            <a:lvl5pPr marL="365760" indent="0" algn="ctr">
              <a:buNone/>
              <a:defRPr sz="320"/>
            </a:lvl5pPr>
            <a:lvl6pPr marL="457200" indent="0" algn="ctr">
              <a:buNone/>
              <a:defRPr sz="320"/>
            </a:lvl6pPr>
            <a:lvl7pPr marL="548640" indent="0" algn="ctr">
              <a:buNone/>
              <a:defRPr sz="320"/>
            </a:lvl7pPr>
            <a:lvl8pPr marL="640080" indent="0" algn="ctr">
              <a:buNone/>
              <a:defRPr sz="320"/>
            </a:lvl8pPr>
            <a:lvl9pPr marL="731520" indent="0" algn="ctr">
              <a:buNone/>
              <a:defRPr sz="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" y="97367"/>
            <a:ext cx="394335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" y="97367"/>
            <a:ext cx="1160145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8" y="455930"/>
            <a:ext cx="1577340" cy="76073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8" y="1223857"/>
            <a:ext cx="1577340" cy="400050"/>
          </a:xfrm>
        </p:spPr>
        <p:txBody>
          <a:bodyPr/>
          <a:lstStyle>
            <a:lvl1pPr marL="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1pPr>
            <a:lvl2pPr marL="9144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2pPr>
            <a:lvl3pPr marL="182880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3pPr>
            <a:lvl4pPr marL="2743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4pPr>
            <a:lvl5pPr marL="36576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5pPr>
            <a:lvl6pPr marL="45720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6pPr>
            <a:lvl7pPr marL="54864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7pPr>
            <a:lvl8pPr marL="64008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8pPr>
            <a:lvl9pPr marL="73152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6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" y="486833"/>
            <a:ext cx="77724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1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97367"/>
            <a:ext cx="157734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" y="448310"/>
            <a:ext cx="77366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" y="668020"/>
            <a:ext cx="77366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" y="448310"/>
            <a:ext cx="777478" cy="219710"/>
          </a:xfrm>
        </p:spPr>
        <p:txBody>
          <a:bodyPr anchor="b"/>
          <a:lstStyle>
            <a:lvl1pPr marL="0" indent="0">
              <a:buNone/>
              <a:defRPr sz="480" b="1"/>
            </a:lvl1pPr>
            <a:lvl2pPr marL="91440" indent="0">
              <a:buNone/>
              <a:defRPr sz="400" b="1"/>
            </a:lvl2pPr>
            <a:lvl3pPr marL="182880" indent="0">
              <a:buNone/>
              <a:defRPr sz="360" b="1"/>
            </a:lvl3pPr>
            <a:lvl4pPr marL="274320" indent="0">
              <a:buNone/>
              <a:defRPr sz="320" b="1"/>
            </a:lvl4pPr>
            <a:lvl5pPr marL="365760" indent="0">
              <a:buNone/>
              <a:defRPr sz="320" b="1"/>
            </a:lvl5pPr>
            <a:lvl6pPr marL="457200" indent="0">
              <a:buNone/>
              <a:defRPr sz="320" b="1"/>
            </a:lvl6pPr>
            <a:lvl7pPr marL="548640" indent="0">
              <a:buNone/>
              <a:defRPr sz="320" b="1"/>
            </a:lvl7pPr>
            <a:lvl8pPr marL="640080" indent="0">
              <a:buNone/>
              <a:defRPr sz="320" b="1"/>
            </a:lvl8pPr>
            <a:lvl9pPr marL="731520" indent="0">
              <a:buNone/>
              <a:defRPr sz="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" y="668020"/>
            <a:ext cx="777478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8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0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" y="263314"/>
            <a:ext cx="925830" cy="1299633"/>
          </a:xfrm>
        </p:spPr>
        <p:txBody>
          <a:bodyPr/>
          <a:lstStyle>
            <a:lvl1pPr>
              <a:defRPr sz="640"/>
            </a:lvl1pPr>
            <a:lvl2pPr>
              <a:defRPr sz="560"/>
            </a:lvl2pPr>
            <a:lvl3pPr>
              <a:defRPr sz="480"/>
            </a:lvl3pPr>
            <a:lvl4pPr>
              <a:defRPr sz="400"/>
            </a:lvl4pPr>
            <a:lvl5pPr>
              <a:defRPr sz="400"/>
            </a:lvl5pPr>
            <a:lvl6pPr>
              <a:defRPr sz="400"/>
            </a:lvl6pPr>
            <a:lvl7pPr>
              <a:defRPr sz="400"/>
            </a:lvl7pPr>
            <a:lvl8pPr>
              <a:defRPr sz="400"/>
            </a:lvl8pPr>
            <a:lvl9pPr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5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" y="121920"/>
            <a:ext cx="589836" cy="426720"/>
          </a:xfrm>
        </p:spPr>
        <p:txBody>
          <a:bodyPr anchor="b"/>
          <a:lstStyle>
            <a:lvl1pPr>
              <a:defRPr sz="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" y="263314"/>
            <a:ext cx="925830" cy="1299633"/>
          </a:xfrm>
        </p:spPr>
        <p:txBody>
          <a:bodyPr anchor="t"/>
          <a:lstStyle>
            <a:lvl1pPr marL="0" indent="0">
              <a:buNone/>
              <a:defRPr sz="640"/>
            </a:lvl1pPr>
            <a:lvl2pPr marL="91440" indent="0">
              <a:buNone/>
              <a:defRPr sz="560"/>
            </a:lvl2pPr>
            <a:lvl3pPr marL="182880" indent="0">
              <a:buNone/>
              <a:defRPr sz="480"/>
            </a:lvl3pPr>
            <a:lvl4pPr marL="274320" indent="0">
              <a:buNone/>
              <a:defRPr sz="400"/>
            </a:lvl4pPr>
            <a:lvl5pPr marL="365760" indent="0">
              <a:buNone/>
              <a:defRPr sz="400"/>
            </a:lvl5pPr>
            <a:lvl6pPr marL="457200" indent="0">
              <a:buNone/>
              <a:defRPr sz="400"/>
            </a:lvl6pPr>
            <a:lvl7pPr marL="548640" indent="0">
              <a:buNone/>
              <a:defRPr sz="400"/>
            </a:lvl7pPr>
            <a:lvl8pPr marL="640080" indent="0">
              <a:buNone/>
              <a:defRPr sz="400"/>
            </a:lvl8pPr>
            <a:lvl9pPr marL="731520" indent="0">
              <a:buNone/>
              <a:defRPr sz="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" y="548640"/>
            <a:ext cx="589836" cy="1016423"/>
          </a:xfrm>
        </p:spPr>
        <p:txBody>
          <a:bodyPr/>
          <a:lstStyle>
            <a:lvl1pPr marL="0" indent="0">
              <a:buNone/>
              <a:defRPr sz="320"/>
            </a:lvl1pPr>
            <a:lvl2pPr marL="91440" indent="0">
              <a:buNone/>
              <a:defRPr sz="280"/>
            </a:lvl2pPr>
            <a:lvl3pPr marL="182880" indent="0">
              <a:buNone/>
              <a:defRPr sz="240"/>
            </a:lvl3pPr>
            <a:lvl4pPr marL="274320" indent="0">
              <a:buNone/>
              <a:defRPr sz="200"/>
            </a:lvl4pPr>
            <a:lvl5pPr marL="365760" indent="0">
              <a:buNone/>
              <a:defRPr sz="200"/>
            </a:lvl5pPr>
            <a:lvl6pPr marL="457200" indent="0">
              <a:buNone/>
              <a:defRPr sz="200"/>
            </a:lvl6pPr>
            <a:lvl7pPr marL="548640" indent="0">
              <a:buNone/>
              <a:defRPr sz="200"/>
            </a:lvl7pPr>
            <a:lvl8pPr marL="640080" indent="0">
              <a:buNone/>
              <a:defRPr sz="200"/>
            </a:lvl8pPr>
            <a:lvl9pPr marL="731520" indent="0">
              <a:buNone/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" y="97367"/>
            <a:ext cx="157734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" y="486833"/>
            <a:ext cx="157734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D5DDA-26F5-4979-B036-D9156C03D1DD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" y="1695027"/>
            <a:ext cx="41148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2CCEE-382B-4C15-A7D9-0ADED33D9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" rtl="0" eaLnBrk="1" latinLnBrk="0" hangingPunct="1">
        <a:lnSpc>
          <a:spcPct val="90000"/>
        </a:lnSpc>
        <a:spcBef>
          <a:spcPct val="0"/>
        </a:spcBef>
        <a:buNone/>
        <a:defRPr sz="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" indent="-45720" algn="l" defTabSz="18288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indent="-45720" algn="l" defTabSz="18288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" algn="l" defTabSz="182880" rtl="0" eaLnBrk="1" latinLnBrk="0" hangingPunct="1">
        <a:defRPr sz="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D28AD-4DCC-81BA-EA61-7E4B5E24B9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5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Max-Planck-Gesellschaft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raofu</dc:creator>
  <cp:lastModifiedBy>raofu</cp:lastModifiedBy>
  <cp:revision>7</cp:revision>
  <dcterms:created xsi:type="dcterms:W3CDTF">2025-07-11T19:54:03Z</dcterms:created>
  <dcterms:modified xsi:type="dcterms:W3CDTF">2025-07-11T21:50:28Z</dcterms:modified>
</cp:coreProperties>
</file>