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
  </p:handoutMasterIdLst>
  <p:sldIdLst>
    <p:sldId id="436" r:id="rId3"/>
    <p:sldId id="429" r:id="rId5"/>
    <p:sldId id="437" r:id="rId6"/>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3" userDrawn="1">
          <p15:clr>
            <a:srgbClr val="A4A3A4"/>
          </p15:clr>
        </p15:guide>
        <p15:guide id="2" pos="3801" userDrawn="1">
          <p15:clr>
            <a:srgbClr val="A4A3A4"/>
          </p15:clr>
        </p15:guide>
        <p15:guide id="3" pos="731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AD42"/>
    <a:srgbClr val="FACB86"/>
    <a:srgbClr val="0088FF"/>
    <a:srgbClr val="FF3E00"/>
    <a:srgbClr val="FFFFFF"/>
    <a:srgbClr val="D1E9FF"/>
    <a:srgbClr val="69B8FF"/>
    <a:srgbClr val="339EFF"/>
    <a:srgbClr val="EEEEEE"/>
    <a:srgbClr val="FFF1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8" autoAdjust="0"/>
    <p:restoredTop sz="95389" autoAdjust="0"/>
  </p:normalViewPr>
  <p:slideViewPr>
    <p:cSldViewPr snapToGrid="0" showGuides="1">
      <p:cViewPr>
        <p:scale>
          <a:sx n="66" d="100"/>
          <a:sy n="66" d="100"/>
        </p:scale>
        <p:origin x="900" y="666"/>
      </p:cViewPr>
      <p:guideLst>
        <p:guide orient="horz" pos="2153"/>
        <p:guide pos="3801"/>
        <p:guide pos="731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handoutMaster" Target="handoutMasters/handout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gs" Target="tags/tag17.xml"/><Relationship Id="rId10" Type="http://schemas.openxmlformats.org/officeDocument/2006/relationships/tableStyles" Target="tableStyle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HarmonyOS Sans SC" panose="00000500000000000000" charset="-122"/>
              <a:ea typeface="HarmonyOS Sans SC" panose="000005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HarmonyOS Sans SC" panose="00000500000000000000" charset="-122"/>
              </a:rPr>
            </a:fld>
            <a:endParaRPr lang="zh-CN" altLang="en-US">
              <a:ea typeface="HarmonyOS Sans SC" panose="000005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HarmonyOS Sans SC" panose="00000500000000000000" charset="-122"/>
              <a:ea typeface="HarmonyOS Sans SC" panose="000005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HarmonyOS Sans SC" panose="00000500000000000000" charset="-122"/>
              </a:rPr>
            </a:fld>
            <a:endParaRPr lang="zh-CN" altLang="en-US">
              <a:ea typeface="HarmonyOS Sans SC" panose="000005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HarmonyOS Sans SC" panose="00000500000000000000" charset="-122"/>
                <a:ea typeface="HarmonyOS Sans SC" panose="000005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HarmonyOS Sans SC" panose="00000500000000000000" charset="-122"/>
                <a:ea typeface="HarmonyOS Sans SC" panose="00000500000000000000"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HarmonyOS Sans SC" panose="00000500000000000000" charset="-122"/>
                <a:ea typeface="HarmonyOS Sans SC" panose="000005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HarmonyOS Sans SC" panose="00000500000000000000" charset="-122"/>
                <a:ea typeface="HarmonyOS Sans SC" panose="00000500000000000000"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HarmonyOS Sans SC" panose="00000500000000000000" charset="-122"/>
        <a:ea typeface="HarmonyOS Sans SC" panose="00000500000000000000" charset="-122"/>
        <a:cs typeface="+mn-cs"/>
      </a:defRPr>
    </a:lvl1pPr>
    <a:lvl2pPr marL="457200" algn="l" defTabSz="914400" rtl="0" eaLnBrk="1" latinLnBrk="0" hangingPunct="1">
      <a:defRPr sz="1200" kern="1200">
        <a:solidFill>
          <a:schemeClr val="tx1"/>
        </a:solidFill>
        <a:latin typeface="HarmonyOS Sans SC" panose="00000500000000000000" charset="-122"/>
        <a:ea typeface="HarmonyOS Sans SC" panose="00000500000000000000" charset="-122"/>
        <a:cs typeface="+mn-cs"/>
      </a:defRPr>
    </a:lvl2pPr>
    <a:lvl3pPr marL="914400" algn="l" defTabSz="914400" rtl="0" eaLnBrk="1" latinLnBrk="0" hangingPunct="1">
      <a:defRPr sz="1200" kern="1200">
        <a:solidFill>
          <a:schemeClr val="tx1"/>
        </a:solidFill>
        <a:latin typeface="HarmonyOS Sans SC" panose="00000500000000000000" charset="-122"/>
        <a:ea typeface="HarmonyOS Sans SC" panose="00000500000000000000" charset="-122"/>
        <a:cs typeface="+mn-cs"/>
      </a:defRPr>
    </a:lvl3pPr>
    <a:lvl4pPr marL="1371600" algn="l" defTabSz="914400" rtl="0" eaLnBrk="1" latinLnBrk="0" hangingPunct="1">
      <a:defRPr sz="1200" kern="1200">
        <a:solidFill>
          <a:schemeClr val="tx1"/>
        </a:solidFill>
        <a:latin typeface="HarmonyOS Sans SC" panose="00000500000000000000" charset="-122"/>
        <a:ea typeface="HarmonyOS Sans SC" panose="00000500000000000000" charset="-122"/>
        <a:cs typeface="+mn-cs"/>
      </a:defRPr>
    </a:lvl4pPr>
    <a:lvl5pPr marL="1828800" algn="l" defTabSz="914400" rtl="0" eaLnBrk="1" latinLnBrk="0" hangingPunct="1">
      <a:defRPr sz="1200" kern="1200">
        <a:solidFill>
          <a:schemeClr val="tx1"/>
        </a:solidFill>
        <a:latin typeface="HarmonyOS Sans SC" panose="00000500000000000000" charset="-122"/>
        <a:ea typeface="HarmonyOS Sans SC" panose="00000500000000000000"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2.jpeg"/><Relationship Id="rId3" Type="http://schemas.openxmlformats.org/officeDocument/2006/relationships/tags" Target="../tags/tag2.xml"/><Relationship Id="rId2" Type="http://schemas.openxmlformats.org/officeDocument/2006/relationships/image" Target="../media/image1.jpe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9" Type="http://schemas.openxmlformats.org/officeDocument/2006/relationships/notesSlide" Target="../notesSlides/notesSlide2.xml"/><Relationship Id="rId18" Type="http://schemas.openxmlformats.org/officeDocument/2006/relationships/slideLayout" Target="../slideLayouts/slideLayout1.xml"/><Relationship Id="rId17" Type="http://schemas.openxmlformats.org/officeDocument/2006/relationships/image" Target="../media/image5.png"/><Relationship Id="rId16" Type="http://schemas.openxmlformats.org/officeDocument/2006/relationships/image" Target="../media/image4.jpeg"/><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p:cNvSpPr/>
          <p:nvPr/>
        </p:nvSpPr>
        <p:spPr>
          <a:xfrm>
            <a:off x="446090" y="484187"/>
            <a:ext cx="200024" cy="393700"/>
          </a:xfrm>
          <a:prstGeom prst="roundRect">
            <a:avLst>
              <a:gd name="adj" fmla="val 17644"/>
            </a:avLst>
          </a:prstGeom>
          <a:solidFill>
            <a:srgbClr val="F7AD42"/>
          </a:solidFill>
          <a:ln w="12700" cap="rnd">
            <a:noFill/>
            <a:prstDash val="solid"/>
            <a:round/>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a:ln>
                <a:noFill/>
              </a:ln>
              <a:solidFill>
                <a:prstClr val="white"/>
              </a:solidFill>
              <a:effectLst/>
              <a:uLnTx/>
              <a:uFillTx/>
              <a:latin typeface="HarmonyOS Sans SC" panose="00000500000000000000" charset="-122"/>
              <a:ea typeface="HarmonyOS Sans SC" panose="00000500000000000000" charset="-122"/>
              <a:cs typeface="+mn-cs"/>
            </a:endParaRPr>
          </a:p>
        </p:txBody>
      </p:sp>
      <p:sp>
        <p:nvSpPr>
          <p:cNvPr id="4" name="文本框 3"/>
          <p:cNvSpPr txBox="1"/>
          <p:nvPr/>
        </p:nvSpPr>
        <p:spPr>
          <a:xfrm>
            <a:off x="10178782" y="550232"/>
            <a:ext cx="1533792" cy="261610"/>
          </a:xfrm>
          <a:prstGeom prst="rect">
            <a:avLst/>
          </a:prstGeom>
          <a:noFill/>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dirty="0">
                <a:ln>
                  <a:noFill/>
                </a:ln>
                <a:solidFill>
                  <a:prstClr val="black">
                    <a:lumMod val="75000"/>
                    <a:lumOff val="25000"/>
                  </a:prstClr>
                </a:solidFill>
                <a:effectLst/>
                <a:uLnTx/>
                <a:uFillTx/>
                <a:latin typeface="HarmonyOS Sans SC" panose="00000500000000000000" charset="-122"/>
                <a:ea typeface="HarmonyOS Sans SC" panose="00000500000000000000" charset="-122"/>
                <a:cs typeface="HarmonyOS Sans SC" panose="00000500000000000000" charset="-122"/>
              </a:rPr>
              <a:t>DEFENCE</a:t>
            </a:r>
            <a:endParaRPr kumimoji="0" lang="zh-CN" altLang="en-US" sz="1100" b="0" i="0" u="none" strike="noStrike" kern="1200" cap="none" spc="0" normalizeH="0" baseline="0" noProof="0" dirty="0">
              <a:ln>
                <a:noFill/>
              </a:ln>
              <a:solidFill>
                <a:prstClr val="black">
                  <a:lumMod val="75000"/>
                  <a:lumOff val="25000"/>
                </a:prstClr>
              </a:solidFill>
              <a:effectLst/>
              <a:uLnTx/>
              <a:uFillTx/>
              <a:latin typeface="HarmonyOS Sans SC" panose="00000500000000000000" charset="-122"/>
              <a:ea typeface="HarmonyOS Sans SC" panose="00000500000000000000" charset="-122"/>
              <a:cs typeface="HarmonyOS Sans SC" panose="00000500000000000000" charset="-122"/>
            </a:endParaRPr>
          </a:p>
        </p:txBody>
      </p:sp>
      <p:sp>
        <p:nvSpPr>
          <p:cNvPr id="73" name="文本框 72"/>
          <p:cNvSpPr txBox="1"/>
          <p:nvPr/>
        </p:nvSpPr>
        <p:spPr>
          <a:xfrm>
            <a:off x="1013620" y="419427"/>
            <a:ext cx="2772566"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HarmonyOS Sans SC" panose="00000500000000000000" charset="-122"/>
                <a:ea typeface="HarmonyOS Sans SC" panose="00000500000000000000" charset="-122"/>
                <a:cs typeface="HarmonyOS Sans SC" panose="00000500000000000000" charset="-122"/>
              </a:rPr>
              <a:t>平台及网站</a:t>
            </a:r>
            <a:r>
              <a:rPr kumimoji="0" lang="zh-CN" altLang="en-US" sz="2800" b="1" i="0" u="none" strike="noStrike" kern="1200" cap="none" spc="0" normalizeH="0" baseline="0" noProof="0" dirty="0">
                <a:ln>
                  <a:noFill/>
                </a:ln>
                <a:solidFill>
                  <a:prstClr val="black">
                    <a:lumMod val="75000"/>
                    <a:lumOff val="25000"/>
                  </a:prstClr>
                </a:solidFill>
                <a:effectLst/>
                <a:uLnTx/>
                <a:uFillTx/>
                <a:latin typeface="HarmonyOS Sans SC" panose="00000500000000000000" charset="-122"/>
                <a:ea typeface="HarmonyOS Sans SC" panose="00000500000000000000" charset="-122"/>
                <a:cs typeface="HarmonyOS Sans SC" panose="00000500000000000000" charset="-122"/>
              </a:rPr>
              <a:t>建设</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HarmonyOS Sans SC" panose="00000500000000000000" charset="-122"/>
              <a:ea typeface="HarmonyOS Sans SC" panose="00000500000000000000" charset="-122"/>
              <a:cs typeface="HarmonyOS Sans SC" panose="00000500000000000000" charset="-122"/>
            </a:endParaRPr>
          </a:p>
        </p:txBody>
      </p:sp>
      <p:sp>
        <p:nvSpPr>
          <p:cNvPr id="74" name="矩形: 圆角 73"/>
          <p:cNvSpPr/>
          <p:nvPr/>
        </p:nvSpPr>
        <p:spPr>
          <a:xfrm>
            <a:off x="738982" y="484187"/>
            <a:ext cx="77788" cy="393700"/>
          </a:xfrm>
          <a:prstGeom prst="roundRect">
            <a:avLst>
              <a:gd name="adj" fmla="val 17644"/>
            </a:avLst>
          </a:prstGeom>
          <a:solidFill>
            <a:srgbClr val="F7AD42"/>
          </a:solidFill>
          <a:ln w="12700" cap="rnd">
            <a:noFill/>
            <a:prstDash val="solid"/>
            <a:round/>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a:ln>
                <a:noFill/>
              </a:ln>
              <a:solidFill>
                <a:prstClr val="white"/>
              </a:solidFill>
              <a:effectLst/>
              <a:uLnTx/>
              <a:uFillTx/>
              <a:latin typeface="HarmonyOS Sans SC" panose="00000500000000000000" charset="-122"/>
              <a:ea typeface="HarmonyOS Sans SC" panose="00000500000000000000" charset="-122"/>
              <a:cs typeface="+mn-cs"/>
            </a:endParaRPr>
          </a:p>
        </p:txBody>
      </p:sp>
      <p:sp>
        <p:nvSpPr>
          <p:cNvPr id="5" name="矩形 4"/>
          <p:cNvSpPr/>
          <p:nvPr/>
        </p:nvSpPr>
        <p:spPr>
          <a:xfrm>
            <a:off x="1459230" y="1947545"/>
            <a:ext cx="3384550" cy="3559175"/>
          </a:xfrm>
          <a:prstGeom prst="rect">
            <a:avLst/>
          </a:prstGeom>
          <a:solidFill>
            <a:schemeClr val="bg1"/>
          </a:solidFill>
          <a:ln w="12700" cap="rnd">
            <a:solidFill>
              <a:srgbClr val="F7AD42"/>
            </a:solidFill>
            <a:prstDash val="solid"/>
            <a:round/>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prstClr val="white"/>
              </a:solidFill>
              <a:effectLst/>
              <a:uLnTx/>
              <a:uFillTx/>
              <a:latin typeface="HarmonyOS Sans SC" panose="00000500000000000000" charset="-122"/>
              <a:ea typeface="HarmonyOS Sans SC" panose="00000500000000000000" charset="-122"/>
              <a:cs typeface="+mn-cs"/>
            </a:endParaRPr>
          </a:p>
        </p:txBody>
      </p:sp>
      <p:grpSp>
        <p:nvGrpSpPr>
          <p:cNvPr id="15" name="组合 14"/>
          <p:cNvGrpSpPr/>
          <p:nvPr/>
        </p:nvGrpSpPr>
        <p:grpSpPr>
          <a:xfrm>
            <a:off x="6096000" y="2215187"/>
            <a:ext cx="5508625" cy="1449900"/>
            <a:chOff x="6096000" y="2130963"/>
            <a:chExt cx="5508625" cy="1449900"/>
          </a:xfrm>
        </p:grpSpPr>
        <p:grpSp>
          <p:nvGrpSpPr>
            <p:cNvPr id="6" name="组合 5"/>
            <p:cNvGrpSpPr/>
            <p:nvPr/>
          </p:nvGrpSpPr>
          <p:grpSpPr>
            <a:xfrm>
              <a:off x="6096000" y="2130963"/>
              <a:ext cx="1750056" cy="358734"/>
              <a:chOff x="1376418" y="5212659"/>
              <a:chExt cx="1750056" cy="358734"/>
            </a:xfrm>
          </p:grpSpPr>
          <p:sp>
            <p:nvSpPr>
              <p:cNvPr id="11" name="圆角矩形 5"/>
              <p:cNvSpPr/>
              <p:nvPr/>
            </p:nvSpPr>
            <p:spPr>
              <a:xfrm>
                <a:off x="1376419" y="5212659"/>
                <a:ext cx="1750055" cy="358734"/>
              </a:xfrm>
              <a:prstGeom prst="roundRect">
                <a:avLst>
                  <a:gd name="adj" fmla="val 8701"/>
                </a:avLst>
              </a:prstGeom>
              <a:solidFill>
                <a:srgbClr val="F7AD42"/>
              </a:solidFill>
              <a:ln w="12700" cap="rnd">
                <a:noFill/>
                <a:prstDash val="solid"/>
                <a:round/>
              </a:ln>
              <a:effectLst>
                <a:outerShdw blurRad="254000" dist="127000" algn="ctr" rotWithShape="0">
                  <a:srgbClr val="38A0AB">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rgbClr val="FFFFFF"/>
                  </a:solidFill>
                  <a:effectLst/>
                  <a:uLnTx/>
                  <a:uFillTx/>
                  <a:latin typeface="HarmonyOS Sans SC" panose="00000500000000000000" charset="-122"/>
                  <a:ea typeface="HarmonyOS Sans SC" panose="00000500000000000000" charset="-122"/>
                  <a:cs typeface="HarmonyOS Sans SC" panose="00000500000000000000" charset="-122"/>
                </a:endParaRPr>
              </a:p>
            </p:txBody>
          </p:sp>
          <p:sp>
            <p:nvSpPr>
              <p:cNvPr id="12" name="文本框 11"/>
              <p:cNvSpPr txBox="1"/>
              <p:nvPr/>
            </p:nvSpPr>
            <p:spPr>
              <a:xfrm>
                <a:off x="1376418" y="5222749"/>
                <a:ext cx="1750056" cy="33718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prstClr val="white"/>
                    </a:solidFill>
                    <a:effectLst/>
                    <a:uLnTx/>
                    <a:uFillTx/>
                    <a:latin typeface="HarmonyOS Sans SC" panose="00000500000000000000" charset="-122"/>
                    <a:ea typeface="HarmonyOS Sans SC" panose="00000500000000000000" charset="-122"/>
                    <a:cs typeface="+mn-cs"/>
                  </a:rPr>
                  <a:t>网站</a:t>
                </a:r>
                <a:r>
                  <a:rPr kumimoji="0" lang="zh-CN" altLang="en-US" sz="1600" b="1" i="0" u="none" strike="noStrike" kern="1200" cap="none" spc="0" normalizeH="0" baseline="0" noProof="0" dirty="0">
                    <a:ln>
                      <a:noFill/>
                    </a:ln>
                    <a:solidFill>
                      <a:prstClr val="white"/>
                    </a:solidFill>
                    <a:effectLst/>
                    <a:uLnTx/>
                    <a:uFillTx/>
                    <a:latin typeface="HarmonyOS Sans SC" panose="00000500000000000000" charset="-122"/>
                    <a:ea typeface="HarmonyOS Sans SC" panose="00000500000000000000" charset="-122"/>
                    <a:cs typeface="+mn-cs"/>
                  </a:rPr>
                  <a:t>建设</a:t>
                </a:r>
                <a:endParaRPr kumimoji="0" lang="zh-CN" altLang="en-US" sz="1600" b="1" i="0" u="none" strike="noStrike" kern="1200" cap="none" spc="0" normalizeH="0" baseline="0" noProof="0" dirty="0">
                  <a:ln>
                    <a:noFill/>
                  </a:ln>
                  <a:solidFill>
                    <a:prstClr val="white"/>
                  </a:solidFill>
                  <a:effectLst/>
                  <a:uLnTx/>
                  <a:uFillTx/>
                  <a:latin typeface="HarmonyOS Sans SC" panose="00000500000000000000" charset="-122"/>
                  <a:ea typeface="HarmonyOS Sans SC" panose="00000500000000000000" charset="-122"/>
                  <a:cs typeface="+mn-cs"/>
                </a:endParaRPr>
              </a:p>
            </p:txBody>
          </p:sp>
        </p:grpSp>
        <p:sp>
          <p:nvSpPr>
            <p:cNvPr id="14" name="文本框 13"/>
            <p:cNvSpPr txBox="1"/>
            <p:nvPr/>
          </p:nvSpPr>
          <p:spPr>
            <a:xfrm>
              <a:off x="6096000" y="2585818"/>
              <a:ext cx="5508625" cy="995045"/>
            </a:xfrm>
            <a:prstGeom prst="rect">
              <a:avLst/>
            </a:prstGeom>
            <a:noFill/>
          </p:spPr>
          <p:txBody>
            <a:bodyPr wrap="square">
              <a:spAutoFit/>
            </a:bodyPr>
            <a:lstStyle/>
            <a:p>
              <a:pPr marL="0" marR="0" lvl="0" indent="0" algn="just" defTabSz="914400" rtl="0" eaLnBrk="1" fontAlgn="auto" latinLnBrk="0" hangingPunct="1">
                <a:lnSpc>
                  <a:spcPct val="14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75000"/>
                      <a:lumOff val="25000"/>
                    </a:schemeClr>
                  </a:solidFill>
                  <a:effectLst/>
                  <a:uLnTx/>
                  <a:uFillTx/>
                  <a:latin typeface="+mn-ea"/>
                  <a:cs typeface="+mn-cs"/>
                </a:rPr>
                <a:t>利用互联网内容的丰富性增强平台与用户的网络沟通能力，用户可以通过网站中的评论功能向平台反应相关问题。通过建设网站进一步提升平台知名度。</a:t>
              </a:r>
              <a:endParaRPr kumimoji="0" lang="zh-CN" altLang="en-US" sz="1400" b="0" i="0" u="none" strike="noStrike" kern="1200" cap="none" spc="0" normalizeH="0" baseline="0" noProof="0" dirty="0">
                <a:ln>
                  <a:noFill/>
                </a:ln>
                <a:solidFill>
                  <a:schemeClr val="tx1">
                    <a:lumMod val="75000"/>
                    <a:lumOff val="25000"/>
                  </a:schemeClr>
                </a:solidFill>
                <a:effectLst/>
                <a:uLnTx/>
                <a:uFillTx/>
                <a:latin typeface="+mn-ea"/>
                <a:cs typeface="+mn-cs"/>
              </a:endParaRPr>
            </a:p>
          </p:txBody>
        </p:sp>
      </p:grpSp>
      <p:grpSp>
        <p:nvGrpSpPr>
          <p:cNvPr id="16" name="组合 15"/>
          <p:cNvGrpSpPr/>
          <p:nvPr/>
        </p:nvGrpSpPr>
        <p:grpSpPr>
          <a:xfrm>
            <a:off x="6096000" y="4007802"/>
            <a:ext cx="5508625" cy="1148910"/>
            <a:chOff x="6096000" y="2130963"/>
            <a:chExt cx="5508625" cy="1148910"/>
          </a:xfrm>
        </p:grpSpPr>
        <p:grpSp>
          <p:nvGrpSpPr>
            <p:cNvPr id="18" name="组合 17"/>
            <p:cNvGrpSpPr/>
            <p:nvPr/>
          </p:nvGrpSpPr>
          <p:grpSpPr>
            <a:xfrm>
              <a:off x="6096000" y="2130963"/>
              <a:ext cx="1750056" cy="358734"/>
              <a:chOff x="1376418" y="5212659"/>
              <a:chExt cx="1750056" cy="358734"/>
            </a:xfrm>
          </p:grpSpPr>
          <p:sp>
            <p:nvSpPr>
              <p:cNvPr id="30" name="圆角矩形 5"/>
              <p:cNvSpPr/>
              <p:nvPr/>
            </p:nvSpPr>
            <p:spPr>
              <a:xfrm>
                <a:off x="1376419" y="5212659"/>
                <a:ext cx="1750055" cy="358734"/>
              </a:xfrm>
              <a:prstGeom prst="roundRect">
                <a:avLst>
                  <a:gd name="adj" fmla="val 8701"/>
                </a:avLst>
              </a:prstGeom>
              <a:solidFill>
                <a:srgbClr val="F7AD42"/>
              </a:solidFill>
              <a:ln w="12700" cap="rnd">
                <a:noFill/>
                <a:prstDash val="solid"/>
                <a:round/>
              </a:ln>
              <a:effectLst>
                <a:outerShdw blurRad="254000" dist="127000" algn="ctr" rotWithShape="0">
                  <a:srgbClr val="38A0AB">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rgbClr val="FFFFFF"/>
                  </a:solidFill>
                  <a:effectLst/>
                  <a:uLnTx/>
                  <a:uFillTx/>
                  <a:latin typeface="HarmonyOS Sans SC" panose="00000500000000000000" charset="-122"/>
                  <a:ea typeface="HarmonyOS Sans SC" panose="00000500000000000000" charset="-122"/>
                  <a:cs typeface="HarmonyOS Sans SC" panose="00000500000000000000" charset="-122"/>
                </a:endParaRPr>
              </a:p>
            </p:txBody>
          </p:sp>
          <p:sp>
            <p:nvSpPr>
              <p:cNvPr id="67" name="文本框 66"/>
              <p:cNvSpPr txBox="1"/>
              <p:nvPr/>
            </p:nvSpPr>
            <p:spPr>
              <a:xfrm>
                <a:off x="1376418" y="5222749"/>
                <a:ext cx="1750056" cy="33718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prstClr val="white"/>
                    </a:solidFill>
                    <a:effectLst/>
                    <a:uLnTx/>
                    <a:uFillTx/>
                    <a:latin typeface="HarmonyOS Sans SC" panose="00000500000000000000" charset="-122"/>
                    <a:ea typeface="HarmonyOS Sans SC" panose="00000500000000000000" charset="-122"/>
                    <a:cs typeface="+mn-cs"/>
                  </a:rPr>
                  <a:t>自媒体</a:t>
                </a:r>
                <a:r>
                  <a:rPr kumimoji="0" lang="zh-CN" altLang="en-US" sz="1600" b="1" i="0" u="none" strike="noStrike" kern="1200" cap="none" spc="0" normalizeH="0" baseline="0" noProof="0" dirty="0">
                    <a:ln>
                      <a:noFill/>
                    </a:ln>
                    <a:solidFill>
                      <a:prstClr val="white"/>
                    </a:solidFill>
                    <a:effectLst/>
                    <a:uLnTx/>
                    <a:uFillTx/>
                    <a:latin typeface="HarmonyOS Sans SC" panose="00000500000000000000" charset="-122"/>
                    <a:ea typeface="HarmonyOS Sans SC" panose="00000500000000000000" charset="-122"/>
                    <a:cs typeface="+mn-cs"/>
                  </a:rPr>
                  <a:t>平台搭建</a:t>
                </a:r>
                <a:endParaRPr kumimoji="0" lang="zh-CN" altLang="en-US" sz="1600" b="1" i="0" u="none" strike="noStrike" kern="1200" cap="none" spc="0" normalizeH="0" baseline="0" noProof="0" dirty="0">
                  <a:ln>
                    <a:noFill/>
                  </a:ln>
                  <a:solidFill>
                    <a:prstClr val="white"/>
                  </a:solidFill>
                  <a:effectLst/>
                  <a:uLnTx/>
                  <a:uFillTx/>
                  <a:latin typeface="HarmonyOS Sans SC" panose="00000500000000000000" charset="-122"/>
                  <a:ea typeface="HarmonyOS Sans SC" panose="00000500000000000000" charset="-122"/>
                  <a:cs typeface="+mn-cs"/>
                </a:endParaRPr>
              </a:p>
            </p:txBody>
          </p:sp>
        </p:grpSp>
        <p:sp>
          <p:nvSpPr>
            <p:cNvPr id="19" name="文本框 18"/>
            <p:cNvSpPr txBox="1"/>
            <p:nvPr/>
          </p:nvSpPr>
          <p:spPr>
            <a:xfrm>
              <a:off x="6096000" y="2585818"/>
              <a:ext cx="5508625" cy="694055"/>
            </a:xfrm>
            <a:prstGeom prst="rect">
              <a:avLst/>
            </a:prstGeom>
            <a:noFill/>
          </p:spPr>
          <p:txBody>
            <a:bodyPr wrap="square">
              <a:spAutoFit/>
            </a:bodyPr>
            <a:lstStyle/>
            <a:p>
              <a:pPr marL="0" marR="0" lvl="0" indent="0" algn="just" defTabSz="914400" rtl="0" eaLnBrk="1" fontAlgn="auto" latinLnBrk="0" hangingPunct="1">
                <a:lnSpc>
                  <a:spcPct val="14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75000"/>
                      <a:lumOff val="25000"/>
                    </a:schemeClr>
                  </a:solidFill>
                  <a:effectLst/>
                  <a:uLnTx/>
                  <a:uFillTx/>
                  <a:latin typeface="+mn-ea"/>
                  <a:cs typeface="+mn-cs"/>
                </a:rPr>
                <a:t>自媒体平台有着开放度高、传播力度强等特点，通过创建各大自媒体平台账户提高平台的知名度。</a:t>
              </a:r>
              <a:endParaRPr kumimoji="0" lang="zh-CN" altLang="en-US" sz="1400" b="0" i="0" u="none" strike="noStrike" kern="1200" cap="none" spc="0" normalizeH="0" baseline="0" noProof="0" dirty="0">
                <a:ln>
                  <a:noFill/>
                </a:ln>
                <a:solidFill>
                  <a:schemeClr val="tx1">
                    <a:lumMod val="75000"/>
                    <a:lumOff val="25000"/>
                  </a:schemeClr>
                </a:solidFill>
                <a:effectLst/>
                <a:uLnTx/>
                <a:uFillTx/>
                <a:latin typeface="+mn-ea"/>
                <a:cs typeface="+mn-cs"/>
              </a:endParaRPr>
            </a:p>
          </p:txBody>
        </p:sp>
      </p:grpSp>
      <p:pic>
        <p:nvPicPr>
          <p:cNvPr id="24" name="图片 24" descr="网页1"/>
          <p:cNvPicPr>
            <a:picLocks noChangeAspect="1"/>
          </p:cNvPicPr>
          <p:nvPr>
            <p:custDataLst>
              <p:tags r:id="rId1"/>
            </p:custDataLst>
          </p:nvPr>
        </p:nvPicPr>
        <p:blipFill>
          <a:blip r:embed="rId2"/>
          <a:stretch>
            <a:fillRect/>
          </a:stretch>
        </p:blipFill>
        <p:spPr>
          <a:xfrm>
            <a:off x="1551940" y="2043430"/>
            <a:ext cx="3230880" cy="1718310"/>
          </a:xfrm>
          <a:prstGeom prst="rect">
            <a:avLst/>
          </a:prstGeom>
        </p:spPr>
      </p:pic>
      <p:pic>
        <p:nvPicPr>
          <p:cNvPr id="25" name="图片 25" descr="网页2"/>
          <p:cNvPicPr>
            <a:picLocks noChangeAspect="1"/>
          </p:cNvPicPr>
          <p:nvPr>
            <p:custDataLst>
              <p:tags r:id="rId3"/>
            </p:custDataLst>
          </p:nvPr>
        </p:nvPicPr>
        <p:blipFill>
          <a:blip r:embed="rId4"/>
          <a:stretch>
            <a:fillRect/>
          </a:stretch>
        </p:blipFill>
        <p:spPr>
          <a:xfrm>
            <a:off x="1551623" y="3761740"/>
            <a:ext cx="3255645" cy="17449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p:cNvSpPr/>
          <p:nvPr/>
        </p:nvSpPr>
        <p:spPr>
          <a:xfrm>
            <a:off x="446090" y="484187"/>
            <a:ext cx="200024" cy="393700"/>
          </a:xfrm>
          <a:prstGeom prst="roundRect">
            <a:avLst>
              <a:gd name="adj" fmla="val 17644"/>
            </a:avLst>
          </a:prstGeom>
          <a:solidFill>
            <a:srgbClr val="F7AD42"/>
          </a:solidFill>
          <a:ln w="12700" cap="rnd">
            <a:noFill/>
            <a:prstDash val="solid"/>
            <a:round/>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a:ln>
                <a:noFill/>
              </a:ln>
              <a:solidFill>
                <a:prstClr val="white"/>
              </a:solidFill>
              <a:effectLst/>
              <a:uLnTx/>
              <a:uFillTx/>
              <a:latin typeface="HarmonyOS Sans SC" panose="00000500000000000000" charset="-122"/>
              <a:ea typeface="HarmonyOS Sans SC" panose="00000500000000000000" charset="-122"/>
              <a:cs typeface="+mn-cs"/>
            </a:endParaRPr>
          </a:p>
        </p:txBody>
      </p:sp>
      <p:sp>
        <p:nvSpPr>
          <p:cNvPr id="4" name="文本框 3"/>
          <p:cNvSpPr txBox="1"/>
          <p:nvPr/>
        </p:nvSpPr>
        <p:spPr>
          <a:xfrm>
            <a:off x="10178782" y="550232"/>
            <a:ext cx="1533792" cy="261610"/>
          </a:xfrm>
          <a:prstGeom prst="rect">
            <a:avLst/>
          </a:prstGeom>
          <a:noFill/>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dirty="0">
                <a:ln>
                  <a:noFill/>
                </a:ln>
                <a:solidFill>
                  <a:prstClr val="black">
                    <a:lumMod val="75000"/>
                    <a:lumOff val="25000"/>
                  </a:prstClr>
                </a:solidFill>
                <a:effectLst/>
                <a:uLnTx/>
                <a:uFillTx/>
                <a:latin typeface="HarmonyOS Sans SC" panose="00000500000000000000" charset="-122"/>
                <a:ea typeface="HarmonyOS Sans SC" panose="00000500000000000000" charset="-122"/>
                <a:cs typeface="HarmonyOS Sans SC" panose="00000500000000000000" charset="-122"/>
              </a:rPr>
              <a:t>DEFENCE</a:t>
            </a:r>
            <a:endParaRPr kumimoji="0" lang="zh-CN" altLang="en-US" sz="1100" b="0" i="0" u="none" strike="noStrike" kern="1200" cap="none" spc="0" normalizeH="0" baseline="0" noProof="0" dirty="0">
              <a:ln>
                <a:noFill/>
              </a:ln>
              <a:solidFill>
                <a:prstClr val="black">
                  <a:lumMod val="75000"/>
                  <a:lumOff val="25000"/>
                </a:prstClr>
              </a:solidFill>
              <a:effectLst/>
              <a:uLnTx/>
              <a:uFillTx/>
              <a:latin typeface="HarmonyOS Sans SC" panose="00000500000000000000" charset="-122"/>
              <a:ea typeface="HarmonyOS Sans SC" panose="00000500000000000000" charset="-122"/>
              <a:cs typeface="HarmonyOS Sans SC" panose="00000500000000000000" charset="-122"/>
            </a:endParaRPr>
          </a:p>
        </p:txBody>
      </p:sp>
      <p:sp>
        <p:nvSpPr>
          <p:cNvPr id="73" name="文本框 72"/>
          <p:cNvSpPr txBox="1"/>
          <p:nvPr/>
        </p:nvSpPr>
        <p:spPr>
          <a:xfrm>
            <a:off x="1013620" y="419427"/>
            <a:ext cx="2772566"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tx1">
                    <a:lumMod val="75000"/>
                    <a:lumOff val="25000"/>
                  </a:schemeClr>
                </a:solidFill>
                <a:effectLst/>
                <a:uLnTx/>
                <a:uFillTx/>
                <a:latin typeface="HarmonyOS Sans SC" panose="00000500000000000000" charset="-122"/>
                <a:ea typeface="HarmonyOS Sans SC" panose="00000500000000000000" charset="-122"/>
                <a:cs typeface="+mn-cs"/>
              </a:rPr>
              <a:t>三大旅游</a:t>
            </a:r>
            <a:r>
              <a:rPr kumimoji="0" lang="zh-CN" altLang="en-US" sz="2800" b="1" i="0" u="none" strike="noStrike" kern="1200" cap="none" spc="0" normalizeH="0" baseline="0" noProof="0" dirty="0">
                <a:ln>
                  <a:noFill/>
                </a:ln>
                <a:solidFill>
                  <a:schemeClr val="tx1">
                    <a:lumMod val="75000"/>
                    <a:lumOff val="25000"/>
                  </a:schemeClr>
                </a:solidFill>
                <a:effectLst/>
                <a:uLnTx/>
                <a:uFillTx/>
                <a:latin typeface="HarmonyOS Sans SC" panose="00000500000000000000" charset="-122"/>
                <a:ea typeface="HarmonyOS Sans SC" panose="00000500000000000000" charset="-122"/>
                <a:cs typeface="+mn-cs"/>
              </a:rPr>
              <a:t>路线</a:t>
            </a:r>
            <a:endParaRPr kumimoji="0" lang="zh-CN" altLang="en-US" sz="2800" b="1" i="0" u="none" strike="noStrike" kern="1200" cap="none" spc="0" normalizeH="0" baseline="0" noProof="0" dirty="0">
              <a:ln>
                <a:noFill/>
              </a:ln>
              <a:solidFill>
                <a:schemeClr val="tx1">
                  <a:lumMod val="75000"/>
                  <a:lumOff val="25000"/>
                </a:schemeClr>
              </a:solidFill>
              <a:effectLst/>
              <a:uLnTx/>
              <a:uFillTx/>
              <a:latin typeface="HarmonyOS Sans SC" panose="00000500000000000000" charset="-122"/>
              <a:ea typeface="HarmonyOS Sans SC" panose="00000500000000000000" charset="-122"/>
              <a:cs typeface="+mn-cs"/>
            </a:endParaRPr>
          </a:p>
        </p:txBody>
      </p:sp>
      <p:sp>
        <p:nvSpPr>
          <p:cNvPr id="74" name="矩形: 圆角 73"/>
          <p:cNvSpPr/>
          <p:nvPr/>
        </p:nvSpPr>
        <p:spPr>
          <a:xfrm>
            <a:off x="738982" y="484187"/>
            <a:ext cx="77788" cy="393700"/>
          </a:xfrm>
          <a:prstGeom prst="roundRect">
            <a:avLst>
              <a:gd name="adj" fmla="val 17644"/>
            </a:avLst>
          </a:prstGeom>
          <a:solidFill>
            <a:srgbClr val="F7AD42"/>
          </a:solidFill>
          <a:ln w="12700" cap="rnd">
            <a:noFill/>
            <a:prstDash val="solid"/>
            <a:round/>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a:ln>
                <a:noFill/>
              </a:ln>
              <a:solidFill>
                <a:prstClr val="white"/>
              </a:solidFill>
              <a:effectLst/>
              <a:uLnTx/>
              <a:uFillTx/>
              <a:latin typeface="HarmonyOS Sans SC" panose="00000500000000000000" charset="-122"/>
              <a:ea typeface="HarmonyOS Sans SC" panose="00000500000000000000" charset="-122"/>
              <a:cs typeface="+mn-cs"/>
            </a:endParaRPr>
          </a:p>
        </p:txBody>
      </p:sp>
      <p:grpSp>
        <p:nvGrpSpPr>
          <p:cNvPr id="109" name="组合 108"/>
          <p:cNvGrpSpPr/>
          <p:nvPr/>
        </p:nvGrpSpPr>
        <p:grpSpPr>
          <a:xfrm>
            <a:off x="911732" y="1878013"/>
            <a:ext cx="4180680" cy="3550522"/>
            <a:chOff x="1108582" y="1889249"/>
            <a:chExt cx="4180680" cy="3550522"/>
          </a:xfrm>
        </p:grpSpPr>
        <p:pic>
          <p:nvPicPr>
            <p:cNvPr id="7" name="图片 6"/>
            <p:cNvPicPr>
              <a:picLocks noChangeAspect="1"/>
            </p:cNvPicPr>
            <p:nvPr/>
          </p:nvPicPr>
          <p:blipFill>
            <a:blip r:embed="rId1" cstate="screen"/>
            <a:srcRect/>
            <a:stretch>
              <a:fillRect/>
            </a:stretch>
          </p:blipFill>
          <p:spPr>
            <a:xfrm>
              <a:off x="1108582" y="1889950"/>
              <a:ext cx="4180680" cy="2787120"/>
            </a:xfrm>
            <a:prstGeom prst="rect">
              <a:avLst/>
            </a:prstGeom>
          </p:spPr>
        </p:pic>
        <p:sp>
          <p:nvSpPr>
            <p:cNvPr id="13" name="矩形 12"/>
            <p:cNvSpPr/>
            <p:nvPr/>
          </p:nvSpPr>
          <p:spPr>
            <a:xfrm>
              <a:off x="1108582" y="1889249"/>
              <a:ext cx="4180680" cy="3550522"/>
            </a:xfrm>
            <a:prstGeom prst="rect">
              <a:avLst/>
            </a:prstGeom>
            <a:noFill/>
            <a:ln w="0" cap="rnd">
              <a:solidFill>
                <a:srgbClr val="F7AD4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b="1">
                <a:solidFill>
                  <a:schemeClr val="bg1"/>
                </a:solidFill>
                <a:latin typeface="HarmonyOS Sans SC" panose="00000500000000000000" charset="-122"/>
                <a:ea typeface="HarmonyOS Sans SC" panose="00000500000000000000" charset="-122"/>
              </a:endParaRPr>
            </a:p>
          </p:txBody>
        </p:sp>
      </p:grpSp>
      <p:grpSp>
        <p:nvGrpSpPr>
          <p:cNvPr id="111" name="组合 110"/>
          <p:cNvGrpSpPr/>
          <p:nvPr>
            <p:custDataLst>
              <p:tags r:id="rId2"/>
            </p:custDataLst>
          </p:nvPr>
        </p:nvGrpSpPr>
        <p:grpSpPr>
          <a:xfrm>
            <a:off x="5805461" y="2007656"/>
            <a:ext cx="5822659" cy="3301135"/>
            <a:chOff x="5870866" y="2333661"/>
            <a:chExt cx="5822659" cy="3301135"/>
          </a:xfrm>
        </p:grpSpPr>
        <p:grpSp>
          <p:nvGrpSpPr>
            <p:cNvPr id="93" name="组合 92"/>
            <p:cNvGrpSpPr/>
            <p:nvPr/>
          </p:nvGrpSpPr>
          <p:grpSpPr>
            <a:xfrm>
              <a:off x="5870866" y="2333661"/>
              <a:ext cx="5822659" cy="1024652"/>
              <a:chOff x="6057900" y="2393008"/>
              <a:chExt cx="5822659" cy="1024652"/>
            </a:xfrm>
          </p:grpSpPr>
          <p:grpSp>
            <p:nvGrpSpPr>
              <p:cNvPr id="68" name="组合 67"/>
              <p:cNvGrpSpPr/>
              <p:nvPr/>
            </p:nvGrpSpPr>
            <p:grpSpPr>
              <a:xfrm>
                <a:off x="6637338" y="2393008"/>
                <a:ext cx="5243221" cy="1024652"/>
                <a:chOff x="6096000" y="2393009"/>
                <a:chExt cx="5243221" cy="1024652"/>
              </a:xfrm>
            </p:grpSpPr>
            <p:sp>
              <p:nvSpPr>
                <p:cNvPr id="66" name="文本框 65"/>
                <p:cNvSpPr txBox="1"/>
                <p:nvPr>
                  <p:custDataLst>
                    <p:tags r:id="rId3"/>
                  </p:custDataLst>
                </p:nvPr>
              </p:nvSpPr>
              <p:spPr>
                <a:xfrm>
                  <a:off x="6096000" y="2637881"/>
                  <a:ext cx="5243221" cy="779780"/>
                </a:xfrm>
                <a:prstGeom prst="rect">
                  <a:avLst/>
                </a:prstGeom>
                <a:noFill/>
              </p:spPr>
              <p:txBody>
                <a:bodyPr wrap="square">
                  <a:spAutoFit/>
                </a:bodyPr>
                <a:lstStyle/>
                <a:p>
                  <a:pPr marL="0" marR="0" lvl="0" indent="0" algn="l" defTabSz="914400" rtl="0" eaLnBrk="1" fontAlgn="auto" latinLnBrk="0" hangingPunct="1">
                    <a:lnSpc>
                      <a:spcPct val="16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75000"/>
                          <a:lumOff val="25000"/>
                        </a:schemeClr>
                      </a:solidFill>
                      <a:effectLst/>
                      <a:uLnTx/>
                      <a:uFillTx/>
                      <a:latin typeface="+mn-ea"/>
                      <a:cs typeface="+mn-cs"/>
                    </a:rPr>
                    <a:t>特色村落承载着丰富的历史和独特的民俗民风是了解中国乡村文明和传承的重要窗口。</a:t>
                  </a:r>
                  <a:endParaRPr kumimoji="0" lang="zh-CN" altLang="en-US" sz="1400" b="0" i="0" u="none" strike="noStrike" kern="1200" cap="none" spc="0" normalizeH="0" baseline="0" noProof="0" dirty="0">
                    <a:ln>
                      <a:noFill/>
                    </a:ln>
                    <a:solidFill>
                      <a:schemeClr val="tx1">
                        <a:lumMod val="75000"/>
                        <a:lumOff val="25000"/>
                      </a:schemeClr>
                    </a:solidFill>
                    <a:effectLst/>
                    <a:uLnTx/>
                    <a:uFillTx/>
                    <a:latin typeface="+mn-ea"/>
                    <a:cs typeface="+mn-cs"/>
                  </a:endParaRPr>
                </a:p>
              </p:txBody>
            </p:sp>
            <p:sp>
              <p:nvSpPr>
                <p:cNvPr id="67" name="文本框 66"/>
                <p:cNvSpPr txBox="1"/>
                <p:nvPr>
                  <p:custDataLst>
                    <p:tags r:id="rId4"/>
                  </p:custDataLst>
                </p:nvPr>
              </p:nvSpPr>
              <p:spPr>
                <a:xfrm>
                  <a:off x="6096000" y="2393009"/>
                  <a:ext cx="2469136" cy="3683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HarmonyOS Sans SC" panose="00000500000000000000" charset="-122"/>
                      <a:ea typeface="HarmonyOS Sans SC" panose="00000500000000000000" charset="-122"/>
                      <a:cs typeface="+mn-cs"/>
                    </a:rPr>
                    <a:t>特色</a:t>
                  </a:r>
                  <a:r>
                    <a:rPr kumimoji="0" lang="zh-CN" altLang="en-US" sz="1800" b="1" i="0" u="none" strike="noStrike" kern="1200" cap="none" spc="0" normalizeH="0" baseline="0" noProof="0" dirty="0">
                      <a:ln>
                        <a:noFill/>
                      </a:ln>
                      <a:solidFill>
                        <a:schemeClr val="tx1">
                          <a:lumMod val="75000"/>
                          <a:lumOff val="25000"/>
                        </a:schemeClr>
                      </a:solidFill>
                      <a:effectLst/>
                      <a:uLnTx/>
                      <a:uFillTx/>
                      <a:latin typeface="HarmonyOS Sans SC" panose="00000500000000000000" charset="-122"/>
                      <a:ea typeface="HarmonyOS Sans SC" panose="00000500000000000000" charset="-122"/>
                      <a:cs typeface="+mn-cs"/>
                    </a:rPr>
                    <a:t>村落</a:t>
                  </a:r>
                  <a:endParaRPr kumimoji="0" lang="zh-CN" altLang="en-US" sz="1800" b="1" i="0" u="none" strike="noStrike" kern="1200" cap="none" spc="0" normalizeH="0" baseline="0" noProof="0" dirty="0">
                    <a:ln>
                      <a:noFill/>
                    </a:ln>
                    <a:solidFill>
                      <a:schemeClr val="tx1">
                        <a:lumMod val="75000"/>
                        <a:lumOff val="25000"/>
                      </a:schemeClr>
                    </a:solidFill>
                    <a:effectLst/>
                    <a:uLnTx/>
                    <a:uFillTx/>
                    <a:latin typeface="HarmonyOS Sans SC" panose="00000500000000000000" charset="-122"/>
                    <a:ea typeface="HarmonyOS Sans SC" panose="00000500000000000000" charset="-122"/>
                    <a:cs typeface="+mn-cs"/>
                  </a:endParaRPr>
                </a:p>
              </p:txBody>
            </p:sp>
          </p:grpSp>
          <p:grpSp>
            <p:nvGrpSpPr>
              <p:cNvPr id="92" name="组合 91"/>
              <p:cNvGrpSpPr/>
              <p:nvPr/>
            </p:nvGrpSpPr>
            <p:grpSpPr>
              <a:xfrm>
                <a:off x="6057900" y="2454350"/>
                <a:ext cx="454763" cy="404763"/>
                <a:chOff x="5888886" y="1850409"/>
                <a:chExt cx="454763" cy="404763"/>
              </a:xfrm>
            </p:grpSpPr>
            <p:sp>
              <p:nvSpPr>
                <p:cNvPr id="90" name="圆角矩形 5"/>
                <p:cNvSpPr/>
                <p:nvPr>
                  <p:custDataLst>
                    <p:tags r:id="rId5"/>
                  </p:custDataLst>
                </p:nvPr>
              </p:nvSpPr>
              <p:spPr>
                <a:xfrm>
                  <a:off x="5912103" y="1850409"/>
                  <a:ext cx="408328" cy="404763"/>
                </a:xfrm>
                <a:prstGeom prst="roundRect">
                  <a:avLst>
                    <a:gd name="adj" fmla="val 50000"/>
                  </a:avLst>
                </a:prstGeom>
                <a:solidFill>
                  <a:srgbClr val="F7AD42"/>
                </a:solidFill>
                <a:ln w="12700" cap="rnd">
                  <a:noFill/>
                  <a:prstDash val="solid"/>
                  <a:round/>
                </a:ln>
                <a:effectLst>
                  <a:outerShdw blurRad="254000" dist="127000" algn="ctr" rotWithShape="0">
                    <a:srgbClr val="38A0AB">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rgbClr val="FFFFFF"/>
                    </a:solidFill>
                    <a:effectLst/>
                    <a:uLnTx/>
                    <a:uFillTx/>
                    <a:latin typeface="HarmonyOS Sans SC" panose="00000500000000000000" charset="-122"/>
                    <a:ea typeface="HarmonyOS Sans SC" panose="00000500000000000000" charset="-122"/>
                    <a:cs typeface="HarmonyOS Sans SC" panose="00000500000000000000" charset="-122"/>
                  </a:endParaRPr>
                </a:p>
              </p:txBody>
            </p:sp>
            <p:sp>
              <p:nvSpPr>
                <p:cNvPr id="91" name="文本框 90"/>
                <p:cNvSpPr txBox="1"/>
                <p:nvPr>
                  <p:custDataLst>
                    <p:tags r:id="rId6"/>
                  </p:custDataLst>
                </p:nvPr>
              </p:nvSpPr>
              <p:spPr>
                <a:xfrm>
                  <a:off x="5888886" y="1898267"/>
                  <a:ext cx="454763"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white"/>
                      </a:solidFill>
                      <a:effectLst/>
                      <a:uLnTx/>
                      <a:uFillTx/>
                      <a:latin typeface="HarmonyOS Sans SC" panose="00000500000000000000" charset="-122"/>
                      <a:ea typeface="HarmonyOS Sans SC" panose="00000500000000000000" charset="-122"/>
                      <a:cs typeface="+mn-cs"/>
                    </a:rPr>
                    <a:t>01</a:t>
                  </a:r>
                  <a:endParaRPr kumimoji="0" lang="zh-CN" altLang="en-US" sz="1400" b="1" i="0" u="none" strike="noStrike" kern="1200" cap="none" spc="0" normalizeH="0" baseline="0" noProof="0" dirty="0">
                    <a:ln>
                      <a:noFill/>
                    </a:ln>
                    <a:solidFill>
                      <a:prstClr val="white"/>
                    </a:solidFill>
                    <a:effectLst/>
                    <a:uLnTx/>
                    <a:uFillTx/>
                    <a:latin typeface="HarmonyOS Sans SC" panose="00000500000000000000" charset="-122"/>
                    <a:ea typeface="HarmonyOS Sans SC" panose="00000500000000000000" charset="-122"/>
                    <a:cs typeface="+mn-cs"/>
                  </a:endParaRPr>
                </a:p>
              </p:txBody>
            </p:sp>
          </p:grpSp>
        </p:grpSp>
        <p:grpSp>
          <p:nvGrpSpPr>
            <p:cNvPr id="94" name="组合 93"/>
            <p:cNvGrpSpPr/>
            <p:nvPr/>
          </p:nvGrpSpPr>
          <p:grpSpPr>
            <a:xfrm>
              <a:off x="5870866" y="3470950"/>
              <a:ext cx="5822659" cy="1046877"/>
              <a:chOff x="6057900" y="2370783"/>
              <a:chExt cx="5822659" cy="1046877"/>
            </a:xfrm>
          </p:grpSpPr>
          <p:grpSp>
            <p:nvGrpSpPr>
              <p:cNvPr id="95" name="组合 94"/>
              <p:cNvGrpSpPr/>
              <p:nvPr/>
            </p:nvGrpSpPr>
            <p:grpSpPr>
              <a:xfrm>
                <a:off x="6637338" y="2370783"/>
                <a:ext cx="5243221" cy="1046877"/>
                <a:chOff x="6096000" y="2370784"/>
                <a:chExt cx="5243221" cy="1046877"/>
              </a:xfrm>
            </p:grpSpPr>
            <p:sp>
              <p:nvSpPr>
                <p:cNvPr id="99" name="文本框 98"/>
                <p:cNvSpPr txBox="1"/>
                <p:nvPr>
                  <p:custDataLst>
                    <p:tags r:id="rId7"/>
                  </p:custDataLst>
                </p:nvPr>
              </p:nvSpPr>
              <p:spPr>
                <a:xfrm>
                  <a:off x="6096000" y="2637881"/>
                  <a:ext cx="5243221" cy="779780"/>
                </a:xfrm>
                <a:prstGeom prst="rect">
                  <a:avLst/>
                </a:prstGeom>
                <a:noFill/>
              </p:spPr>
              <p:txBody>
                <a:bodyPr wrap="square">
                  <a:spAutoFit/>
                </a:bodyPr>
                <a:lstStyle/>
                <a:p>
                  <a:pPr marL="0" marR="0" lvl="0" indent="0" algn="l" defTabSz="914400" rtl="0" eaLnBrk="1" fontAlgn="auto" latinLnBrk="0" hangingPunct="1">
                    <a:lnSpc>
                      <a:spcPct val="16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75000"/>
                          <a:lumOff val="25000"/>
                        </a:schemeClr>
                      </a:solidFill>
                      <a:effectLst/>
                      <a:uLnTx/>
                      <a:uFillTx/>
                      <a:latin typeface="+mn-ea"/>
                      <a:cs typeface="+mn-cs"/>
                    </a:rPr>
                    <a:t>游历特色农场，亲身体验各种农耕活动，开阔自己的眼界感受到农业生产的乐趣</a:t>
                  </a:r>
                  <a:endParaRPr kumimoji="0" lang="zh-CN" altLang="en-US" sz="1400" b="0" i="0" u="none" strike="noStrike" kern="1200" cap="none" spc="0" normalizeH="0" baseline="0" noProof="0" dirty="0">
                    <a:ln>
                      <a:noFill/>
                    </a:ln>
                    <a:solidFill>
                      <a:schemeClr val="tx1">
                        <a:lumMod val="75000"/>
                        <a:lumOff val="25000"/>
                      </a:schemeClr>
                    </a:solidFill>
                    <a:effectLst/>
                    <a:uLnTx/>
                    <a:uFillTx/>
                    <a:latin typeface="+mn-ea"/>
                    <a:cs typeface="+mn-cs"/>
                  </a:endParaRPr>
                </a:p>
              </p:txBody>
            </p:sp>
            <p:sp>
              <p:nvSpPr>
                <p:cNvPr id="100" name="文本框 99"/>
                <p:cNvSpPr txBox="1"/>
                <p:nvPr>
                  <p:custDataLst>
                    <p:tags r:id="rId8"/>
                  </p:custDataLst>
                </p:nvPr>
              </p:nvSpPr>
              <p:spPr>
                <a:xfrm>
                  <a:off x="6096000" y="2370784"/>
                  <a:ext cx="2469136" cy="3683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HarmonyOS Sans SC" panose="00000500000000000000" charset="-122"/>
                      <a:ea typeface="HarmonyOS Sans SC" panose="00000500000000000000" charset="-122"/>
                      <a:cs typeface="+mn-cs"/>
                    </a:rPr>
                    <a:t>特色</a:t>
                  </a:r>
                  <a:r>
                    <a:rPr kumimoji="0" lang="zh-CN" altLang="en-US" sz="1800" b="1" i="0" u="none" strike="noStrike" kern="1200" cap="none" spc="0" normalizeH="0" baseline="0" noProof="0" dirty="0">
                      <a:ln>
                        <a:noFill/>
                      </a:ln>
                      <a:solidFill>
                        <a:schemeClr val="tx1">
                          <a:lumMod val="75000"/>
                          <a:lumOff val="25000"/>
                        </a:schemeClr>
                      </a:solidFill>
                      <a:effectLst/>
                      <a:uLnTx/>
                      <a:uFillTx/>
                      <a:latin typeface="HarmonyOS Sans SC" panose="00000500000000000000" charset="-122"/>
                      <a:ea typeface="HarmonyOS Sans SC" panose="00000500000000000000" charset="-122"/>
                      <a:cs typeface="+mn-cs"/>
                    </a:rPr>
                    <a:t>农场</a:t>
                  </a:r>
                  <a:endParaRPr kumimoji="0" lang="zh-CN" altLang="en-US" sz="1800" b="1" i="0" u="none" strike="noStrike" kern="1200" cap="none" spc="0" normalizeH="0" baseline="0" noProof="0" dirty="0">
                    <a:ln>
                      <a:noFill/>
                    </a:ln>
                    <a:solidFill>
                      <a:schemeClr val="tx1">
                        <a:lumMod val="75000"/>
                        <a:lumOff val="25000"/>
                      </a:schemeClr>
                    </a:solidFill>
                    <a:effectLst/>
                    <a:uLnTx/>
                    <a:uFillTx/>
                    <a:latin typeface="HarmonyOS Sans SC" panose="00000500000000000000" charset="-122"/>
                    <a:ea typeface="HarmonyOS Sans SC" panose="00000500000000000000" charset="-122"/>
                    <a:cs typeface="+mn-cs"/>
                  </a:endParaRPr>
                </a:p>
              </p:txBody>
            </p:sp>
          </p:grpSp>
          <p:grpSp>
            <p:nvGrpSpPr>
              <p:cNvPr id="96" name="组合 95"/>
              <p:cNvGrpSpPr/>
              <p:nvPr/>
            </p:nvGrpSpPr>
            <p:grpSpPr>
              <a:xfrm>
                <a:off x="6057900" y="2454350"/>
                <a:ext cx="454763" cy="404763"/>
                <a:chOff x="5888886" y="1850409"/>
                <a:chExt cx="454763" cy="404763"/>
              </a:xfrm>
            </p:grpSpPr>
            <p:sp>
              <p:nvSpPr>
                <p:cNvPr id="97" name="圆角矩形 5"/>
                <p:cNvSpPr/>
                <p:nvPr>
                  <p:custDataLst>
                    <p:tags r:id="rId9"/>
                  </p:custDataLst>
                </p:nvPr>
              </p:nvSpPr>
              <p:spPr>
                <a:xfrm>
                  <a:off x="5912103" y="1850409"/>
                  <a:ext cx="408328" cy="404763"/>
                </a:xfrm>
                <a:prstGeom prst="roundRect">
                  <a:avLst>
                    <a:gd name="adj" fmla="val 50000"/>
                  </a:avLst>
                </a:prstGeom>
                <a:solidFill>
                  <a:srgbClr val="F7AD42"/>
                </a:solidFill>
                <a:ln w="12700" cap="rnd">
                  <a:noFill/>
                  <a:prstDash val="solid"/>
                  <a:round/>
                </a:ln>
                <a:effectLst>
                  <a:outerShdw blurRad="254000" dist="127000" algn="ctr" rotWithShape="0">
                    <a:srgbClr val="38A0AB">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rgbClr val="FFFFFF"/>
                    </a:solidFill>
                    <a:effectLst/>
                    <a:uLnTx/>
                    <a:uFillTx/>
                    <a:latin typeface="HarmonyOS Sans SC" panose="00000500000000000000" charset="-122"/>
                    <a:ea typeface="HarmonyOS Sans SC" panose="00000500000000000000" charset="-122"/>
                    <a:cs typeface="HarmonyOS Sans SC" panose="00000500000000000000" charset="-122"/>
                  </a:endParaRPr>
                </a:p>
              </p:txBody>
            </p:sp>
            <p:sp>
              <p:nvSpPr>
                <p:cNvPr id="98" name="文本框 97"/>
                <p:cNvSpPr txBox="1"/>
                <p:nvPr>
                  <p:custDataLst>
                    <p:tags r:id="rId10"/>
                  </p:custDataLst>
                </p:nvPr>
              </p:nvSpPr>
              <p:spPr>
                <a:xfrm>
                  <a:off x="5888886" y="1898902"/>
                  <a:ext cx="454763"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white"/>
                      </a:solidFill>
                      <a:effectLst/>
                      <a:uLnTx/>
                      <a:uFillTx/>
                      <a:latin typeface="HarmonyOS Sans SC" panose="00000500000000000000" charset="-122"/>
                      <a:ea typeface="HarmonyOS Sans SC" panose="00000500000000000000" charset="-122"/>
                      <a:cs typeface="+mn-cs"/>
                    </a:rPr>
                    <a:t>02</a:t>
                  </a:r>
                  <a:endParaRPr kumimoji="0" lang="zh-CN" altLang="en-US" sz="1400" b="1" i="0" u="none" strike="noStrike" kern="1200" cap="none" spc="0" normalizeH="0" baseline="0" noProof="0" dirty="0">
                    <a:ln>
                      <a:noFill/>
                    </a:ln>
                    <a:solidFill>
                      <a:prstClr val="white"/>
                    </a:solidFill>
                    <a:effectLst/>
                    <a:uLnTx/>
                    <a:uFillTx/>
                    <a:latin typeface="HarmonyOS Sans SC" panose="00000500000000000000" charset="-122"/>
                    <a:ea typeface="HarmonyOS Sans SC" panose="00000500000000000000" charset="-122"/>
                    <a:cs typeface="+mn-cs"/>
                  </a:endParaRPr>
                </a:p>
              </p:txBody>
            </p:sp>
          </p:grpSp>
        </p:grpSp>
        <p:grpSp>
          <p:nvGrpSpPr>
            <p:cNvPr id="101" name="组合 100"/>
            <p:cNvGrpSpPr/>
            <p:nvPr/>
          </p:nvGrpSpPr>
          <p:grpSpPr>
            <a:xfrm>
              <a:off x="5870866" y="4608239"/>
              <a:ext cx="5822659" cy="1026557"/>
              <a:chOff x="6057900" y="2348558"/>
              <a:chExt cx="5822659" cy="1026557"/>
            </a:xfrm>
          </p:grpSpPr>
          <p:grpSp>
            <p:nvGrpSpPr>
              <p:cNvPr id="102" name="组合 101"/>
              <p:cNvGrpSpPr/>
              <p:nvPr/>
            </p:nvGrpSpPr>
            <p:grpSpPr>
              <a:xfrm>
                <a:off x="6637338" y="2348558"/>
                <a:ext cx="5243221" cy="1026557"/>
                <a:chOff x="6096000" y="2348559"/>
                <a:chExt cx="5243221" cy="1026557"/>
              </a:xfrm>
            </p:grpSpPr>
            <p:sp>
              <p:nvSpPr>
                <p:cNvPr id="106" name="文本框 105"/>
                <p:cNvSpPr txBox="1"/>
                <p:nvPr>
                  <p:custDataLst>
                    <p:tags r:id="rId11"/>
                  </p:custDataLst>
                </p:nvPr>
              </p:nvSpPr>
              <p:spPr>
                <a:xfrm>
                  <a:off x="6096000" y="2637881"/>
                  <a:ext cx="5243221" cy="737235"/>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75000"/>
                          <a:lumOff val="25000"/>
                        </a:schemeClr>
                      </a:solidFill>
                      <a:effectLst/>
                      <a:uLnTx/>
                      <a:uFillTx/>
                      <a:latin typeface="+mn-ea"/>
                      <a:cs typeface="+mn-cs"/>
                    </a:rPr>
                    <a:t>参观科研机构，了解最新的研究成果以及科学技术的发展动态，感受浓厚的学术氛围。</a:t>
                  </a:r>
                  <a:endParaRPr kumimoji="0" lang="zh-CN" altLang="en-US" sz="1400" b="0" i="0" u="none" strike="noStrike" kern="1200" cap="none" spc="0" normalizeH="0" baseline="0" noProof="0" dirty="0">
                    <a:ln>
                      <a:noFill/>
                    </a:ln>
                    <a:solidFill>
                      <a:schemeClr val="tx1">
                        <a:lumMod val="75000"/>
                        <a:lumOff val="25000"/>
                      </a:schemeClr>
                    </a:solidFill>
                    <a:effectLst/>
                    <a:uLnTx/>
                    <a:uFillTx/>
                    <a:latin typeface="+mn-ea"/>
                    <a:cs typeface="+mn-cs"/>
                  </a:endParaRPr>
                </a:p>
              </p:txBody>
            </p:sp>
            <p:sp>
              <p:nvSpPr>
                <p:cNvPr id="107" name="文本框 106"/>
                <p:cNvSpPr txBox="1"/>
                <p:nvPr>
                  <p:custDataLst>
                    <p:tags r:id="rId12"/>
                  </p:custDataLst>
                </p:nvPr>
              </p:nvSpPr>
              <p:spPr>
                <a:xfrm>
                  <a:off x="6096000" y="2348559"/>
                  <a:ext cx="2469136" cy="3683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HarmonyOS Sans SC" panose="00000500000000000000" charset="-122"/>
                      <a:ea typeface="HarmonyOS Sans SC" panose="00000500000000000000" charset="-122"/>
                      <a:cs typeface="+mn-cs"/>
                    </a:rPr>
                    <a:t>省、市农科院（</a:t>
                  </a:r>
                  <a:r>
                    <a:rPr kumimoji="0" lang="zh-CN" altLang="en-US" sz="1800" b="1" i="0" u="none" strike="noStrike" kern="1200" cap="none" spc="0" normalizeH="0" baseline="0" noProof="0" dirty="0">
                      <a:ln>
                        <a:noFill/>
                      </a:ln>
                      <a:solidFill>
                        <a:schemeClr val="tx1">
                          <a:lumMod val="75000"/>
                          <a:lumOff val="25000"/>
                        </a:schemeClr>
                      </a:solidFill>
                      <a:effectLst/>
                      <a:uLnTx/>
                      <a:uFillTx/>
                      <a:latin typeface="HarmonyOS Sans SC" panose="00000500000000000000" charset="-122"/>
                      <a:ea typeface="HarmonyOS Sans SC" panose="00000500000000000000" charset="-122"/>
                      <a:cs typeface="+mn-cs"/>
                    </a:rPr>
                    <a:t>大学）</a:t>
                  </a:r>
                  <a:endParaRPr kumimoji="0" lang="zh-CN" altLang="en-US" sz="1800" b="1" i="0" u="none" strike="noStrike" kern="1200" cap="none" spc="0" normalizeH="0" baseline="0" noProof="0" dirty="0">
                    <a:ln>
                      <a:noFill/>
                    </a:ln>
                    <a:solidFill>
                      <a:schemeClr val="tx1">
                        <a:lumMod val="75000"/>
                        <a:lumOff val="25000"/>
                      </a:schemeClr>
                    </a:solidFill>
                    <a:effectLst/>
                    <a:uLnTx/>
                    <a:uFillTx/>
                    <a:latin typeface="HarmonyOS Sans SC" panose="00000500000000000000" charset="-122"/>
                    <a:ea typeface="HarmonyOS Sans SC" panose="00000500000000000000" charset="-122"/>
                    <a:cs typeface="+mn-cs"/>
                  </a:endParaRPr>
                </a:p>
              </p:txBody>
            </p:sp>
          </p:grpSp>
          <p:grpSp>
            <p:nvGrpSpPr>
              <p:cNvPr id="103" name="组合 102"/>
              <p:cNvGrpSpPr/>
              <p:nvPr/>
            </p:nvGrpSpPr>
            <p:grpSpPr>
              <a:xfrm>
                <a:off x="6057900" y="2454350"/>
                <a:ext cx="454763" cy="404763"/>
                <a:chOff x="5888886" y="1850409"/>
                <a:chExt cx="454763" cy="404763"/>
              </a:xfrm>
            </p:grpSpPr>
            <p:sp>
              <p:nvSpPr>
                <p:cNvPr id="104" name="圆角矩形 5"/>
                <p:cNvSpPr/>
                <p:nvPr>
                  <p:custDataLst>
                    <p:tags r:id="rId13"/>
                  </p:custDataLst>
                </p:nvPr>
              </p:nvSpPr>
              <p:spPr>
                <a:xfrm>
                  <a:off x="5912103" y="1850409"/>
                  <a:ext cx="408328" cy="404763"/>
                </a:xfrm>
                <a:prstGeom prst="roundRect">
                  <a:avLst>
                    <a:gd name="adj" fmla="val 50000"/>
                  </a:avLst>
                </a:prstGeom>
                <a:solidFill>
                  <a:srgbClr val="F7AD42"/>
                </a:solidFill>
                <a:ln w="12700" cap="rnd">
                  <a:noFill/>
                  <a:prstDash val="solid"/>
                  <a:round/>
                </a:ln>
                <a:effectLst>
                  <a:outerShdw blurRad="254000" dist="127000" algn="ctr" rotWithShape="0">
                    <a:srgbClr val="38A0AB">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rgbClr val="FFFFFF"/>
                    </a:solidFill>
                    <a:effectLst/>
                    <a:uLnTx/>
                    <a:uFillTx/>
                    <a:latin typeface="HarmonyOS Sans SC" panose="00000500000000000000" charset="-122"/>
                    <a:ea typeface="HarmonyOS Sans SC" panose="00000500000000000000" charset="-122"/>
                    <a:cs typeface="HarmonyOS Sans SC" panose="00000500000000000000" charset="-122"/>
                  </a:endParaRPr>
                </a:p>
              </p:txBody>
            </p:sp>
            <p:sp>
              <p:nvSpPr>
                <p:cNvPr id="105" name="文本框 104"/>
                <p:cNvSpPr txBox="1"/>
                <p:nvPr>
                  <p:custDataLst>
                    <p:tags r:id="rId14"/>
                  </p:custDataLst>
                </p:nvPr>
              </p:nvSpPr>
              <p:spPr>
                <a:xfrm>
                  <a:off x="5888886" y="1898902"/>
                  <a:ext cx="454763"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white"/>
                      </a:solidFill>
                      <a:effectLst/>
                      <a:uLnTx/>
                      <a:uFillTx/>
                      <a:latin typeface="HarmonyOS Sans SC" panose="00000500000000000000" charset="-122"/>
                      <a:ea typeface="HarmonyOS Sans SC" panose="00000500000000000000" charset="-122"/>
                      <a:cs typeface="+mn-cs"/>
                    </a:rPr>
                    <a:t>03</a:t>
                  </a:r>
                  <a:endParaRPr kumimoji="0" lang="zh-CN" altLang="en-US" sz="1400" b="1" i="0" u="none" strike="noStrike" kern="1200" cap="none" spc="0" normalizeH="0" baseline="0" noProof="0" dirty="0">
                    <a:ln>
                      <a:noFill/>
                    </a:ln>
                    <a:solidFill>
                      <a:prstClr val="white"/>
                    </a:solidFill>
                    <a:effectLst/>
                    <a:uLnTx/>
                    <a:uFillTx/>
                    <a:latin typeface="HarmonyOS Sans SC" panose="00000500000000000000" charset="-122"/>
                    <a:ea typeface="HarmonyOS Sans SC" panose="00000500000000000000" charset="-122"/>
                    <a:cs typeface="+mn-cs"/>
                  </a:endParaRPr>
                </a:p>
              </p:txBody>
            </p:sp>
          </p:grpSp>
        </p:grpSp>
      </p:grpSp>
      <p:pic>
        <p:nvPicPr>
          <p:cNvPr id="20" name="图片 20" descr="一群人站在室内&#10;&#10;描述已自动生成"/>
          <p:cNvPicPr>
            <a:picLocks noChangeAspect="1"/>
          </p:cNvPicPr>
          <p:nvPr>
            <p:custDataLst>
              <p:tags r:id="rId15"/>
            </p:custDataLst>
          </p:nvPr>
        </p:nvPicPr>
        <p:blipFill>
          <a:blip r:embed="rId16" cstate="print">
            <a:extLst>
              <a:ext uri="{28A0092B-C50C-407E-A947-70E740481C1C}">
                <a14:useLocalDpi xmlns:a14="http://schemas.microsoft.com/office/drawing/2010/main" val="0"/>
              </a:ext>
            </a:extLst>
          </a:blip>
          <a:stretch>
            <a:fillRect/>
          </a:stretch>
        </p:blipFill>
        <p:spPr>
          <a:xfrm>
            <a:off x="911860" y="1903730"/>
            <a:ext cx="4104005" cy="2662555"/>
          </a:xfrm>
          <a:prstGeom prst="rect">
            <a:avLst/>
          </a:prstGeom>
        </p:spPr>
      </p:pic>
      <p:pic>
        <p:nvPicPr>
          <p:cNvPr id="2" name="图片 1" descr="analysis"/>
          <p:cNvPicPr>
            <a:picLocks noChangeAspect="1"/>
          </p:cNvPicPr>
          <p:nvPr/>
        </p:nvPicPr>
        <p:blipFill>
          <a:blip r:embed="rId17"/>
          <a:stretch>
            <a:fillRect/>
          </a:stretch>
        </p:blipFill>
        <p:spPr>
          <a:xfrm>
            <a:off x="911860" y="4717415"/>
            <a:ext cx="678815" cy="6788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p:cNvSpPr/>
          <p:nvPr/>
        </p:nvSpPr>
        <p:spPr>
          <a:xfrm>
            <a:off x="446090" y="484187"/>
            <a:ext cx="200024" cy="393700"/>
          </a:xfrm>
          <a:prstGeom prst="roundRect">
            <a:avLst>
              <a:gd name="adj" fmla="val 17644"/>
            </a:avLst>
          </a:prstGeom>
          <a:solidFill>
            <a:srgbClr val="F7AD42"/>
          </a:solidFill>
          <a:ln w="12700" cap="rnd">
            <a:noFill/>
            <a:prstDash val="solid"/>
            <a:round/>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a:ln>
                <a:noFill/>
              </a:ln>
              <a:solidFill>
                <a:prstClr val="white"/>
              </a:solidFill>
              <a:effectLst/>
              <a:uLnTx/>
              <a:uFillTx/>
              <a:latin typeface="HarmonyOS Sans SC" panose="00000500000000000000" charset="-122"/>
              <a:ea typeface="HarmonyOS Sans SC" panose="00000500000000000000" charset="-122"/>
              <a:cs typeface="+mn-cs"/>
            </a:endParaRPr>
          </a:p>
        </p:txBody>
      </p:sp>
      <p:sp>
        <p:nvSpPr>
          <p:cNvPr id="4" name="文本框 3"/>
          <p:cNvSpPr txBox="1"/>
          <p:nvPr/>
        </p:nvSpPr>
        <p:spPr>
          <a:xfrm>
            <a:off x="10178782" y="550232"/>
            <a:ext cx="1533792" cy="261610"/>
          </a:xfrm>
          <a:prstGeom prst="rect">
            <a:avLst/>
          </a:prstGeom>
          <a:noFill/>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1200" cap="none" spc="0" normalizeH="0" baseline="0" noProof="0" dirty="0">
                <a:ln>
                  <a:noFill/>
                </a:ln>
                <a:solidFill>
                  <a:prstClr val="black">
                    <a:lumMod val="75000"/>
                    <a:lumOff val="25000"/>
                  </a:prstClr>
                </a:solidFill>
                <a:effectLst/>
                <a:uLnTx/>
                <a:uFillTx/>
                <a:latin typeface="HarmonyOS Sans SC" panose="00000500000000000000" charset="-122"/>
                <a:ea typeface="HarmonyOS Sans SC" panose="00000500000000000000" charset="-122"/>
                <a:cs typeface="HarmonyOS Sans SC" panose="00000500000000000000" charset="-122"/>
              </a:rPr>
              <a:t>DEFENCE</a:t>
            </a:r>
            <a:endParaRPr kumimoji="0" lang="zh-CN" altLang="en-US" sz="1100" b="0" i="0" u="none" strike="noStrike" kern="1200" cap="none" spc="0" normalizeH="0" baseline="0" noProof="0" dirty="0">
              <a:ln>
                <a:noFill/>
              </a:ln>
              <a:solidFill>
                <a:prstClr val="black">
                  <a:lumMod val="75000"/>
                  <a:lumOff val="25000"/>
                </a:prstClr>
              </a:solidFill>
              <a:effectLst/>
              <a:uLnTx/>
              <a:uFillTx/>
              <a:latin typeface="HarmonyOS Sans SC" panose="00000500000000000000" charset="-122"/>
              <a:ea typeface="HarmonyOS Sans SC" panose="00000500000000000000" charset="-122"/>
              <a:cs typeface="HarmonyOS Sans SC" panose="00000500000000000000" charset="-122"/>
            </a:endParaRPr>
          </a:p>
        </p:txBody>
      </p:sp>
      <p:sp>
        <p:nvSpPr>
          <p:cNvPr id="73" name="文本框 72"/>
          <p:cNvSpPr txBox="1"/>
          <p:nvPr/>
        </p:nvSpPr>
        <p:spPr>
          <a:xfrm>
            <a:off x="1013620" y="419427"/>
            <a:ext cx="2772566" cy="52197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lumMod val="75000"/>
                    <a:lumOff val="25000"/>
                  </a:prstClr>
                </a:solidFill>
                <a:effectLst/>
                <a:uLnTx/>
                <a:uFillTx/>
                <a:latin typeface="HarmonyOS Sans SC" panose="00000500000000000000" charset="-122"/>
                <a:ea typeface="HarmonyOS Sans SC" panose="00000500000000000000" charset="-122"/>
                <a:cs typeface="HarmonyOS Sans SC" panose="00000500000000000000" charset="-122"/>
              </a:rPr>
              <a:t>服务</a:t>
            </a:r>
            <a:r>
              <a:rPr kumimoji="0" lang="zh-CN" altLang="en-US" sz="2800" b="1" i="0" u="none" strike="noStrike" kern="1200" cap="none" spc="0" normalizeH="0" baseline="0" noProof="0" dirty="0">
                <a:ln>
                  <a:noFill/>
                </a:ln>
                <a:solidFill>
                  <a:prstClr val="black">
                    <a:lumMod val="75000"/>
                    <a:lumOff val="25000"/>
                  </a:prstClr>
                </a:solidFill>
                <a:effectLst/>
                <a:uLnTx/>
                <a:uFillTx/>
                <a:latin typeface="HarmonyOS Sans SC" panose="00000500000000000000" charset="-122"/>
                <a:ea typeface="HarmonyOS Sans SC" panose="00000500000000000000" charset="-122"/>
                <a:cs typeface="HarmonyOS Sans SC" panose="00000500000000000000" charset="-122"/>
              </a:rPr>
              <a:t>保障</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HarmonyOS Sans SC" panose="00000500000000000000" charset="-122"/>
              <a:ea typeface="HarmonyOS Sans SC" panose="00000500000000000000" charset="-122"/>
              <a:cs typeface="HarmonyOS Sans SC" panose="00000500000000000000" charset="-122"/>
            </a:endParaRPr>
          </a:p>
        </p:txBody>
      </p:sp>
      <p:sp>
        <p:nvSpPr>
          <p:cNvPr id="74" name="矩形: 圆角 73"/>
          <p:cNvSpPr/>
          <p:nvPr/>
        </p:nvSpPr>
        <p:spPr>
          <a:xfrm>
            <a:off x="738982" y="484187"/>
            <a:ext cx="77788" cy="393700"/>
          </a:xfrm>
          <a:prstGeom prst="roundRect">
            <a:avLst>
              <a:gd name="adj" fmla="val 17644"/>
            </a:avLst>
          </a:prstGeom>
          <a:solidFill>
            <a:srgbClr val="F7AD42"/>
          </a:solidFill>
          <a:ln w="12700" cap="rnd">
            <a:noFill/>
            <a:prstDash val="solid"/>
            <a:round/>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a:ln>
                <a:noFill/>
              </a:ln>
              <a:solidFill>
                <a:prstClr val="white"/>
              </a:solidFill>
              <a:effectLst/>
              <a:uLnTx/>
              <a:uFillTx/>
              <a:latin typeface="HarmonyOS Sans SC" panose="00000500000000000000" charset="-122"/>
              <a:ea typeface="HarmonyOS Sans SC" panose="00000500000000000000" charset="-122"/>
              <a:cs typeface="+mn-cs"/>
            </a:endParaRPr>
          </a:p>
        </p:txBody>
      </p:sp>
      <p:grpSp>
        <p:nvGrpSpPr>
          <p:cNvPr id="25" name="组合 24"/>
          <p:cNvGrpSpPr/>
          <p:nvPr/>
        </p:nvGrpSpPr>
        <p:grpSpPr>
          <a:xfrm>
            <a:off x="5365750" y="1941830"/>
            <a:ext cx="6042025" cy="3532505"/>
            <a:chOff x="5562600" y="1894477"/>
            <a:chExt cx="6042025" cy="3766093"/>
          </a:xfrm>
        </p:grpSpPr>
        <p:sp>
          <p:nvSpPr>
            <p:cNvPr id="17" name="矩形 16"/>
            <p:cNvSpPr/>
            <p:nvPr/>
          </p:nvSpPr>
          <p:spPr>
            <a:xfrm>
              <a:off x="5562600" y="1894477"/>
              <a:ext cx="6042025" cy="3766093"/>
            </a:xfrm>
            <a:prstGeom prst="rect">
              <a:avLst/>
            </a:prstGeom>
            <a:solidFill>
              <a:schemeClr val="bg1"/>
            </a:solidFill>
            <a:ln w="12700" cap="rnd">
              <a:solidFill>
                <a:srgbClr val="F7AD42"/>
              </a:solidFill>
              <a:prstDash val="solid"/>
              <a:round/>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prstClr val="white"/>
                </a:solidFill>
                <a:effectLst/>
                <a:uLnTx/>
                <a:uFillTx/>
                <a:latin typeface="HarmonyOS Sans SC" panose="00000500000000000000" charset="-122"/>
                <a:ea typeface="HarmonyOS Sans SC" panose="00000500000000000000" charset="-122"/>
                <a:cs typeface="+mn-cs"/>
              </a:endParaRPr>
            </a:p>
          </p:txBody>
        </p:sp>
        <p:sp>
          <p:nvSpPr>
            <p:cNvPr id="22" name="文本框 21"/>
            <p:cNvSpPr txBox="1"/>
            <p:nvPr/>
          </p:nvSpPr>
          <p:spPr>
            <a:xfrm>
              <a:off x="5748655" y="2132602"/>
              <a:ext cx="5508625" cy="2642235"/>
            </a:xfrm>
            <a:prstGeom prst="rect">
              <a:avLst/>
            </a:prstGeom>
            <a:noFill/>
          </p:spPr>
          <p:txBody>
            <a:bodyPr wrap="square">
              <a:noAutofit/>
            </a:bodyPr>
            <a:lstStyle/>
            <a:p>
              <a:pPr marL="0" marR="0" lvl="0" indent="0" algn="just" defTabSz="914400" rtl="0" eaLnBrk="1" fontAlgn="auto" latinLnBrk="0" hangingPunct="1">
                <a:lnSpc>
                  <a:spcPct val="170000"/>
                </a:lnSpc>
                <a:spcBef>
                  <a:spcPts val="0"/>
                </a:spcBef>
                <a:spcAft>
                  <a:spcPts val="0"/>
                </a:spcAft>
                <a:buClrTx/>
                <a:buSzTx/>
                <a:buFontTx/>
                <a:buNone/>
                <a:defRPr/>
              </a:pPr>
              <a:r>
                <a:rPr kumimoji="0" sz="16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我公司意识到售后服务对公司业务发展和对公司的信誉的重要性，针对客户的不同和特别的要求，向客户提供不同的服务。公司将实时关注市场需求变化，根据用户需求和乡村设施状况，及时升级更换线路。在消费者下单后到旅行结束，会有一名线上客服和线下向导全程服务，可随时即刻向客服反映旅途中的问题。</a:t>
              </a:r>
              <a:endParaRPr kumimoji="0" sz="16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grpSp>
      <p:pic>
        <p:nvPicPr>
          <p:cNvPr id="5" name="图片 4" descr="knowledge (2)"/>
          <p:cNvPicPr>
            <a:picLocks noChangeAspect="1"/>
          </p:cNvPicPr>
          <p:nvPr/>
        </p:nvPicPr>
        <p:blipFill>
          <a:blip r:embed="rId1"/>
          <a:stretch>
            <a:fillRect/>
          </a:stretch>
        </p:blipFill>
        <p:spPr>
          <a:xfrm>
            <a:off x="816610" y="1792605"/>
            <a:ext cx="4064000" cy="406400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DIAGRAM_VIRTUALLY_FRAME" val="{&quot;height&quot;:243.73188976377952,&quot;left&quot;:455.2729133858267,&quot;top&quot;:179.28314960629922,&quot;width&quot;:458.4770866141733}"/>
</p:tagLst>
</file>

<file path=ppt/tags/tag11.xml><?xml version="1.0" encoding="utf-8"?>
<p:tagLst xmlns:p="http://schemas.openxmlformats.org/presentationml/2006/main">
  <p:tag name="KSO_WM_DIAGRAM_VIRTUALLY_FRAME" val="{&quot;height&quot;:243.73188976377952,&quot;left&quot;:455.2729133858267,&quot;top&quot;:179.28314960629922,&quot;width&quot;:458.4770866141733}"/>
</p:tagLst>
</file>

<file path=ppt/tags/tag12.xml><?xml version="1.0" encoding="utf-8"?>
<p:tagLst xmlns:p="http://schemas.openxmlformats.org/presentationml/2006/main">
  <p:tag name="KSO_WM_DIAGRAM_VIRTUALLY_FRAME" val="{&quot;height&quot;:243.73188976377952,&quot;left&quot;:455.2729133858267,&quot;top&quot;:179.28314960629922,&quot;width&quot;:458.4770866141733}"/>
</p:tagLst>
</file>

<file path=ppt/tags/tag13.xml><?xml version="1.0" encoding="utf-8"?>
<p:tagLst xmlns:p="http://schemas.openxmlformats.org/presentationml/2006/main">
  <p:tag name="KSO_WM_DIAGRAM_VIRTUALLY_FRAME" val="{&quot;height&quot;:243.73188976377952,&quot;left&quot;:455.2729133858267,&quot;top&quot;:179.28314960629922,&quot;width&quot;:458.4770866141733}"/>
</p:tagLst>
</file>

<file path=ppt/tags/tag14.xml><?xml version="1.0" encoding="utf-8"?>
<p:tagLst xmlns:p="http://schemas.openxmlformats.org/presentationml/2006/main">
  <p:tag name="KSO_WM_DIAGRAM_VIRTUALLY_FRAME" val="{&quot;height&quot;:243.73188976377952,&quot;left&quot;:455.2729133858267,&quot;top&quot;:179.28314960629922,&quot;width&quot;:458.4770866141733}"/>
</p:tagLst>
</file>

<file path=ppt/tags/tag15.xml><?xml version="1.0" encoding="utf-8"?>
<p:tagLst xmlns:p="http://schemas.openxmlformats.org/presentationml/2006/main">
  <p:tag name="KSO_WM_DIAGRAM_VIRTUALLY_FRAME" val="{&quot;height&quot;:243.73188976377952,&quot;left&quot;:455.2729133858267,&quot;top&quot;:179.28314960629922,&quot;width&quot;:458.4770866141733}"/>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PP_MARK_KEY" val="2eca7f9a-d17a-41de-94ac-f4586b3bf47c"/>
  <p:tag name="COMMONDATA" val="eyJoZGlkIjoiYmRkODI2NmRmNDlkY2MzNGIzZTI0NmU4NWNjZTBjNWUifQ=="/>
  <p:tag name="commondata" val="eyJoZGlkIjoiZTJkN2VhZmVhZWRkZTZiNTkwODMzZjhlOGMxYTExNzc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DIAGRAM_VIRTUALLY_FRAME" val="{&quot;height&quot;:243.73188976377952,&quot;left&quot;:455.2729133858267,&quot;top&quot;:179.28314960629922,&quot;width&quot;:458.4770866141733}"/>
</p:tagLst>
</file>

<file path=ppt/tags/tag4.xml><?xml version="1.0" encoding="utf-8"?>
<p:tagLst xmlns:p="http://schemas.openxmlformats.org/presentationml/2006/main">
  <p:tag name="KSO_WM_DIAGRAM_VIRTUALLY_FRAME" val="{&quot;height&quot;:243.73188976377952,&quot;left&quot;:455.2729133858267,&quot;top&quot;:179.28314960629922,&quot;width&quot;:458.4770866141733}"/>
</p:tagLst>
</file>

<file path=ppt/tags/tag5.xml><?xml version="1.0" encoding="utf-8"?>
<p:tagLst xmlns:p="http://schemas.openxmlformats.org/presentationml/2006/main">
  <p:tag name="KSO_WM_DIAGRAM_VIRTUALLY_FRAME" val="{&quot;height&quot;:243.73188976377952,&quot;left&quot;:455.2729133858267,&quot;top&quot;:179.28314960629922,&quot;width&quot;:458.4770866141733}"/>
</p:tagLst>
</file>

<file path=ppt/tags/tag6.xml><?xml version="1.0" encoding="utf-8"?>
<p:tagLst xmlns:p="http://schemas.openxmlformats.org/presentationml/2006/main">
  <p:tag name="KSO_WM_DIAGRAM_VIRTUALLY_FRAME" val="{&quot;height&quot;:243.73188976377952,&quot;left&quot;:455.2729133858267,&quot;top&quot;:179.28314960629922,&quot;width&quot;:458.4770866141733}"/>
</p:tagLst>
</file>

<file path=ppt/tags/tag7.xml><?xml version="1.0" encoding="utf-8"?>
<p:tagLst xmlns:p="http://schemas.openxmlformats.org/presentationml/2006/main">
  <p:tag name="KSO_WM_DIAGRAM_VIRTUALLY_FRAME" val="{&quot;height&quot;:243.73188976377952,&quot;left&quot;:455.2729133858267,&quot;top&quot;:179.28314960629922,&quot;width&quot;:458.4770866141733}"/>
</p:tagLst>
</file>

<file path=ppt/tags/tag8.xml><?xml version="1.0" encoding="utf-8"?>
<p:tagLst xmlns:p="http://schemas.openxmlformats.org/presentationml/2006/main">
  <p:tag name="KSO_WM_DIAGRAM_VIRTUALLY_FRAME" val="{&quot;height&quot;:243.73188976377952,&quot;left&quot;:455.2729133858267,&quot;top&quot;:179.28314960629922,&quot;width&quot;:458.4770866141733}"/>
</p:tagLst>
</file>

<file path=ppt/tags/tag9.xml><?xml version="1.0" encoding="utf-8"?>
<p:tagLst xmlns:p="http://schemas.openxmlformats.org/presentationml/2006/main">
  <p:tag name="KSO_WM_DIAGRAM_VIRTUALLY_FRAME" val="{&quot;height&quot;:243.73188976377952,&quot;left&quot;:455.2729133858267,&quot;top&quot;:179.28314960629922,&quot;width&quot;:458.477086614173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HarmonyOS Sans SC"/>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HarmonyOS Sans SC"/>
        <a:ea typeface=""/>
        <a:cs typeface=""/>
        <a:font script="Jpan" typeface="ＭＳ Ｐゴシック"/>
        <a:font script="Hang" typeface="맑은 고딕"/>
        <a:font script="Hans" typeface="微软雅黑"/>
        <a:font script="Hant" typeface="新細明體"/>
        <a:font script="Arab" typeface="HarmonyOS Sans SC"/>
        <a:font script="Hebr" typeface="HarmonyOS Sans SC"/>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HarmonyOS Sans SC"/>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2700" cap="rnd">
          <a:solidFill>
            <a:srgbClr val="F7AD42"/>
          </a:solidFill>
          <a:prstDash val="solid"/>
          <a:round/>
        </a:ln>
        <a:effectLst>
          <a:outerShdw blurRad="63500" algn="ctr" rotWithShape="0">
            <a:prstClr val="black">
              <a:alpha val="12000"/>
            </a:prstClr>
          </a:outerShdw>
        </a:effectLst>
      </a:spPr>
      <a:bodyPr rot="0" spcFirstLastPara="0" vert="horz" wrap="square" lIns="91440" tIns="45720" rIns="91440" bIns="45720" numCol="1" spcCol="0" rtlCol="0" fromWordArt="0" anchor="ctr" anchorCtr="0" forceAA="0" compatLnSpc="1">
        <a:normAutofit/>
      </a:bodyPr>
      <a:lstStyle>
        <a:defPPr marL="0" marR="0" indent="0" algn="ctr" defTabSz="914400" rtl="0" eaLnBrk="1" fontAlgn="auto" latinLnBrk="0" hangingPunct="1">
          <a:lnSpc>
            <a:spcPct val="100000"/>
          </a:lnSpc>
          <a:spcBef>
            <a:spcPts val="0"/>
          </a:spcBef>
          <a:spcAft>
            <a:spcPts val="0"/>
          </a:spcAft>
          <a:buClrTx/>
          <a:buSzTx/>
          <a:buFontTx/>
          <a:buNone/>
          <a:defRPr kumimoji="0" sz="2000" b="1" i="0" u="none" strike="noStrike" kern="1200" cap="none" spc="0" normalizeH="0" baseline="0" noProof="0" dirty="0">
            <a:ln>
              <a:noFill/>
            </a:ln>
            <a:solidFill>
              <a:prstClr val="white"/>
            </a:solidFill>
            <a:effectLst/>
            <a:uLnTx/>
            <a:uFillTx/>
            <a:latin typeface="HarmonyOS Sans SC" panose="00000500000000000000" charset="-122"/>
            <a:ea typeface="HarmonyOS Sans SC" panose="00000500000000000000" charset="-122"/>
            <a:cs typeface="+mn-cs"/>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HarmonyOS Sans SC"/>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HarmonyOS Sans SC"/>
        <a:ea typeface=""/>
        <a:cs typeface=""/>
        <a:font script="Jpan" typeface="ＭＳ Ｐゴシック"/>
        <a:font script="Hang" typeface="맑은 고딕"/>
        <a:font script="Hans" typeface="HarmonyOS Sans SC"/>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HarmonyOS Sans SC"/>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HarmonyOS Sans SC"/>
        <a:ea typeface=""/>
        <a:cs typeface=""/>
        <a:font script="Jpan" typeface="ＭＳ Ｐゴシック"/>
        <a:font script="Hang" typeface="맑은 고딕"/>
        <a:font script="Hans" typeface="HarmonyOS Sans SC"/>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Words>
  <Application>WPS 演示</Application>
  <PresentationFormat>宽屏</PresentationFormat>
  <Paragraphs>40</Paragraphs>
  <Slides>3</Slides>
  <Notes>22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vt:i4>
      </vt:variant>
    </vt:vector>
  </HeadingPairs>
  <TitlesOfParts>
    <vt:vector size="12" baseType="lpstr">
      <vt:lpstr>Arial</vt:lpstr>
      <vt:lpstr>宋体</vt:lpstr>
      <vt:lpstr>Wingdings</vt:lpstr>
      <vt:lpstr>HarmonyOS Sans SC</vt:lpstr>
      <vt:lpstr>阿里巴巴普惠体 2.0 55 Regular</vt:lpstr>
      <vt:lpstr>阿里巴巴普惠体 2.0 65 Medium</vt:lpstr>
      <vt:lpstr>微软雅黑</vt:lpstr>
      <vt:lpstr>Arial Unicode MS</vt:lpstr>
      <vt:lpstr>Office 主题</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黄色简约风年终总结汇报ppt模板</dc:title>
  <dc:creator>©Summer</dc:creator>
  <cp:keywords>P界达人</cp:keywords>
  <dc:description>51PPT模板网，幻灯片演示模板及素材免费下载！
51PPT模板网 唯一访问网址：www.51pptmoban.com</dc:description>
  <cp:lastModifiedBy>蕴吭怨磊抗</cp:lastModifiedBy>
  <cp:revision>86</cp:revision>
  <dcterms:created xsi:type="dcterms:W3CDTF">2022-09-27T12:19:00Z</dcterms:created>
  <dcterms:modified xsi:type="dcterms:W3CDTF">2024-03-19T09:50:37Z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09DC570A20CA45A88D8F91692AA2DFA0_13</vt:lpwstr>
  </property>
  <property fmtid="{D5CDD505-2E9C-101B-9397-08002B2CF9AE}" pid="3" name="KSOProductBuildVer">
    <vt:lpwstr>2052-12.1.0.15990</vt:lpwstr>
  </property>
</Properties>
</file>