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7B097-9C5F-4332-8752-5AD3802EABFB}" v="2" dt="2020-11-10T02:38:34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97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19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6920B6-EEB7-457F-A9CC-4727C64BAED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97448C-A269-4123-B1C7-1A07C884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6F10-097E-432F-BBF9-BADC22A6E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Presentation-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BF39B-9736-465E-8FA6-ABFC8988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Freddie Boadu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38E-2D72-4CFF-9389-6C5D4E08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D7FE-A63A-44AC-AEC3-915CB121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State Machine</a:t>
            </a:r>
          </a:p>
          <a:p>
            <a:r>
              <a:rPr lang="en-US" dirty="0"/>
              <a:t>Pitfalls and achievements</a:t>
            </a:r>
          </a:p>
        </p:txBody>
      </p:sp>
    </p:spTree>
    <p:extLst>
      <p:ext uri="{BB962C8B-B14F-4D97-AF65-F5344CB8AC3E}">
        <p14:creationId xmlns:p14="http://schemas.microsoft.com/office/powerpoint/2010/main" val="4333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3A10-9B6E-45AA-8178-D3392A48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47288F-7117-4FEC-A131-F838A1C5B8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180996"/>
            <a:ext cx="8534400" cy="26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12B0-E47B-40AC-BB5C-47F1A729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C1DFE-F568-4DB1-BC2C-7E98D43A51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718719" y="-2758283"/>
            <a:ext cx="4486277" cy="105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3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17BA-C151-46CF-B770-72256D2F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and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7FFC-0E01-43F5-9F2B-421A85D8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how to do top design</a:t>
            </a:r>
          </a:p>
          <a:p>
            <a:r>
              <a:rPr lang="en-US" dirty="0"/>
              <a:t>Learned how to do FSM a lot better</a:t>
            </a:r>
          </a:p>
          <a:p>
            <a:r>
              <a:rPr lang="en-US" dirty="0"/>
              <a:t>Had trouble with the timer on my system</a:t>
            </a:r>
          </a:p>
          <a:p>
            <a:r>
              <a:rPr lang="en-US" dirty="0"/>
              <a:t>Learned how to work better during COVID in terms of communicating with professor for ideas. </a:t>
            </a:r>
          </a:p>
        </p:txBody>
      </p:sp>
    </p:spTree>
    <p:extLst>
      <p:ext uri="{BB962C8B-B14F-4D97-AF65-F5344CB8AC3E}">
        <p14:creationId xmlns:p14="http://schemas.microsoft.com/office/powerpoint/2010/main" val="24284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00BD-C321-495F-95B7-20550DEB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2808-BC8E-45CD-BAEA-4C39A477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elevator project was a success</a:t>
            </a:r>
          </a:p>
          <a:p>
            <a:r>
              <a:rPr lang="en-US" dirty="0"/>
              <a:t>Only downside was the timer not fully working.</a:t>
            </a:r>
          </a:p>
        </p:txBody>
      </p:sp>
    </p:spTree>
    <p:extLst>
      <p:ext uri="{BB962C8B-B14F-4D97-AF65-F5344CB8AC3E}">
        <p14:creationId xmlns:p14="http://schemas.microsoft.com/office/powerpoint/2010/main" val="24238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4D5D-779B-42C3-9A41-65752C3C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Question Mark">
                <a:extLst>
                  <a:ext uri="{FF2B5EF4-FFF2-40B4-BE49-F238E27FC236}">
                    <a16:creationId xmlns:a16="http://schemas.microsoft.com/office/drawing/2014/main" id="{A713A18D-CB8F-4CAD-861C-F8D70294069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2891709"/>
                  </p:ext>
                </p:extLst>
              </p:nvPr>
            </p:nvGraphicFramePr>
            <p:xfrm>
              <a:off x="2639571" y="281726"/>
              <a:ext cx="2910997" cy="442590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10997" cy="4425905"/>
                    </a:xfrm>
                    <a:prstGeom prst="rect">
                      <a:avLst/>
                    </a:prstGeom>
                  </am3d:spPr>
                  <am3d:camera>
                    <am3d:pos x="0" y="0" z="5757311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00190" d="1000000"/>
                    <am3d:preTrans dx="-1666792" dy="-16252391" dz="260942"/>
                    <am3d:scale>
                      <am3d:sx n="1000000" d="1000000"/>
                      <am3d:sy n="1000000" d="1000000"/>
                      <am3d:sz n="1000000" d="1000000"/>
                    </am3d:scale>
                    <am3d:rot ax="368177" ay="2315008" az="23015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6437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Question Mark">
                <a:extLst>
                  <a:ext uri="{FF2B5EF4-FFF2-40B4-BE49-F238E27FC236}">
                    <a16:creationId xmlns:a16="http://schemas.microsoft.com/office/drawing/2014/main" id="{A713A18D-CB8F-4CAD-861C-F8D7029406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571" y="281726"/>
                <a:ext cx="2910997" cy="44259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7951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9E5CB4AC176C41AD40997C04E0300E" ma:contentTypeVersion="2" ma:contentTypeDescription="Create a new document." ma:contentTypeScope="" ma:versionID="2b6a85f83b50092a68c73e8a10d33af6">
  <xsd:schema xmlns:xsd="http://www.w3.org/2001/XMLSchema" xmlns:xs="http://www.w3.org/2001/XMLSchema" xmlns:p="http://schemas.microsoft.com/office/2006/metadata/properties" xmlns:ns3="217233bc-7d64-4ac3-a4d7-0e80889a2654" targetNamespace="http://schemas.microsoft.com/office/2006/metadata/properties" ma:root="true" ma:fieldsID="e94f6a3ffbd64c8035ed69c23cf23ffb" ns3:_="">
    <xsd:import namespace="217233bc-7d64-4ac3-a4d7-0e80889a26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233bc-7d64-4ac3-a4d7-0e80889a2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191CCB-72D1-49FB-B101-4DD41A21B760}">
  <ds:schemaRefs>
    <ds:schemaRef ds:uri="http://purl.org/dc/elements/1.1/"/>
    <ds:schemaRef ds:uri="http://purl.org/dc/terms/"/>
    <ds:schemaRef ds:uri="http://schemas.microsoft.com/office/2006/documentManagement/types"/>
    <ds:schemaRef ds:uri="217233bc-7d64-4ac3-a4d7-0e80889a2654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88BF22-921B-4796-BB09-C1D78D21A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4833D-F89E-4815-A374-4B3AAEA12B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233bc-7d64-4ac3-a4d7-0e80889a2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79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Presentation- Project 1</vt:lpstr>
      <vt:lpstr>Project overview</vt:lpstr>
      <vt:lpstr>Block diagram</vt:lpstr>
      <vt:lpstr>State machine</vt:lpstr>
      <vt:lpstr>Pitfalls and Achievements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 Project 1</dc:title>
  <dc:creator>Freddie Boadu</dc:creator>
  <cp:lastModifiedBy>freddie boadu</cp:lastModifiedBy>
  <cp:revision>2</cp:revision>
  <dcterms:created xsi:type="dcterms:W3CDTF">2020-11-10T02:30:08Z</dcterms:created>
  <dcterms:modified xsi:type="dcterms:W3CDTF">2020-11-10T02:40:20Z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0x010100FC9E5CB4AC176C41AD40997C04E0300E</vt:lpwstr>
  </property>
</Properties>
</file>