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Boadu" userId="36c72a2f3819e943" providerId="LiveId" clId="{2B8FAD83-8656-4B3B-A73A-1991C209B5D2}"/>
    <pc:docChg chg="custSel modSld">
      <pc:chgData name="Freddie Boadu" userId="36c72a2f3819e943" providerId="LiveId" clId="{2B8FAD83-8656-4B3B-A73A-1991C209B5D2}" dt="2020-12-08T15:58:20.038" v="0" actId="313"/>
      <pc:docMkLst>
        <pc:docMk/>
      </pc:docMkLst>
      <pc:sldChg chg="modSp">
        <pc:chgData name="Freddie Boadu" userId="36c72a2f3819e943" providerId="LiveId" clId="{2B8FAD83-8656-4B3B-A73A-1991C209B5D2}" dt="2020-12-08T15:58:20.038" v="0" actId="313"/>
        <pc:sldMkLst>
          <pc:docMk/>
          <pc:sldMk cId="2054801999" sldId="257"/>
        </pc:sldMkLst>
        <pc:spChg chg="mod">
          <ac:chgData name="Freddie Boadu" userId="36c72a2f3819e943" providerId="LiveId" clId="{2B8FAD83-8656-4B3B-A73A-1991C209B5D2}" dt="2020-12-08T15:58:20.038" v="0" actId="313"/>
          <ac:spMkLst>
            <pc:docMk/>
            <pc:sldMk cId="2054801999" sldId="257"/>
            <ac:spMk id="3" creationId="{1C92E57D-856B-4696-AD35-C6D13BBEDD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10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5F0954-949B-44F3-BA76-9BBE9705262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6728-7450-4935-8922-DA35D6F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DE2D-743F-4E65-8AEB-A425B0651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Washing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2AFA-7C59-4DD7-879D-EAE51DDD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By:Freddie</a:t>
            </a:r>
            <a:r>
              <a:rPr lang="en-US" dirty="0"/>
              <a:t> Boadu</a:t>
            </a:r>
          </a:p>
        </p:txBody>
      </p:sp>
    </p:spTree>
    <p:extLst>
      <p:ext uri="{BB962C8B-B14F-4D97-AF65-F5344CB8AC3E}">
        <p14:creationId xmlns:p14="http://schemas.microsoft.com/office/powerpoint/2010/main" val="392937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05B-B82A-463B-B660-EE0FC70B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E57D-856B-4696-AD35-C6D13BBE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washing machine with 4 different activities- rinse soak wash spin</a:t>
            </a:r>
          </a:p>
          <a:p>
            <a:r>
              <a:rPr lang="en-US" dirty="0"/>
              <a:t>Make 2 modes for the washing machine</a:t>
            </a:r>
          </a:p>
          <a:p>
            <a:r>
              <a:rPr lang="en-US" dirty="0"/>
              <a:t>Make sure the lid will close and if it doesn’t have a timer for it</a:t>
            </a:r>
          </a:p>
          <a:p>
            <a:r>
              <a:rPr lang="en-US" dirty="0"/>
              <a:t>Have a timer for the washing machine to switch states</a:t>
            </a:r>
          </a:p>
        </p:txBody>
      </p:sp>
    </p:spTree>
    <p:extLst>
      <p:ext uri="{BB962C8B-B14F-4D97-AF65-F5344CB8AC3E}">
        <p14:creationId xmlns:p14="http://schemas.microsoft.com/office/powerpoint/2010/main" val="20548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5C-BEE1-46C8-89EC-1B4E5FCC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27F4-87BF-4E61-BC35-170A3C64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DCDD-CEAE-4C8D-954B-94A4B9C98C1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52" y="1825625"/>
            <a:ext cx="7889544" cy="40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B713-8337-479A-BE6E-76D559C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2D53AC-EFEF-4F05-AB48-790FEB5CD891}"/>
              </a:ext>
            </a:extLst>
          </p:cNvPr>
          <p:cNvSpPr/>
          <p:nvPr/>
        </p:nvSpPr>
        <p:spPr>
          <a:xfrm>
            <a:off x="8173453" y="425116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306BE0-664F-4745-91BC-07A88EB2FD4B}"/>
              </a:ext>
            </a:extLst>
          </p:cNvPr>
          <p:cNvSpPr/>
          <p:nvPr/>
        </p:nvSpPr>
        <p:spPr>
          <a:xfrm>
            <a:off x="5157537" y="425116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D976E-BD6B-4BC5-9573-6D27BCC59A54}"/>
              </a:ext>
            </a:extLst>
          </p:cNvPr>
          <p:cNvSpPr/>
          <p:nvPr/>
        </p:nvSpPr>
        <p:spPr>
          <a:xfrm>
            <a:off x="5269832" y="2085474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F6CE7D-2E7B-4FA9-A8A8-514E275A79F1}"/>
              </a:ext>
            </a:extLst>
          </p:cNvPr>
          <p:cNvSpPr/>
          <p:nvPr/>
        </p:nvSpPr>
        <p:spPr>
          <a:xfrm>
            <a:off x="5462337" y="3505200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rinse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2AD82-FAC7-4CB0-BE80-9C43CDF38E74}"/>
              </a:ext>
            </a:extLst>
          </p:cNvPr>
          <p:cNvSpPr/>
          <p:nvPr/>
        </p:nvSpPr>
        <p:spPr>
          <a:xfrm>
            <a:off x="5574631" y="4868779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FF02BC-81D0-4EB8-93BE-A32BD264C677}"/>
              </a:ext>
            </a:extLst>
          </p:cNvPr>
          <p:cNvSpPr/>
          <p:nvPr/>
        </p:nvSpPr>
        <p:spPr>
          <a:xfrm>
            <a:off x="978568" y="3336758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93D1EF-20D2-4568-B468-FD37B728D58F}"/>
              </a:ext>
            </a:extLst>
          </p:cNvPr>
          <p:cNvSpPr/>
          <p:nvPr/>
        </p:nvSpPr>
        <p:spPr>
          <a:xfrm>
            <a:off x="1155032" y="4868779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rinse2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B9F5E3-D256-47B5-8614-1D6D7BE1860A}"/>
              </a:ext>
            </a:extLst>
          </p:cNvPr>
          <p:cNvSpPr/>
          <p:nvPr/>
        </p:nvSpPr>
        <p:spPr>
          <a:xfrm>
            <a:off x="8101263" y="5670884"/>
            <a:ext cx="2189747" cy="118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Lid-open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747DEB-2CC6-413D-8393-7AC809A7E64F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7347284" y="1018674"/>
            <a:ext cx="82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7F4A25-E2B8-48C2-A228-EB6EA1970697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252411" y="1612232"/>
            <a:ext cx="112295" cy="47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BC853-F52E-48F0-99F3-ECA092C0B77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364706" y="3272590"/>
            <a:ext cx="192505" cy="23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78241D-1E77-43E2-9DF7-ACD35E14050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17106" y="3424990"/>
            <a:ext cx="152399" cy="14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C0B683-C101-46D0-A13F-C953A30E7C13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3168315" y="3930316"/>
            <a:ext cx="2294022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E2190-8C57-4DEF-BFE2-EA52C56BBCB0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3344779" y="5462337"/>
            <a:ext cx="2229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47857D-1686-48E0-8725-0AB97C76947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073442" y="4523874"/>
            <a:ext cx="176464" cy="34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697794-FD8E-49D0-BFA7-39811E229E2F}"/>
              </a:ext>
            </a:extLst>
          </p:cNvPr>
          <p:cNvCxnSpPr>
            <a:cxnSpLocks/>
            <a:stCxn id="11" idx="2"/>
            <a:endCxn id="8" idx="4"/>
          </p:cNvCxnSpPr>
          <p:nvPr/>
        </p:nvCxnSpPr>
        <p:spPr>
          <a:xfrm flipH="1" flipV="1">
            <a:off x="6669505" y="6055895"/>
            <a:ext cx="1431758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6F10F1-E2BD-4289-BEDC-5350A0B20334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7764378" y="5462337"/>
            <a:ext cx="1431759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D5C25F-00FF-4030-B245-003D00E10E95}"/>
              </a:ext>
            </a:extLst>
          </p:cNvPr>
          <p:cNvSpPr txBox="1"/>
          <p:nvPr/>
        </p:nvSpPr>
        <p:spPr>
          <a:xfrm>
            <a:off x="7471828" y="649342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EBF0D-A548-4C70-8497-86DD5C9553A1}"/>
              </a:ext>
            </a:extLst>
          </p:cNvPr>
          <p:cNvCxnSpPr>
            <a:endCxn id="5" idx="1"/>
          </p:cNvCxnSpPr>
          <p:nvPr/>
        </p:nvCxnSpPr>
        <p:spPr>
          <a:xfrm>
            <a:off x="4812632" y="216568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4AFF5-A6C9-4B12-9E73-8A5885F47AF6}"/>
              </a:ext>
            </a:extLst>
          </p:cNvPr>
          <p:cNvCxnSpPr/>
          <p:nvPr/>
        </p:nvCxnSpPr>
        <p:spPr>
          <a:xfrm>
            <a:off x="4937038" y="1852864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50D88-3C8B-4303-BD56-57936488BD8F}"/>
              </a:ext>
            </a:extLst>
          </p:cNvPr>
          <p:cNvCxnSpPr/>
          <p:nvPr/>
        </p:nvCxnSpPr>
        <p:spPr>
          <a:xfrm>
            <a:off x="5047490" y="3339372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BDF770-5714-42C7-8CA7-74DC338ADEF3}"/>
              </a:ext>
            </a:extLst>
          </p:cNvPr>
          <p:cNvCxnSpPr/>
          <p:nvPr/>
        </p:nvCxnSpPr>
        <p:spPr>
          <a:xfrm>
            <a:off x="645775" y="3106761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2CF0E-BF90-405B-83C4-41A6AB8754C6}"/>
              </a:ext>
            </a:extLst>
          </p:cNvPr>
          <p:cNvCxnSpPr/>
          <p:nvPr/>
        </p:nvCxnSpPr>
        <p:spPr>
          <a:xfrm>
            <a:off x="603826" y="4868779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5F496D-6842-496C-9BEC-B2D4F298DBF8}"/>
              </a:ext>
            </a:extLst>
          </p:cNvPr>
          <p:cNvCxnSpPr/>
          <p:nvPr/>
        </p:nvCxnSpPr>
        <p:spPr>
          <a:xfrm>
            <a:off x="5112621" y="4708358"/>
            <a:ext cx="665586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E903-A5DB-4926-BCF8-22FA0DBBE9D9}"/>
              </a:ext>
            </a:extLst>
          </p:cNvPr>
          <p:cNvSpPr txBox="1"/>
          <p:nvPr/>
        </p:nvSpPr>
        <p:spPr>
          <a:xfrm>
            <a:off x="6403458" y="174038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D11DF2-15AC-4CBC-AA5C-2364670C3A7B}"/>
              </a:ext>
            </a:extLst>
          </p:cNvPr>
          <p:cNvSpPr txBox="1"/>
          <p:nvPr/>
        </p:nvSpPr>
        <p:spPr>
          <a:xfrm>
            <a:off x="5157537" y="4776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E4616-90AE-4970-AA8D-1FEAFB67E8D1}"/>
              </a:ext>
            </a:extLst>
          </p:cNvPr>
          <p:cNvSpPr txBox="1"/>
          <p:nvPr/>
        </p:nvSpPr>
        <p:spPr>
          <a:xfrm>
            <a:off x="3942118" y="159321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1F849-F4BD-4155-8FE6-C2D5C4CCB412}"/>
              </a:ext>
            </a:extLst>
          </p:cNvPr>
          <p:cNvSpPr txBox="1"/>
          <p:nvPr/>
        </p:nvSpPr>
        <p:spPr>
          <a:xfrm>
            <a:off x="224590" y="28524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CFFA0-857E-4A6C-97A5-203816A243DD}"/>
              </a:ext>
            </a:extLst>
          </p:cNvPr>
          <p:cNvSpPr txBox="1"/>
          <p:nvPr/>
        </p:nvSpPr>
        <p:spPr>
          <a:xfrm>
            <a:off x="4119352" y="307954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CA846-8E97-4EA7-BA21-28366A7D1E78}"/>
              </a:ext>
            </a:extLst>
          </p:cNvPr>
          <p:cNvSpPr txBox="1"/>
          <p:nvPr/>
        </p:nvSpPr>
        <p:spPr>
          <a:xfrm>
            <a:off x="4239097" y="441121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02A8EB-1225-4944-A1F7-D402A7547E08}"/>
              </a:ext>
            </a:extLst>
          </p:cNvPr>
          <p:cNvSpPr txBox="1"/>
          <p:nvPr/>
        </p:nvSpPr>
        <p:spPr>
          <a:xfrm>
            <a:off x="127686" y="463878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!Time good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44C67-9187-40BE-AC65-A2F25A3D6F1F}"/>
              </a:ext>
            </a:extLst>
          </p:cNvPr>
          <p:cNvSpPr txBox="1"/>
          <p:nvPr/>
        </p:nvSpPr>
        <p:spPr>
          <a:xfrm>
            <a:off x="6641214" y="316795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7F601C-688E-4342-A4C3-5A5EEDFD90DA}"/>
              </a:ext>
            </a:extLst>
          </p:cNvPr>
          <p:cNvSpPr txBox="1"/>
          <p:nvPr/>
        </p:nvSpPr>
        <p:spPr>
          <a:xfrm>
            <a:off x="8012834" y="516537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Wash done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30BA49-C0B9-4267-8E17-A79EB5D5E7AB}"/>
              </a:ext>
            </a:extLst>
          </p:cNvPr>
          <p:cNvSpPr txBox="1"/>
          <p:nvPr/>
        </p:nvSpPr>
        <p:spPr>
          <a:xfrm>
            <a:off x="3516882" y="367309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4676C3-D104-439A-93E3-ACDC12639BFD}"/>
              </a:ext>
            </a:extLst>
          </p:cNvPr>
          <p:cNvSpPr txBox="1"/>
          <p:nvPr/>
        </p:nvSpPr>
        <p:spPr>
          <a:xfrm>
            <a:off x="3569361" y="516708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4D1C68-8585-4D87-8DFD-0A2D854FA6B4}"/>
              </a:ext>
            </a:extLst>
          </p:cNvPr>
          <p:cNvSpPr txBox="1"/>
          <p:nvPr/>
        </p:nvSpPr>
        <p:spPr>
          <a:xfrm>
            <a:off x="2159768" y="453022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71C40-D316-4BE6-BCEE-21855A0A1C92}"/>
              </a:ext>
            </a:extLst>
          </p:cNvPr>
          <p:cNvSpPr txBox="1"/>
          <p:nvPr/>
        </p:nvSpPr>
        <p:spPr>
          <a:xfrm>
            <a:off x="6876580" y="477216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good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49FAB3-3CE2-49C9-99F6-4AF04C53F11E}"/>
              </a:ext>
            </a:extLst>
          </p:cNvPr>
          <p:cNvSpPr txBox="1"/>
          <p:nvPr/>
        </p:nvSpPr>
        <p:spPr>
          <a:xfrm>
            <a:off x="6621162" y="628012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!Wash done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0FA9E3-DA29-426D-B401-9805538A6D46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9196137" y="1612232"/>
            <a:ext cx="72190" cy="405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A8E39D-8C34-4EF9-9BF7-9B80295B78DF}"/>
              </a:ext>
            </a:extLst>
          </p:cNvPr>
          <p:cNvSpPr txBox="1"/>
          <p:nvPr/>
        </p:nvSpPr>
        <p:spPr>
          <a:xfrm>
            <a:off x="9087735" y="3087924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Washer reset</a:t>
            </a:r>
          </a:p>
        </p:txBody>
      </p:sp>
    </p:spTree>
    <p:extLst>
      <p:ext uri="{BB962C8B-B14F-4D97-AF65-F5344CB8AC3E}">
        <p14:creationId xmlns:p14="http://schemas.microsoft.com/office/powerpoint/2010/main" val="42506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D2B8-1E8A-4974-971A-4DE8CECB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6530-92CD-4E05-A160-66C428C3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Pitfall: don’t mess with things if they are working</a:t>
            </a:r>
          </a:p>
          <a:p>
            <a:r>
              <a:rPr lang="en-US" dirty="0"/>
              <a:t>Achievement: Learned how an washing machine would work on a </a:t>
            </a:r>
            <a:r>
              <a:rPr lang="en-US" dirty="0" err="1"/>
              <a:t>fpga</a:t>
            </a:r>
            <a:r>
              <a:rPr lang="en-US" dirty="0"/>
              <a:t> </a:t>
            </a:r>
          </a:p>
          <a:p>
            <a:r>
              <a:rPr lang="en-US" dirty="0"/>
              <a:t>Achievement: learned the importance of being ok with your design</a:t>
            </a:r>
          </a:p>
        </p:txBody>
      </p:sp>
    </p:spTree>
    <p:extLst>
      <p:ext uri="{BB962C8B-B14F-4D97-AF65-F5344CB8AC3E}">
        <p14:creationId xmlns:p14="http://schemas.microsoft.com/office/powerpoint/2010/main" val="209216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139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Washing machine</vt:lpstr>
      <vt:lpstr>Project overview</vt:lpstr>
      <vt:lpstr>Block diagram</vt:lpstr>
      <vt:lpstr>State machine</vt:lpstr>
      <vt:lpstr>Pitfalls and 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 machine</dc:title>
  <dc:creator>Freddie Boadu</dc:creator>
  <cp:lastModifiedBy>Freddie Boadu</cp:lastModifiedBy>
  <cp:revision>1</cp:revision>
  <dcterms:created xsi:type="dcterms:W3CDTF">2020-12-08T05:30:20Z</dcterms:created>
  <dcterms:modified xsi:type="dcterms:W3CDTF">2020-12-08T15:58:30Z</dcterms:modified>
</cp:coreProperties>
</file>