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75" d="100"/>
          <a:sy n="75" d="100"/>
        </p:scale>
        <p:origin x="974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445E-E46B-48E6-A28F-0DEB282DE653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A1A2-9BB1-419A-9B15-6797E1C00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3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445E-E46B-48E6-A28F-0DEB282DE653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A1A2-9BB1-419A-9B15-6797E1C00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445E-E46B-48E6-A28F-0DEB282DE653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A1A2-9BB1-419A-9B15-6797E1C00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3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445E-E46B-48E6-A28F-0DEB282DE653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A1A2-9BB1-419A-9B15-6797E1C00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8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445E-E46B-48E6-A28F-0DEB282DE653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A1A2-9BB1-419A-9B15-6797E1C00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5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445E-E46B-48E6-A28F-0DEB282DE653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A1A2-9BB1-419A-9B15-6797E1C00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4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445E-E46B-48E6-A28F-0DEB282DE653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A1A2-9BB1-419A-9B15-6797E1C00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445E-E46B-48E6-A28F-0DEB282DE653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A1A2-9BB1-419A-9B15-6797E1C00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5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445E-E46B-48E6-A28F-0DEB282DE653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A1A2-9BB1-419A-9B15-6797E1C00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445E-E46B-48E6-A28F-0DEB282DE653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A1A2-9BB1-419A-9B15-6797E1C00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9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445E-E46B-48E6-A28F-0DEB282DE653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A1A2-9BB1-419A-9B15-6797E1C00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2445E-E46B-48E6-A28F-0DEB282DE653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AA1A2-9BB1-419A-9B15-6797E1C00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4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19764" y="296778"/>
            <a:ext cx="2502568" cy="1684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server.js</a:t>
            </a:r>
          </a:p>
          <a:p>
            <a:pPr algn="ctr"/>
            <a:r>
              <a:rPr lang="en-US" sz="1200" dirty="0" smtClean="0"/>
              <a:t>Requires(video-server.js)</a:t>
            </a:r>
          </a:p>
          <a:p>
            <a:pPr algn="ctr"/>
            <a:r>
              <a:rPr lang="en-US" sz="1200" i="1" dirty="0" smtClean="0"/>
              <a:t>temporary to add functionality</a:t>
            </a:r>
            <a:endParaRPr lang="en-US" sz="1200" i="1" dirty="0"/>
          </a:p>
        </p:txBody>
      </p:sp>
      <p:sp>
        <p:nvSpPr>
          <p:cNvPr id="5" name="Rounded Rectangle 4"/>
          <p:cNvSpPr/>
          <p:nvPr/>
        </p:nvSpPr>
        <p:spPr>
          <a:xfrm>
            <a:off x="4199786" y="2754583"/>
            <a:ext cx="4142524" cy="375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video-server.js</a:t>
            </a:r>
          </a:p>
          <a:p>
            <a:pPr algn="ctr"/>
            <a:r>
              <a:rPr lang="en-US" sz="1400" dirty="0" smtClean="0"/>
              <a:t>$</a:t>
            </a:r>
            <a:r>
              <a:rPr lang="en-US" sz="1400" dirty="0" err="1" smtClean="0"/>
              <a:t>http.get</a:t>
            </a:r>
            <a:r>
              <a:rPr lang="en-US" sz="1400" dirty="0" smtClean="0"/>
              <a:t> services</a:t>
            </a:r>
          </a:p>
          <a:p>
            <a:pPr algn="ctr"/>
            <a:r>
              <a:rPr lang="en-US" sz="1200" i="1" dirty="0" smtClean="0"/>
              <a:t>temporary to add functionality</a:t>
            </a:r>
          </a:p>
          <a:p>
            <a:pPr algn="ctr"/>
            <a:endParaRPr lang="en-US" sz="1200" i="1" dirty="0"/>
          </a:p>
          <a:p>
            <a:r>
              <a:rPr lang="en-US" sz="1200" dirty="0" err="1" smtClean="0"/>
              <a:t>var</a:t>
            </a:r>
            <a:r>
              <a:rPr lang="en-US" sz="1200" dirty="0" smtClean="0"/>
              <a:t> router;</a:t>
            </a:r>
          </a:p>
          <a:p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 err="1" smtClean="0"/>
              <a:t>default_login</a:t>
            </a:r>
            <a:r>
              <a:rPr lang="en-US" sz="1200" dirty="0" smtClean="0"/>
              <a:t>; </a:t>
            </a:r>
            <a:r>
              <a:rPr lang="en-US" sz="900" i="1" dirty="0" smtClean="0">
                <a:solidFill>
                  <a:schemeClr val="tx1"/>
                </a:solidFill>
              </a:rPr>
              <a:t>user login/password</a:t>
            </a:r>
            <a:endParaRPr lang="en-US" sz="900" dirty="0" smtClean="0">
              <a:solidFill>
                <a:schemeClr val="tx1"/>
              </a:solidFill>
            </a:endParaRPr>
          </a:p>
          <a:p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 err="1" smtClean="0"/>
              <a:t>user_settings</a:t>
            </a:r>
            <a:r>
              <a:rPr lang="en-US" sz="1200" dirty="0" smtClean="0"/>
              <a:t>; </a:t>
            </a:r>
            <a:r>
              <a:rPr lang="en-US" sz="800" i="1" dirty="0" smtClean="0">
                <a:solidFill>
                  <a:schemeClr val="tx1"/>
                </a:solidFill>
              </a:rPr>
              <a:t>individual user settings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err="1" smtClean="0"/>
              <a:t>app.get</a:t>
            </a:r>
            <a:r>
              <a:rPr lang="en-US" sz="1200" dirty="0" smtClean="0"/>
              <a:t>(‘/login’) ret </a:t>
            </a:r>
            <a:r>
              <a:rPr lang="en-US" sz="1200" dirty="0" err="1" smtClean="0"/>
              <a:t>default_login</a:t>
            </a:r>
            <a:endParaRPr lang="en-US" sz="1200" dirty="0" smtClean="0"/>
          </a:p>
          <a:p>
            <a:r>
              <a:rPr lang="en-US" sz="1200" dirty="0" err="1" smtClean="0"/>
              <a:t>app.get</a:t>
            </a:r>
            <a:r>
              <a:rPr lang="en-US" sz="1200" dirty="0" smtClean="0"/>
              <a:t>(‘/</a:t>
            </a:r>
            <a:r>
              <a:rPr lang="en-US" sz="1200" dirty="0" err="1" smtClean="0"/>
              <a:t>user?username</a:t>
            </a:r>
            <a:r>
              <a:rPr lang="en-US" sz="1200" dirty="0" smtClean="0"/>
              <a:t>=xxx’) ret user settings based on 		username sent to it</a:t>
            </a:r>
            <a:endParaRPr lang="en-US" sz="1200" dirty="0"/>
          </a:p>
        </p:txBody>
      </p:sp>
      <p:cxnSp>
        <p:nvCxnSpPr>
          <p:cNvPr id="7" name="Elbow Connector 6"/>
          <p:cNvCxnSpPr>
            <a:stCxn id="4" idx="2"/>
            <a:endCxn id="5" idx="0"/>
          </p:cNvCxnSpPr>
          <p:nvPr/>
        </p:nvCxnSpPr>
        <p:spPr>
          <a:xfrm rot="5400000">
            <a:off x="5884356" y="2367891"/>
            <a:ext cx="77338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>
          <a:xfrm>
            <a:off x="8046720" y="4490720"/>
            <a:ext cx="162560" cy="12496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286240" y="4836160"/>
            <a:ext cx="266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will be replaced with Mongo database</a:t>
            </a:r>
            <a:endParaRPr lang="en-US" dirty="0"/>
          </a:p>
        </p:txBody>
      </p:sp>
      <p:cxnSp>
        <p:nvCxnSpPr>
          <p:cNvPr id="21" name="Elbow Connector 20"/>
          <p:cNvCxnSpPr/>
          <p:nvPr/>
        </p:nvCxnSpPr>
        <p:spPr>
          <a:xfrm>
            <a:off x="8209280" y="5100320"/>
            <a:ext cx="955040" cy="635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43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7066" y="123143"/>
            <a:ext cx="1632054" cy="1479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video-server.js</a:t>
            </a:r>
          </a:p>
          <a:p>
            <a:pPr algn="ctr"/>
            <a:r>
              <a:rPr lang="en-US" sz="1400" dirty="0" smtClean="0"/>
              <a:t>$</a:t>
            </a:r>
            <a:r>
              <a:rPr lang="en-US" sz="1400" dirty="0" err="1" smtClean="0"/>
              <a:t>http.get</a:t>
            </a:r>
            <a:r>
              <a:rPr lang="en-US" sz="1400" dirty="0" smtClean="0"/>
              <a:t> services</a:t>
            </a:r>
          </a:p>
          <a:p>
            <a:pPr algn="ctr"/>
            <a:r>
              <a:rPr lang="en-US" sz="1200" i="1" dirty="0" smtClean="0"/>
              <a:t>temporary to add functionality</a:t>
            </a:r>
          </a:p>
          <a:p>
            <a:pPr algn="ctr"/>
            <a:endParaRPr lang="en-US" sz="1200" i="1" dirty="0"/>
          </a:p>
        </p:txBody>
      </p:sp>
      <p:sp>
        <p:nvSpPr>
          <p:cNvPr id="5" name="Rounded Rectangle 4"/>
          <p:cNvSpPr/>
          <p:nvPr/>
        </p:nvSpPr>
        <p:spPr>
          <a:xfrm>
            <a:off x="2208426" y="4947537"/>
            <a:ext cx="1632054" cy="1479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app.js</a:t>
            </a:r>
          </a:p>
          <a:p>
            <a:pPr algn="ctr"/>
            <a:r>
              <a:rPr lang="en-US" sz="1200" i="1" dirty="0" smtClean="0"/>
              <a:t>angular app controls routing serves html snippets and controllers</a:t>
            </a:r>
          </a:p>
          <a:p>
            <a:pPr algn="ctr"/>
            <a:endParaRPr lang="en-US" sz="1200" i="1" dirty="0"/>
          </a:p>
        </p:txBody>
      </p:sp>
      <p:sp>
        <p:nvSpPr>
          <p:cNvPr id="6" name="Rounded Rectangle 5"/>
          <p:cNvSpPr/>
          <p:nvPr/>
        </p:nvSpPr>
        <p:spPr>
          <a:xfrm>
            <a:off x="2208426" y="1602628"/>
            <a:ext cx="1632054" cy="1479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index.html</a:t>
            </a:r>
          </a:p>
          <a:p>
            <a:pPr algn="ctr"/>
            <a:r>
              <a:rPr lang="en-US" sz="1200" i="1" dirty="0" smtClean="0"/>
              <a:t>main landing page</a:t>
            </a:r>
          </a:p>
          <a:p>
            <a:pPr algn="ctr"/>
            <a:endParaRPr lang="en-US" sz="1200" i="1" dirty="0"/>
          </a:p>
        </p:txBody>
      </p:sp>
      <p:sp>
        <p:nvSpPr>
          <p:cNvPr id="9" name="Rounded Rectangle 8"/>
          <p:cNvSpPr/>
          <p:nvPr/>
        </p:nvSpPr>
        <p:spPr>
          <a:xfrm>
            <a:off x="6276132" y="123143"/>
            <a:ext cx="1632054" cy="1479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index_controller.js</a:t>
            </a:r>
          </a:p>
          <a:p>
            <a:pPr algn="ctr"/>
            <a:r>
              <a:rPr lang="en-US" sz="1050" i="1" dirty="0" smtClean="0"/>
              <a:t>created with page</a:t>
            </a:r>
          </a:p>
          <a:p>
            <a:pPr algn="ctr"/>
            <a:r>
              <a:rPr lang="en-US" sz="1050" i="1" dirty="0" smtClean="0"/>
              <a:t>calls to server for list of usernames/passwords</a:t>
            </a:r>
          </a:p>
          <a:p>
            <a:pPr algn="ctr"/>
            <a:r>
              <a:rPr lang="en-US" sz="1050" i="1" dirty="0" smtClean="0"/>
              <a:t>sends them to </a:t>
            </a:r>
            <a:r>
              <a:rPr lang="en-US" sz="1050" i="1" dirty="0" err="1" smtClean="0"/>
              <a:t>login_service</a:t>
            </a:r>
            <a:endParaRPr lang="en-US" sz="1050" i="1" dirty="0" smtClean="0"/>
          </a:p>
          <a:p>
            <a:pPr algn="ctr"/>
            <a:endParaRPr lang="en-US" sz="1200" i="1" dirty="0"/>
          </a:p>
        </p:txBody>
      </p:sp>
      <p:cxnSp>
        <p:nvCxnSpPr>
          <p:cNvPr id="11" name="Elbow Connector 10"/>
          <p:cNvCxnSpPr>
            <a:stCxn id="9" idx="1"/>
            <a:endCxn id="4" idx="3"/>
          </p:cNvCxnSpPr>
          <p:nvPr/>
        </p:nvCxnSpPr>
        <p:spPr>
          <a:xfrm rot="10800000">
            <a:off x="1849120" y="862886"/>
            <a:ext cx="442701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3"/>
            <a:endCxn id="9" idx="1"/>
          </p:cNvCxnSpPr>
          <p:nvPr/>
        </p:nvCxnSpPr>
        <p:spPr>
          <a:xfrm>
            <a:off x="1849120" y="862886"/>
            <a:ext cx="442701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3"/>
          </p:cNvCxnSpPr>
          <p:nvPr/>
        </p:nvCxnSpPr>
        <p:spPr>
          <a:xfrm flipV="1">
            <a:off x="3840480" y="1097280"/>
            <a:ext cx="2435651" cy="12450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2"/>
            <a:endCxn id="5" idx="0"/>
          </p:cNvCxnSpPr>
          <p:nvPr/>
        </p:nvCxnSpPr>
        <p:spPr>
          <a:xfrm rot="5400000">
            <a:off x="2091741" y="4014825"/>
            <a:ext cx="186542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" idx="0"/>
            <a:endCxn id="6" idx="2"/>
          </p:cNvCxnSpPr>
          <p:nvPr/>
        </p:nvCxnSpPr>
        <p:spPr>
          <a:xfrm rot="5400000" flipH="1" flipV="1">
            <a:off x="2091741" y="4014825"/>
            <a:ext cx="186542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0343838" y="980082"/>
            <a:ext cx="1632054" cy="1479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login_service.js</a:t>
            </a:r>
          </a:p>
          <a:p>
            <a:pPr algn="ctr"/>
            <a:r>
              <a:rPr lang="en-US" sz="1050" i="1" dirty="0" smtClean="0"/>
              <a:t>stores and checks for username/password on login</a:t>
            </a:r>
          </a:p>
          <a:p>
            <a:pPr algn="ctr"/>
            <a:endParaRPr lang="en-US" sz="1200" i="1" dirty="0"/>
          </a:p>
        </p:txBody>
      </p:sp>
      <p:cxnSp>
        <p:nvCxnSpPr>
          <p:cNvPr id="24" name="Elbow Connector 23"/>
          <p:cNvCxnSpPr>
            <a:stCxn id="9" idx="3"/>
            <a:endCxn id="20" idx="1"/>
          </p:cNvCxnSpPr>
          <p:nvPr/>
        </p:nvCxnSpPr>
        <p:spPr>
          <a:xfrm>
            <a:off x="7908186" y="862886"/>
            <a:ext cx="2435652" cy="8569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493958" y="3022409"/>
            <a:ext cx="1632054" cy="1479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login_controller.js</a:t>
            </a:r>
          </a:p>
          <a:p>
            <a:pPr algn="ctr"/>
            <a:r>
              <a:rPr lang="en-US" sz="1050" i="1" dirty="0" smtClean="0"/>
              <a:t>binds user inputs sends them to </a:t>
            </a:r>
            <a:r>
              <a:rPr lang="en-US" sz="1050" i="1" dirty="0" err="1" smtClean="0"/>
              <a:t>login_service</a:t>
            </a:r>
            <a:endParaRPr lang="en-US" sz="12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881649" y="2010932"/>
            <a:ext cx="89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created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10627" y="548398"/>
            <a:ext cx="14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$http request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9" name="Elbow Connector 28"/>
          <p:cNvCxnSpPr>
            <a:stCxn id="5" idx="3"/>
            <a:endCxn id="25" idx="2"/>
          </p:cNvCxnSpPr>
          <p:nvPr/>
        </p:nvCxnSpPr>
        <p:spPr>
          <a:xfrm flipV="1">
            <a:off x="3840480" y="4501894"/>
            <a:ext cx="4469505" cy="11853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28541" y="5411737"/>
            <a:ext cx="89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created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Elbow Connector 33"/>
          <p:cNvCxnSpPr>
            <a:stCxn id="25" idx="3"/>
            <a:endCxn id="20" idx="1"/>
          </p:cNvCxnSpPr>
          <p:nvPr/>
        </p:nvCxnSpPr>
        <p:spPr>
          <a:xfrm flipV="1">
            <a:off x="9126012" y="1719825"/>
            <a:ext cx="1217826" cy="20423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908186" y="561023"/>
            <a:ext cx="219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two way data binding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126012" y="3762151"/>
            <a:ext cx="219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two way data binding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797091" y="3618868"/>
            <a:ext cx="1146748" cy="1039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login.html</a:t>
            </a:r>
            <a:endParaRPr lang="en-US" sz="1050" i="1" dirty="0" smtClean="0"/>
          </a:p>
          <a:p>
            <a:pPr algn="ctr"/>
            <a:endParaRPr lang="en-US" sz="1200" i="1" dirty="0"/>
          </a:p>
        </p:txBody>
      </p:sp>
      <p:cxnSp>
        <p:nvCxnSpPr>
          <p:cNvPr id="47" name="Straight Arrow Connector 46"/>
          <p:cNvCxnSpPr>
            <a:endCxn id="41" idx="2"/>
          </p:cNvCxnSpPr>
          <p:nvPr/>
        </p:nvCxnSpPr>
        <p:spPr>
          <a:xfrm flipV="1">
            <a:off x="5364480" y="4658415"/>
            <a:ext cx="5985" cy="102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386581" y="4834298"/>
            <a:ext cx="1524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controller injected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54" name="Elbow Connector 53"/>
          <p:cNvCxnSpPr>
            <a:stCxn id="41" idx="0"/>
          </p:cNvCxnSpPr>
          <p:nvPr/>
        </p:nvCxnSpPr>
        <p:spPr>
          <a:xfrm rot="16200000" flipV="1">
            <a:off x="4084521" y="2332924"/>
            <a:ext cx="1082083" cy="1489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119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120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Kilmer</dc:creator>
  <cp:lastModifiedBy>Benjamin Kilmer</cp:lastModifiedBy>
  <cp:revision>4</cp:revision>
  <dcterms:created xsi:type="dcterms:W3CDTF">2016-02-12T18:37:40Z</dcterms:created>
  <dcterms:modified xsi:type="dcterms:W3CDTF">2016-02-12T19:09:14Z</dcterms:modified>
</cp:coreProperties>
</file>