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1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5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1561-D917-4517-BEE5-A66136C077E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54D8-BFCB-450E-8A27-C3A3CB96D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7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657144" y="3409958"/>
            <a:ext cx="580103" cy="1877960"/>
            <a:chOff x="1376516" y="1700981"/>
            <a:chExt cx="580103" cy="1877960"/>
          </a:xfrm>
        </p:grpSpPr>
        <p:sp>
          <p:nvSpPr>
            <p:cNvPr id="4" name="Oval 3"/>
            <p:cNvSpPr/>
            <p:nvPr/>
          </p:nvSpPr>
          <p:spPr>
            <a:xfrm>
              <a:off x="1514168" y="1700981"/>
              <a:ext cx="334296" cy="33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1661652" y="2035277"/>
              <a:ext cx="19664" cy="717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1474840" y="2753032"/>
              <a:ext cx="373625" cy="80624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H="1">
              <a:off x="1504335" y="2767779"/>
              <a:ext cx="309717" cy="81116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681316" y="2192594"/>
              <a:ext cx="275303" cy="18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376516" y="2182761"/>
              <a:ext cx="294968" cy="18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14519" y="488233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977631" y="3173360"/>
            <a:ext cx="580103" cy="1877960"/>
            <a:chOff x="1376516" y="1700981"/>
            <a:chExt cx="580103" cy="1877960"/>
          </a:xfrm>
        </p:grpSpPr>
        <p:sp>
          <p:nvSpPr>
            <p:cNvPr id="20" name="Oval 19"/>
            <p:cNvSpPr/>
            <p:nvPr/>
          </p:nvSpPr>
          <p:spPr>
            <a:xfrm>
              <a:off x="1514168" y="1700981"/>
              <a:ext cx="334296" cy="33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 flipH="1">
              <a:off x="1661652" y="2035277"/>
              <a:ext cx="19664" cy="717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>
              <a:off x="1474840" y="2753032"/>
              <a:ext cx="373625" cy="80624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flipH="1">
              <a:off x="1504335" y="2767779"/>
              <a:ext cx="309717" cy="81116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681316" y="2192594"/>
              <a:ext cx="275303" cy="18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376516" y="2182761"/>
              <a:ext cx="294968" cy="18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922715" y="4628533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205726" y="2711868"/>
            <a:ext cx="1435509" cy="74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574434" y="3783582"/>
            <a:ext cx="1435509" cy="74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Activate Camera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770375" y="3507656"/>
            <a:ext cx="1435509" cy="74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9" idx="2"/>
          </p:cNvCxnSpPr>
          <p:nvPr/>
        </p:nvCxnSpPr>
        <p:spPr>
          <a:xfrm flipV="1">
            <a:off x="7620822" y="3881282"/>
            <a:ext cx="1149553" cy="47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2"/>
          </p:cNvCxnSpPr>
          <p:nvPr/>
        </p:nvCxnSpPr>
        <p:spPr>
          <a:xfrm flipV="1">
            <a:off x="2289704" y="3085494"/>
            <a:ext cx="916022" cy="101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6" idx="2"/>
          </p:cNvCxnSpPr>
          <p:nvPr/>
        </p:nvCxnSpPr>
        <p:spPr>
          <a:xfrm flipV="1">
            <a:off x="2289704" y="4157208"/>
            <a:ext cx="1284730" cy="6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22000" y="879365"/>
            <a:ext cx="447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Single Actor Use-cases</a:t>
            </a:r>
            <a:endParaRPr lang="en-US" sz="3600" dirty="0"/>
          </a:p>
        </p:txBody>
      </p:sp>
      <p:sp>
        <p:nvSpPr>
          <p:cNvPr id="27" name="Oval 26"/>
          <p:cNvSpPr/>
          <p:nvPr/>
        </p:nvSpPr>
        <p:spPr>
          <a:xfrm>
            <a:off x="3522000" y="4855296"/>
            <a:ext cx="1435509" cy="74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Retrieve Message</a:t>
            </a:r>
            <a:endParaRPr lang="en-US" dirty="0"/>
          </a:p>
        </p:txBody>
      </p:sp>
      <p:cxnSp>
        <p:nvCxnSpPr>
          <p:cNvPr id="3" name="Straight Arrow Connector 2"/>
          <p:cNvCxnSpPr>
            <a:endCxn id="27" idx="2"/>
          </p:cNvCxnSpPr>
          <p:nvPr/>
        </p:nvCxnSpPr>
        <p:spPr>
          <a:xfrm>
            <a:off x="2289704" y="4476756"/>
            <a:ext cx="1232296" cy="752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H="1">
            <a:off x="137652" y="5643405"/>
            <a:ext cx="11316929" cy="6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08754" y="4225413"/>
            <a:ext cx="675185" cy="1877960"/>
            <a:chOff x="1333891" y="1700981"/>
            <a:chExt cx="675185" cy="187796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6516" y="1700981"/>
              <a:ext cx="580103" cy="1877960"/>
              <a:chOff x="1376516" y="1700981"/>
              <a:chExt cx="580103" cy="187796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514168" y="1700981"/>
                <a:ext cx="334296" cy="3342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4"/>
              </p:cNvCxnSpPr>
              <p:nvPr/>
            </p:nvCxnSpPr>
            <p:spPr>
              <a:xfrm flipH="1">
                <a:off x="1661652" y="2035277"/>
                <a:ext cx="19664" cy="717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74840" y="2753032"/>
                <a:ext cx="373625" cy="80624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 flipH="1">
                <a:off x="1504335" y="2767779"/>
                <a:ext cx="309717" cy="81116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1681316" y="2192594"/>
                <a:ext cx="275303" cy="186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376516" y="2182761"/>
                <a:ext cx="294968" cy="186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333891" y="3173360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14220" y="4189164"/>
            <a:ext cx="580103" cy="1877960"/>
            <a:chOff x="1376516" y="1700981"/>
            <a:chExt cx="580103" cy="1877960"/>
          </a:xfrm>
        </p:grpSpPr>
        <p:sp>
          <p:nvSpPr>
            <p:cNvPr id="28" name="Oval 27"/>
            <p:cNvSpPr/>
            <p:nvPr/>
          </p:nvSpPr>
          <p:spPr>
            <a:xfrm>
              <a:off x="1514168" y="1700981"/>
              <a:ext cx="334296" cy="33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4"/>
            </p:cNvCxnSpPr>
            <p:nvPr/>
          </p:nvCxnSpPr>
          <p:spPr>
            <a:xfrm flipH="1">
              <a:off x="1661652" y="2035277"/>
              <a:ext cx="19664" cy="717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1474840" y="2753032"/>
              <a:ext cx="373625" cy="80624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flipH="1">
              <a:off x="1504335" y="2767779"/>
              <a:ext cx="309717" cy="81116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1681316" y="2192594"/>
              <a:ext cx="275303" cy="18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1376516" y="2182761"/>
              <a:ext cx="294968" cy="18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430080" y="564340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850071" y="1527844"/>
            <a:ext cx="1435509" cy="74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 to Friend Video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4850071" y="2717550"/>
            <a:ext cx="1435509" cy="74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Profile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769806" y="1901470"/>
            <a:ext cx="3080265" cy="2724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7" idx="6"/>
          </p:cNvCxnSpPr>
          <p:nvPr/>
        </p:nvCxnSpPr>
        <p:spPr>
          <a:xfrm flipH="1" flipV="1">
            <a:off x="6285580" y="1901470"/>
            <a:ext cx="3228640" cy="267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8" idx="2"/>
          </p:cNvCxnSpPr>
          <p:nvPr/>
        </p:nvCxnSpPr>
        <p:spPr>
          <a:xfrm flipV="1">
            <a:off x="1769806" y="3091176"/>
            <a:ext cx="3080265" cy="1671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6"/>
          </p:cNvCxnSpPr>
          <p:nvPr/>
        </p:nvCxnSpPr>
        <p:spPr>
          <a:xfrm flipH="1" flipV="1">
            <a:off x="6285580" y="3091176"/>
            <a:ext cx="3228640" cy="166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50071" y="3975766"/>
            <a:ext cx="1435509" cy="786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Message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59" idx="2"/>
          </p:cNvCxnSpPr>
          <p:nvPr/>
        </p:nvCxnSpPr>
        <p:spPr>
          <a:xfrm flipV="1">
            <a:off x="1683939" y="4369212"/>
            <a:ext cx="3166132" cy="59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6"/>
          </p:cNvCxnSpPr>
          <p:nvPr/>
        </p:nvCxnSpPr>
        <p:spPr>
          <a:xfrm flipH="1" flipV="1">
            <a:off x="6285580" y="4369212"/>
            <a:ext cx="3228640" cy="556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30388" y="879365"/>
            <a:ext cx="56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Multiple Actor Use-cases</a:t>
            </a:r>
            <a:endParaRPr lang="en-US" sz="3600" dirty="0"/>
          </a:p>
        </p:txBody>
      </p:sp>
      <p:sp>
        <p:nvSpPr>
          <p:cNvPr id="35" name="Oval 34"/>
          <p:cNvSpPr/>
          <p:nvPr/>
        </p:nvSpPr>
        <p:spPr>
          <a:xfrm>
            <a:off x="4848197" y="5006308"/>
            <a:ext cx="1435509" cy="786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 Request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35" idx="2"/>
          </p:cNvCxnSpPr>
          <p:nvPr/>
        </p:nvCxnSpPr>
        <p:spPr>
          <a:xfrm>
            <a:off x="1683939" y="5093110"/>
            <a:ext cx="3164258" cy="30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5" idx="6"/>
          </p:cNvCxnSpPr>
          <p:nvPr/>
        </p:nvCxnSpPr>
        <p:spPr>
          <a:xfrm flipH="1">
            <a:off x="6283706" y="5241215"/>
            <a:ext cx="3230514" cy="15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5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Kilmer</dc:creator>
  <cp:lastModifiedBy>Benjamin Kilmer</cp:lastModifiedBy>
  <cp:revision>6</cp:revision>
  <dcterms:created xsi:type="dcterms:W3CDTF">2016-03-07T15:27:44Z</dcterms:created>
  <dcterms:modified xsi:type="dcterms:W3CDTF">2016-03-08T16:31:30Z</dcterms:modified>
</cp:coreProperties>
</file>