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6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E4A5-9A4A-461D-865A-03FB7F4543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0A88-7D84-4938-83D8-8E62787A7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979" y="196645"/>
            <a:ext cx="11857703" cy="166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TITLE BLOCK</a:t>
            </a:r>
            <a:endParaRPr lang="en-US" sz="6000" dirty="0"/>
          </a:p>
        </p:txBody>
      </p:sp>
      <p:sp>
        <p:nvSpPr>
          <p:cNvPr id="6" name="Rectangle 5"/>
          <p:cNvSpPr/>
          <p:nvPr/>
        </p:nvSpPr>
        <p:spPr>
          <a:xfrm>
            <a:off x="2448232" y="2487561"/>
            <a:ext cx="3510116" cy="330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Functionality</a:t>
            </a:r>
          </a:p>
          <a:p>
            <a:r>
              <a:rPr lang="en-US" dirty="0" smtClean="0"/>
              <a:t>Username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Login Button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05830" y="2487561"/>
            <a:ext cx="3451125" cy="330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Navigate to </a:t>
            </a:r>
            <a:r>
              <a:rPr lang="en-US" dirty="0" err="1" smtClean="0"/>
              <a:t>SignUp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5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979" y="196645"/>
            <a:ext cx="11857703" cy="166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TITLE BLOCK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448232" y="2487561"/>
            <a:ext cx="3510116" cy="330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SignUpFunctionality</a:t>
            </a:r>
            <a:endParaRPr lang="en-US" dirty="0" smtClean="0"/>
          </a:p>
          <a:p>
            <a:r>
              <a:rPr lang="en-US" dirty="0" smtClean="0"/>
              <a:t>New Username</a:t>
            </a:r>
          </a:p>
          <a:p>
            <a:r>
              <a:rPr lang="en-US" dirty="0" smtClean="0"/>
              <a:t>New Password</a:t>
            </a:r>
          </a:p>
          <a:p>
            <a:r>
              <a:rPr lang="en-US" dirty="0" smtClean="0"/>
              <a:t>Confirm Password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Submit Button</a:t>
            </a:r>
          </a:p>
          <a:p>
            <a:r>
              <a:rPr lang="en-US" dirty="0" smtClean="0"/>
              <a:t>Confirm email </a:t>
            </a:r>
            <a:r>
              <a:rPr lang="en-US" dirty="0" err="1" smtClean="0"/>
              <a:t>adress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05830" y="2487561"/>
            <a:ext cx="3451125" cy="330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Navigate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1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86" y="275303"/>
            <a:ext cx="11916697" cy="164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Row Control Bar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Home </a:t>
            </a:r>
            <a:r>
              <a:rPr lang="en-US" dirty="0" err="1" smtClean="0"/>
              <a:t>Nav</a:t>
            </a:r>
            <a:r>
              <a:rPr lang="en-US" dirty="0" smtClean="0"/>
              <a:t>	    Profile </a:t>
            </a:r>
            <a:r>
              <a:rPr lang="en-US" dirty="0" err="1" smtClean="0"/>
              <a:t>Nav</a:t>
            </a:r>
            <a:r>
              <a:rPr lang="en-US" dirty="0" smtClean="0"/>
              <a:t>	   </a:t>
            </a:r>
            <a:r>
              <a:rPr lang="en-US" dirty="0" err="1" smtClean="0"/>
              <a:t>FriendNav</a:t>
            </a:r>
            <a:r>
              <a:rPr lang="en-US" dirty="0" smtClean="0"/>
              <a:t>	 User </a:t>
            </a:r>
            <a:r>
              <a:rPr lang="en-US" dirty="0" err="1" smtClean="0"/>
              <a:t>Ctrls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968" y="629265"/>
            <a:ext cx="2241755" cy="904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Alert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54065" y="1533832"/>
            <a:ext cx="1032387" cy="16518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9419304" y="1533832"/>
            <a:ext cx="98322" cy="1543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88025" y="2743200"/>
            <a:ext cx="4975123" cy="31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Functions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671" y="5565058"/>
            <a:ext cx="1052052" cy="373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Connection tab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0827" y="5565058"/>
            <a:ext cx="1052052" cy="373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Connection tab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8775" y="5565058"/>
            <a:ext cx="1052052" cy="373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Connection tab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6723" y="5565058"/>
            <a:ext cx="1052052" cy="3736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Connection tab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4931" y="2738284"/>
            <a:ext cx="4975123" cy="31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 Functions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39317" y="1536290"/>
            <a:ext cx="1032387" cy="16518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377517" y="1533832"/>
            <a:ext cx="98322" cy="1543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86" y="275303"/>
            <a:ext cx="11916697" cy="164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Row Control Bar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Home </a:t>
            </a:r>
            <a:r>
              <a:rPr lang="en-US" dirty="0" err="1" smtClean="0"/>
              <a:t>Nav</a:t>
            </a:r>
            <a:r>
              <a:rPr lang="en-US" dirty="0" smtClean="0"/>
              <a:t>	    Profile </a:t>
            </a:r>
            <a:r>
              <a:rPr lang="en-US" dirty="0" err="1" smtClean="0"/>
              <a:t>Nav</a:t>
            </a:r>
            <a:r>
              <a:rPr lang="en-US" dirty="0" smtClean="0"/>
              <a:t>	   </a:t>
            </a:r>
            <a:r>
              <a:rPr lang="en-US" dirty="0" err="1" smtClean="0"/>
              <a:t>FriendNav</a:t>
            </a:r>
            <a:r>
              <a:rPr lang="en-US" dirty="0" smtClean="0"/>
              <a:t>	 User </a:t>
            </a:r>
            <a:r>
              <a:rPr lang="en-US" dirty="0" err="1" smtClean="0"/>
              <a:t>Ctrls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968" y="629265"/>
            <a:ext cx="2241755" cy="904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Alert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54065" y="1533832"/>
            <a:ext cx="1032387" cy="16518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9419304" y="1533832"/>
            <a:ext cx="98322" cy="1543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88025" y="2743200"/>
            <a:ext cx="4975123" cy="31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Profile Settings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82696" y="2743200"/>
            <a:ext cx="4975123" cy="31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Profile Functions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39317" y="1536290"/>
            <a:ext cx="1032387" cy="16518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377517" y="1533832"/>
            <a:ext cx="98322" cy="1543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86" y="275303"/>
            <a:ext cx="11916697" cy="164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Row Control Bar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Home </a:t>
            </a:r>
            <a:r>
              <a:rPr lang="en-US" dirty="0" err="1" smtClean="0"/>
              <a:t>Nav</a:t>
            </a:r>
            <a:r>
              <a:rPr lang="en-US" dirty="0" smtClean="0"/>
              <a:t>	    Profile </a:t>
            </a:r>
            <a:r>
              <a:rPr lang="en-US" dirty="0" err="1" smtClean="0"/>
              <a:t>Nav</a:t>
            </a:r>
            <a:r>
              <a:rPr lang="en-US" dirty="0" smtClean="0"/>
              <a:t>	   </a:t>
            </a:r>
            <a:r>
              <a:rPr lang="en-US" dirty="0" err="1" smtClean="0"/>
              <a:t>FriendNav</a:t>
            </a:r>
            <a:r>
              <a:rPr lang="en-US" dirty="0" smtClean="0"/>
              <a:t>	 User </a:t>
            </a:r>
            <a:r>
              <a:rPr lang="en-US" dirty="0" err="1" smtClean="0"/>
              <a:t>Ctrls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968" y="629265"/>
            <a:ext cx="2241755" cy="904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Alert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54065" y="1533832"/>
            <a:ext cx="1032387" cy="16518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9419304" y="1533832"/>
            <a:ext cx="98322" cy="1543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88025" y="2743200"/>
            <a:ext cx="4975123" cy="31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 Functions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82696" y="2743200"/>
            <a:ext cx="4975123" cy="31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Friend Functions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39317" y="1536290"/>
            <a:ext cx="1032387" cy="16518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Messages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377517" y="1533832"/>
            <a:ext cx="98322" cy="1543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4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Kilmer</dc:creator>
  <cp:lastModifiedBy>Benjamin Kilmer</cp:lastModifiedBy>
  <cp:revision>2</cp:revision>
  <dcterms:created xsi:type="dcterms:W3CDTF">2016-03-05T19:58:53Z</dcterms:created>
  <dcterms:modified xsi:type="dcterms:W3CDTF">2016-03-05T20:09:30Z</dcterms:modified>
</cp:coreProperties>
</file>