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>
        <p:scale>
          <a:sx n="75" d="100"/>
          <a:sy n="75" d="100"/>
        </p:scale>
        <p:origin x="6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DBB5-10C2-4181-89AA-24C03955C6C4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5F48-C2F4-4E41-B336-518C0C2A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9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DBB5-10C2-4181-89AA-24C03955C6C4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5F48-C2F4-4E41-B336-518C0C2A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2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DBB5-10C2-4181-89AA-24C03955C6C4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5F48-C2F4-4E41-B336-518C0C2A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1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DBB5-10C2-4181-89AA-24C03955C6C4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5F48-C2F4-4E41-B336-518C0C2A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9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DBB5-10C2-4181-89AA-24C03955C6C4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5F48-C2F4-4E41-B336-518C0C2A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1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DBB5-10C2-4181-89AA-24C03955C6C4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5F48-C2F4-4E41-B336-518C0C2A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9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DBB5-10C2-4181-89AA-24C03955C6C4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5F48-C2F4-4E41-B336-518C0C2A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3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DBB5-10C2-4181-89AA-24C03955C6C4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5F48-C2F4-4E41-B336-518C0C2A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9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DBB5-10C2-4181-89AA-24C03955C6C4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5F48-C2F4-4E41-B336-518C0C2A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5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DBB5-10C2-4181-89AA-24C03955C6C4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5F48-C2F4-4E41-B336-518C0C2A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2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DBB5-10C2-4181-89AA-24C03955C6C4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5F48-C2F4-4E41-B336-518C0C2A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4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EDBB5-10C2-4181-89AA-24C03955C6C4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5F48-C2F4-4E41-B336-518C0C2A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3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Elbow Connector 80"/>
          <p:cNvCxnSpPr>
            <a:endCxn id="77" idx="3"/>
          </p:cNvCxnSpPr>
          <p:nvPr/>
        </p:nvCxnSpPr>
        <p:spPr>
          <a:xfrm flipV="1">
            <a:off x="5977029" y="1673941"/>
            <a:ext cx="4752422" cy="4709651"/>
          </a:xfrm>
          <a:prstGeom prst="bentConnector3">
            <a:avLst>
              <a:gd name="adj1" fmla="val 1048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22" idx="1"/>
            <a:endCxn id="48" idx="4"/>
          </p:cNvCxnSpPr>
          <p:nvPr/>
        </p:nvCxnSpPr>
        <p:spPr>
          <a:xfrm rot="10800000" flipV="1">
            <a:off x="6400799" y="1558411"/>
            <a:ext cx="1113504" cy="401647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83226" y="924232"/>
            <a:ext cx="914400" cy="1229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Signup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03987" y="924232"/>
            <a:ext cx="914400" cy="1229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97626" y="1887794"/>
            <a:ext cx="501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897626" y="1248697"/>
            <a:ext cx="506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401529" y="2625213"/>
            <a:ext cx="919316" cy="491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Regex Error Message</a:t>
            </a:r>
            <a:endParaRPr lang="en-US" sz="1000" dirty="0"/>
          </a:p>
        </p:txBody>
      </p:sp>
      <p:cxnSp>
        <p:nvCxnSpPr>
          <p:cNvPr id="12" name="Straight Arrow Connector 11"/>
          <p:cNvCxnSpPr>
            <a:stCxn id="5" idx="2"/>
            <a:endCxn id="10" idx="0"/>
          </p:cNvCxnSpPr>
          <p:nvPr/>
        </p:nvCxnSpPr>
        <p:spPr>
          <a:xfrm>
            <a:off x="2861187" y="2153265"/>
            <a:ext cx="0" cy="471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2"/>
            <a:endCxn id="10" idx="1"/>
          </p:cNvCxnSpPr>
          <p:nvPr/>
        </p:nvCxnSpPr>
        <p:spPr>
          <a:xfrm rot="16200000" flipH="1">
            <a:off x="1562100" y="2031590"/>
            <a:ext cx="717755" cy="9611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78310" y="3382296"/>
            <a:ext cx="919316" cy="491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Email Confirmation</a:t>
            </a:r>
            <a:endParaRPr lang="en-US" sz="1000" dirty="0"/>
          </a:p>
        </p:txBody>
      </p:sp>
      <p:cxnSp>
        <p:nvCxnSpPr>
          <p:cNvPr id="18" name="Elbow Connector 17"/>
          <p:cNvCxnSpPr>
            <a:stCxn id="4" idx="2"/>
            <a:endCxn id="16" idx="0"/>
          </p:cNvCxnSpPr>
          <p:nvPr/>
        </p:nvCxnSpPr>
        <p:spPr>
          <a:xfrm rot="5400000">
            <a:off x="824682" y="2766551"/>
            <a:ext cx="1229031" cy="24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6" idx="3"/>
            <a:endCxn id="10" idx="2"/>
          </p:cNvCxnSpPr>
          <p:nvPr/>
        </p:nvCxnSpPr>
        <p:spPr>
          <a:xfrm flipV="1">
            <a:off x="1897626" y="3116826"/>
            <a:ext cx="963561" cy="5112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514303" y="2644876"/>
            <a:ext cx="914400" cy="1229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514303" y="943895"/>
            <a:ext cx="914400" cy="1229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898193" y="4463846"/>
            <a:ext cx="914400" cy="1229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Friends</a:t>
            </a:r>
            <a:endParaRPr lang="en-US" dirty="0"/>
          </a:p>
        </p:txBody>
      </p:sp>
      <p:cxnSp>
        <p:nvCxnSpPr>
          <p:cNvPr id="31" name="Elbow Connector 30"/>
          <p:cNvCxnSpPr>
            <a:stCxn id="16" idx="2"/>
            <a:endCxn id="21" idx="1"/>
          </p:cNvCxnSpPr>
          <p:nvPr/>
        </p:nvCxnSpPr>
        <p:spPr>
          <a:xfrm rot="5400000" flipH="1" flipV="1">
            <a:off x="4168877" y="528483"/>
            <a:ext cx="614516" cy="6076335"/>
          </a:xfrm>
          <a:prstGeom prst="bentConnector4">
            <a:avLst>
              <a:gd name="adj1" fmla="val -37200"/>
              <a:gd name="adj2" fmla="val 537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615083" y="302342"/>
            <a:ext cx="3470787" cy="358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top-row control-bar</a:t>
            </a:r>
            <a:endParaRPr lang="en-US" dirty="0"/>
          </a:p>
        </p:txBody>
      </p:sp>
      <p:cxnSp>
        <p:nvCxnSpPr>
          <p:cNvPr id="34" name="Elbow Connector 33"/>
          <p:cNvCxnSpPr>
            <a:stCxn id="32" idx="1"/>
            <a:endCxn id="5" idx="0"/>
          </p:cNvCxnSpPr>
          <p:nvPr/>
        </p:nvCxnSpPr>
        <p:spPr>
          <a:xfrm rot="10800000" flipV="1">
            <a:off x="2861187" y="481780"/>
            <a:ext cx="4753896" cy="4424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2" idx="2"/>
            <a:endCxn id="22" idx="3"/>
          </p:cNvCxnSpPr>
          <p:nvPr/>
        </p:nvCxnSpPr>
        <p:spPr>
          <a:xfrm rot="5400000">
            <a:off x="8440994" y="648928"/>
            <a:ext cx="897193" cy="9217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2" idx="2"/>
            <a:endCxn id="21" idx="3"/>
          </p:cNvCxnSpPr>
          <p:nvPr/>
        </p:nvCxnSpPr>
        <p:spPr>
          <a:xfrm rot="5400000">
            <a:off x="7590503" y="1499419"/>
            <a:ext cx="2598174" cy="9217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269793" y="4463846"/>
            <a:ext cx="914400" cy="1229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Messages</a:t>
            </a:r>
            <a:endParaRPr lang="en-US" sz="1400" dirty="0"/>
          </a:p>
        </p:txBody>
      </p:sp>
      <p:cxnSp>
        <p:nvCxnSpPr>
          <p:cNvPr id="44" name="Straight Arrow Connector 43"/>
          <p:cNvCxnSpPr>
            <a:stCxn id="32" idx="2"/>
            <a:endCxn id="23" idx="0"/>
          </p:cNvCxnSpPr>
          <p:nvPr/>
        </p:nvCxnSpPr>
        <p:spPr>
          <a:xfrm>
            <a:off x="9350477" y="661219"/>
            <a:ext cx="4916" cy="380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2" idx="2"/>
            <a:endCxn id="42" idx="0"/>
          </p:cNvCxnSpPr>
          <p:nvPr/>
        </p:nvCxnSpPr>
        <p:spPr>
          <a:xfrm rot="16200000" flipH="1">
            <a:off x="8137422" y="1874274"/>
            <a:ext cx="3802627" cy="13765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5" idx="3"/>
            <a:endCxn id="48" idx="2"/>
          </p:cNvCxnSpPr>
          <p:nvPr/>
        </p:nvCxnSpPr>
        <p:spPr>
          <a:xfrm>
            <a:off x="3318387" y="1538749"/>
            <a:ext cx="437535" cy="403614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" idx="1"/>
            <a:endCxn id="48" idx="2"/>
          </p:cNvCxnSpPr>
          <p:nvPr/>
        </p:nvCxnSpPr>
        <p:spPr>
          <a:xfrm rot="10800000" flipH="1" flipV="1">
            <a:off x="983226" y="1538749"/>
            <a:ext cx="2772696" cy="4036140"/>
          </a:xfrm>
          <a:prstGeom prst="bentConnector3">
            <a:avLst>
              <a:gd name="adj1" fmla="val -824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21" idx="2"/>
            <a:endCxn id="48" idx="4"/>
          </p:cNvCxnSpPr>
          <p:nvPr/>
        </p:nvCxnSpPr>
        <p:spPr>
          <a:xfrm rot="5400000">
            <a:off x="6335661" y="3939047"/>
            <a:ext cx="1700980" cy="157070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23" idx="2"/>
            <a:endCxn id="48" idx="4"/>
          </p:cNvCxnSpPr>
          <p:nvPr/>
        </p:nvCxnSpPr>
        <p:spPr>
          <a:xfrm rot="5400000" flipH="1">
            <a:off x="7819101" y="4156587"/>
            <a:ext cx="117990" cy="2954594"/>
          </a:xfrm>
          <a:prstGeom prst="bentConnector4">
            <a:avLst>
              <a:gd name="adj1" fmla="val -193745"/>
              <a:gd name="adj2" fmla="val 5773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  <a:endCxn id="22" idx="1"/>
          </p:cNvCxnSpPr>
          <p:nvPr/>
        </p:nvCxnSpPr>
        <p:spPr>
          <a:xfrm>
            <a:off x="3318387" y="1538749"/>
            <a:ext cx="4195916" cy="19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 rot="16200000">
            <a:off x="1610359" y="2616196"/>
            <a:ext cx="6858003" cy="1625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/>
              <a:t>                             </a:t>
            </a:r>
            <a:r>
              <a:rPr lang="en-US" sz="2000" b="1" i="1" dirty="0" smtClean="0">
                <a:solidFill>
                  <a:schemeClr val="tx1"/>
                </a:solidFill>
              </a:rPr>
              <a:t>Server Controlled Access Users only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sp>
        <p:nvSpPr>
          <p:cNvPr id="48" name="Flowchart: Magnetic Disk 47"/>
          <p:cNvSpPr/>
          <p:nvPr/>
        </p:nvSpPr>
        <p:spPr>
          <a:xfrm>
            <a:off x="3755922" y="4724399"/>
            <a:ext cx="2644877" cy="17009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69" name="Elbow Connector 68"/>
          <p:cNvCxnSpPr>
            <a:stCxn id="42" idx="2"/>
          </p:cNvCxnSpPr>
          <p:nvPr/>
        </p:nvCxnSpPr>
        <p:spPr>
          <a:xfrm rot="5400000">
            <a:off x="8327923" y="3765755"/>
            <a:ext cx="471947" cy="432619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9489440" y="970934"/>
            <a:ext cx="782811" cy="491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Video connection with friend</a:t>
            </a:r>
            <a:endParaRPr lang="en-US" sz="1000" dirty="0"/>
          </a:p>
        </p:txBody>
      </p:sp>
      <p:sp>
        <p:nvSpPr>
          <p:cNvPr id="75" name="Rectangle 74"/>
          <p:cNvSpPr/>
          <p:nvPr/>
        </p:nvSpPr>
        <p:spPr>
          <a:xfrm>
            <a:off x="9641840" y="1123334"/>
            <a:ext cx="782811" cy="491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Video connection with friend</a:t>
            </a:r>
            <a:endParaRPr lang="en-US" sz="1000" dirty="0"/>
          </a:p>
        </p:txBody>
      </p:sp>
      <p:sp>
        <p:nvSpPr>
          <p:cNvPr id="76" name="Rectangle 75"/>
          <p:cNvSpPr/>
          <p:nvPr/>
        </p:nvSpPr>
        <p:spPr>
          <a:xfrm>
            <a:off x="9794240" y="1275734"/>
            <a:ext cx="782811" cy="491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Video connection with friend</a:t>
            </a:r>
            <a:endParaRPr lang="en-US" sz="1000" dirty="0"/>
          </a:p>
        </p:txBody>
      </p:sp>
      <p:sp>
        <p:nvSpPr>
          <p:cNvPr id="77" name="Rectangle 76"/>
          <p:cNvSpPr/>
          <p:nvPr/>
        </p:nvSpPr>
        <p:spPr>
          <a:xfrm>
            <a:off x="9946640" y="1428134"/>
            <a:ext cx="782811" cy="491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Video connection with friend</a:t>
            </a:r>
            <a:endParaRPr lang="en-US" sz="1000" dirty="0"/>
          </a:p>
        </p:txBody>
      </p:sp>
      <p:cxnSp>
        <p:nvCxnSpPr>
          <p:cNvPr id="79" name="Elbow Connector 78"/>
          <p:cNvCxnSpPr>
            <a:stCxn id="77" idx="2"/>
          </p:cNvCxnSpPr>
          <p:nvPr/>
        </p:nvCxnSpPr>
        <p:spPr>
          <a:xfrm rot="5400000">
            <a:off x="9312009" y="1036442"/>
            <a:ext cx="142733" cy="1909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168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Kilmer</dc:creator>
  <cp:lastModifiedBy>Benjamin Kilmer</cp:lastModifiedBy>
  <cp:revision>4</cp:revision>
  <dcterms:created xsi:type="dcterms:W3CDTF">2016-03-06T03:16:52Z</dcterms:created>
  <dcterms:modified xsi:type="dcterms:W3CDTF">2016-03-06T04:19:21Z</dcterms:modified>
</cp:coreProperties>
</file>