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4" r:id="rId1"/>
  </p:sldMasterIdLst>
  <p:notesMasterIdLst>
    <p:notesMasterId r:id="rId15"/>
  </p:notesMasterIdLst>
  <p:sldIdLst>
    <p:sldId id="256" r:id="rId2"/>
    <p:sldId id="268" r:id="rId3"/>
    <p:sldId id="257" r:id="rId4"/>
    <p:sldId id="258" r:id="rId5"/>
    <p:sldId id="259" r:id="rId6"/>
    <p:sldId id="260" r:id="rId7"/>
    <p:sldId id="261" r:id="rId8"/>
    <p:sldId id="266" r:id="rId9"/>
    <p:sldId id="262" r:id="rId10"/>
    <p:sldId id="263" r:id="rId11"/>
    <p:sldId id="264" r:id="rId12"/>
    <p:sldId id="265"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6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3C20A-082B-4DEA-AFDF-389657515378}" type="datetimeFigureOut">
              <a:rPr lang="en-ZA" smtClean="0"/>
              <a:t>2025/02/13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CEE12D-D6FD-4891-893C-CDF9C1B02EA2}" type="slidenum">
              <a:rPr lang="en-ZA" smtClean="0"/>
              <a:t>‹#›</a:t>
            </a:fld>
            <a:endParaRPr lang="en-ZA"/>
          </a:p>
        </p:txBody>
      </p:sp>
    </p:spTree>
    <p:extLst>
      <p:ext uri="{BB962C8B-B14F-4D97-AF65-F5344CB8AC3E}">
        <p14:creationId xmlns:p14="http://schemas.microsoft.com/office/powerpoint/2010/main" val="4030468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13CEE12D-D6FD-4891-893C-CDF9C1B02EA2}" type="slidenum">
              <a:rPr lang="en-ZA" smtClean="0"/>
              <a:t>1</a:t>
            </a:fld>
            <a:endParaRPr lang="en-ZA"/>
          </a:p>
        </p:txBody>
      </p:sp>
    </p:spTree>
    <p:extLst>
      <p:ext uri="{BB962C8B-B14F-4D97-AF65-F5344CB8AC3E}">
        <p14:creationId xmlns:p14="http://schemas.microsoft.com/office/powerpoint/2010/main" val="4239946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a:p>
        </p:txBody>
      </p:sp>
      <p:sp>
        <p:nvSpPr>
          <p:cNvPr id="4" name="Slide Number Placeholder 3"/>
          <p:cNvSpPr>
            <a:spLocks noGrp="1"/>
          </p:cNvSpPr>
          <p:nvPr>
            <p:ph type="sldNum" sz="quarter" idx="10"/>
          </p:nvPr>
        </p:nvSpPr>
        <p:spPr/>
        <p:txBody>
          <a:bodyPr/>
          <a:lstStyle/>
          <a:p>
            <a:fld id="{13CEE12D-D6FD-4891-893C-CDF9C1B02EA2}" type="slidenum">
              <a:rPr lang="en-ZA" smtClean="0"/>
              <a:t>2</a:t>
            </a:fld>
            <a:endParaRPr lang="en-ZA"/>
          </a:p>
        </p:txBody>
      </p:sp>
    </p:spTree>
    <p:extLst>
      <p:ext uri="{BB962C8B-B14F-4D97-AF65-F5344CB8AC3E}">
        <p14:creationId xmlns:p14="http://schemas.microsoft.com/office/powerpoint/2010/main" val="32234256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19998188-D5B7-4356-AE20-5DAC224A9649}" type="datetime1">
              <a:rPr lang="en-ZA" smtClean="0"/>
              <a:t>2025/02/13</a:t>
            </a:fld>
            <a:endParaRPr lang="en-ZA"/>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ZA"/>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84157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3793CC-77E4-47F7-AB1A-D87303B6CB1E}" type="datetime1">
              <a:rPr lang="en-ZA" smtClean="0"/>
              <a:t>2025/02/13</a:t>
            </a:fld>
            <a:endParaRPr lang="en-ZA"/>
          </a:p>
        </p:txBody>
      </p:sp>
      <p:sp>
        <p:nvSpPr>
          <p:cNvPr id="6" name="Footer Placeholder 5"/>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3671859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18AD83-3085-4502-BD7F-6EE35031D85B}" type="datetime1">
              <a:rPr lang="en-ZA" smtClean="0"/>
              <a:t>2025/02/13</a:t>
            </a:fld>
            <a:endParaRPr lang="en-ZA"/>
          </a:p>
        </p:txBody>
      </p:sp>
      <p:sp>
        <p:nvSpPr>
          <p:cNvPr id="5" name="Footer Placeholder 4"/>
          <p:cNvSpPr>
            <a:spLocks noGrp="1"/>
          </p:cNvSpPr>
          <p:nvPr>
            <p:ph type="ftr" sz="quarter" idx="11"/>
          </p:nvPr>
        </p:nvSpPr>
        <p:spPr/>
        <p:txBody>
          <a:bodyPr/>
          <a:lstStyle/>
          <a:p>
            <a:endParaRPr lang="en-ZA"/>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3583554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9E5CDF-9559-4B80-BD7F-879559E3C559}" type="datetime1">
              <a:rPr lang="en-ZA" smtClean="0"/>
              <a:t>2025/02/13</a:t>
            </a:fld>
            <a:endParaRPr lang="en-ZA"/>
          </a:p>
        </p:txBody>
      </p:sp>
      <p:sp>
        <p:nvSpPr>
          <p:cNvPr id="5" name="Footer Placeholder 4"/>
          <p:cNvSpPr>
            <a:spLocks noGrp="1"/>
          </p:cNvSpPr>
          <p:nvPr>
            <p:ph type="ftr" sz="quarter" idx="11"/>
          </p:nvPr>
        </p:nvSpPr>
        <p:spPr/>
        <p:txBody>
          <a:bodyPr/>
          <a:lstStyle/>
          <a:p>
            <a:endParaRPr lang="en-ZA"/>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8116545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3EF213-04F5-4B38-9E64-C840571947B0}" type="datetime1">
              <a:rPr lang="en-ZA" smtClean="0"/>
              <a:t>2025/02/13</a:t>
            </a:fld>
            <a:endParaRPr lang="en-ZA"/>
          </a:p>
        </p:txBody>
      </p:sp>
      <p:sp>
        <p:nvSpPr>
          <p:cNvPr id="5" name="Footer Placeholder 4"/>
          <p:cNvSpPr>
            <a:spLocks noGrp="1"/>
          </p:cNvSpPr>
          <p:nvPr>
            <p:ph type="ftr" sz="quarter" idx="11"/>
          </p:nvPr>
        </p:nvSpPr>
        <p:spPr/>
        <p:txBody>
          <a:bodyPr/>
          <a:lstStyle/>
          <a:p>
            <a:endParaRPr lang="en-Z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121863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7A876A6-7F54-4B31-AE5A-C2C366C5BE35}" type="datetime1">
              <a:rPr lang="en-ZA" smtClean="0"/>
              <a:t>2025/02/13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63712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202EC9F-F2C7-43E5-BAC9-AF6098F1AEDB}" type="datetime1">
              <a:rPr lang="en-ZA" smtClean="0"/>
              <a:t>2025/02/13</a:t>
            </a:fld>
            <a:endParaRPr lang="en-ZA"/>
          </a:p>
        </p:txBody>
      </p:sp>
      <p:sp>
        <p:nvSpPr>
          <p:cNvPr id="8" name="Footer Placeholder 7"/>
          <p:cNvSpPr>
            <a:spLocks noGrp="1"/>
          </p:cNvSpPr>
          <p:nvPr>
            <p:ph type="ftr" sz="quarter" idx="11"/>
          </p:nvPr>
        </p:nvSpPr>
        <p:spPr>
          <a:xfrm>
            <a:off x="561111" y="6391838"/>
            <a:ext cx="3644282" cy="304801"/>
          </a:xfrm>
        </p:spPr>
        <p:txBody>
          <a:bodyPr/>
          <a:lstStyle/>
          <a:p>
            <a:endParaRPr lang="en-ZA"/>
          </a:p>
        </p:txBody>
      </p:sp>
      <p:sp>
        <p:nvSpPr>
          <p:cNvPr id="9" name="Slide Number Placeholder 8"/>
          <p:cNvSpPr>
            <a:spLocks noGrp="1"/>
          </p:cNvSpPr>
          <p:nvPr>
            <p:ph type="sldNum" sz="quarter" idx="12"/>
          </p:nvPr>
        </p:nvSpPr>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1689232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B0E230D1-F93B-4102-9615-489942A976E0}" type="datetime1">
              <a:rPr lang="en-ZA" smtClean="0"/>
              <a:t>2025/02/13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988566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1CA42AA7-6387-4D50-80C8-BD54114C320F}" type="datetime1">
              <a:rPr lang="en-ZA" smtClean="0"/>
              <a:t>2025/02/13</a:t>
            </a:fld>
            <a:endParaRPr lang="en-ZA"/>
          </a:p>
        </p:txBody>
      </p:sp>
      <p:sp>
        <p:nvSpPr>
          <p:cNvPr id="5" name="Footer Placeholder 4"/>
          <p:cNvSpPr>
            <a:spLocks noGrp="1"/>
          </p:cNvSpPr>
          <p:nvPr>
            <p:ph type="ftr" sz="quarter" idx="11"/>
          </p:nvPr>
        </p:nvSpPr>
        <p:spPr/>
        <p:txBody>
          <a:bodyPr/>
          <a:lstStyle/>
          <a:p>
            <a:endParaRPr lang="en-ZA"/>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2753952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B59A7A0-3FB8-415B-B3B4-591ECCD1A58F}" type="datetime1">
              <a:rPr lang="en-ZA" smtClean="0"/>
              <a:t>2025/02/13</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2803056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768775-2AF8-4984-900A-FD415774826C}" type="datetime1">
              <a:rPr lang="en-ZA" smtClean="0"/>
              <a:t>2025/02/13</a:t>
            </a:fld>
            <a:endParaRPr lang="en-ZA"/>
          </a:p>
        </p:txBody>
      </p:sp>
      <p:sp>
        <p:nvSpPr>
          <p:cNvPr id="5" name="Footer Placeholder 4"/>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37221243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81F9A2A-25C4-492C-8605-F17CF64391F7}" type="datetime1">
              <a:rPr lang="en-ZA" smtClean="0"/>
              <a:t>2025/02/13</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164595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BAD3972-E3BE-4528-9E29-54A578A6F42B}" type="datetime1">
              <a:rPr lang="en-ZA" smtClean="0"/>
              <a:t>2025/02/13</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3284723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F409B7-A6F0-45F4-9B86-21E7BE28A3B6}" type="datetime1">
              <a:rPr lang="en-ZA" smtClean="0"/>
              <a:t>2025/02/13</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216790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024099-60CF-447A-A3C7-5F55E194AC94}" type="datetime1">
              <a:rPr lang="en-ZA" smtClean="0"/>
              <a:t>2025/02/13</a:t>
            </a:fld>
            <a:endParaRPr lang="en-ZA"/>
          </a:p>
        </p:txBody>
      </p:sp>
      <p:sp>
        <p:nvSpPr>
          <p:cNvPr id="3" name="Footer Placeholder 2"/>
          <p:cNvSpPr>
            <a:spLocks noGrp="1"/>
          </p:cNvSpPr>
          <p:nvPr>
            <p:ph type="ftr" sz="quarter" idx="11"/>
          </p:nvPr>
        </p:nvSpPr>
        <p:spPr/>
        <p:txBody>
          <a:bodyPr/>
          <a:lstStyle/>
          <a:p>
            <a:endParaRPr lang="en-ZA"/>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1410183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EB3EA7A-C318-4DC8-89E1-6DB1912E4E21}" type="datetime1">
              <a:rPr lang="en-ZA" smtClean="0"/>
              <a:t>2025/02/13</a:t>
            </a:fld>
            <a:endParaRPr lang="en-ZA"/>
          </a:p>
        </p:txBody>
      </p:sp>
      <p:sp>
        <p:nvSpPr>
          <p:cNvPr id="6" name="Footer Placeholder 5"/>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2897569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799FA5-292E-4181-BDE5-6EBB311D4867}" type="datetime1">
              <a:rPr lang="en-ZA" smtClean="0"/>
              <a:t>2025/02/13</a:t>
            </a:fld>
            <a:endParaRPr lang="en-ZA"/>
          </a:p>
        </p:txBody>
      </p:sp>
      <p:sp>
        <p:nvSpPr>
          <p:cNvPr id="6" name="Footer Placeholder 5"/>
          <p:cNvSpPr>
            <a:spLocks noGrp="1"/>
          </p:cNvSpPr>
          <p:nvPr>
            <p:ph type="ftr" sz="quarter" idx="11"/>
          </p:nvPr>
        </p:nvSpPr>
        <p:spPr/>
        <p:txBody>
          <a:bodyPr/>
          <a:lstStyle/>
          <a:p>
            <a:endParaRPr lang="en-ZA"/>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5247A1B7-B218-45E1-8A74-4F831C71A242}" type="slidenum">
              <a:rPr lang="en-ZA" smtClean="0"/>
              <a:t>‹#›</a:t>
            </a:fld>
            <a:endParaRPr lang="en-ZA"/>
          </a:p>
        </p:txBody>
      </p:sp>
    </p:spTree>
    <p:extLst>
      <p:ext uri="{BB962C8B-B14F-4D97-AF65-F5344CB8AC3E}">
        <p14:creationId xmlns:p14="http://schemas.microsoft.com/office/powerpoint/2010/main" val="4219827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0AD7EB6-9C70-4C13-941F-7C568B7C5B73}" type="datetime1">
              <a:rPr lang="en-ZA" smtClean="0"/>
              <a:t>2025/02/13</a:t>
            </a:fld>
            <a:endParaRPr lang="en-ZA"/>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ZA"/>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5247A1B7-B218-45E1-8A74-4F831C71A242}" type="slidenum">
              <a:rPr lang="en-ZA" smtClean="0"/>
              <a:t>‹#›</a:t>
            </a:fld>
            <a:endParaRPr lang="en-ZA"/>
          </a:p>
        </p:txBody>
      </p:sp>
    </p:spTree>
    <p:extLst>
      <p:ext uri="{BB962C8B-B14F-4D97-AF65-F5344CB8AC3E}">
        <p14:creationId xmlns:p14="http://schemas.microsoft.com/office/powerpoint/2010/main" val="3444334329"/>
      </p:ext>
    </p:extLst>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 id="2147483843" r:id="rId9"/>
    <p:sldLayoutId id="2147483844" r:id="rId10"/>
    <p:sldLayoutId id="2147483845" r:id="rId11"/>
    <p:sldLayoutId id="2147483846" r:id="rId12"/>
    <p:sldLayoutId id="2147483847" r:id="rId13"/>
    <p:sldLayoutId id="2147483848" r:id="rId14"/>
    <p:sldLayoutId id="2147483849" r:id="rId15"/>
    <p:sldLayoutId id="2147483850" r:id="rId16"/>
    <p:sldLayoutId id="2147483851"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slide" Target="slide9.xml"/><Relationship Id="rId3" Type="http://schemas.openxmlformats.org/officeDocument/2006/relationships/slide" Target="slide3.xml"/><Relationship Id="rId7"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5.xml"/><Relationship Id="rId10" Type="http://schemas.openxmlformats.org/officeDocument/2006/relationships/image" Target="../media/image3.png"/><Relationship Id="rId4" Type="http://schemas.openxmlformats.org/officeDocument/2006/relationships/slide" Target="slide4.xml"/><Relationship Id="rId9"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Black" panose="0208090404030B020404" pitchFamily="18" charset="0"/>
              </a:rPr>
              <a:t>Cake recipe</a:t>
            </a:r>
            <a:endParaRPr lang="en-ZA" dirty="0">
              <a:latin typeface="Cooper Black" panose="0208090404030B020404" pitchFamily="18" charset="0"/>
            </a:endParaRPr>
          </a:p>
        </p:txBody>
      </p:sp>
      <p:pic>
        <p:nvPicPr>
          <p:cNvPr id="5" name="Picture Placeholder 4"/>
          <p:cNvPicPr>
            <a:picLocks noGrp="1" noChangeAspect="1"/>
          </p:cNvPicPr>
          <p:nvPr>
            <p:ph type="pic" idx="1"/>
          </p:nvPr>
        </p:nvPicPr>
        <p:blipFill rotWithShape="1">
          <a:blip r:embed="rId3">
            <a:extLst>
              <a:ext uri="{28A0092B-C50C-407E-A947-70E740481C1C}">
                <a14:useLocalDpi xmlns:a14="http://schemas.microsoft.com/office/drawing/2010/main" val="0"/>
              </a:ext>
            </a:extLst>
          </a:blip>
          <a:srcRect l="23505" r="23505"/>
          <a:stretch/>
        </p:blipFill>
        <p:spPr/>
      </p:pic>
      <p:sp>
        <p:nvSpPr>
          <p:cNvPr id="3" name="Subtitle 2"/>
          <p:cNvSpPr>
            <a:spLocks noGrp="1"/>
          </p:cNvSpPr>
          <p:nvPr>
            <p:ph type="body" sz="half" idx="2"/>
          </p:nvPr>
        </p:nvSpPr>
        <p:spPr/>
        <p:txBody>
          <a:bodyPr/>
          <a:lstStyle/>
          <a:p>
            <a:r>
              <a:rPr lang="en-US" b="1" dirty="0">
                <a:latin typeface="Cooper Black" panose="0208090404030B020404" pitchFamily="18" charset="0"/>
              </a:rPr>
              <a:t>Oreo Cake With Oreo Whipped Cream Frosting Recipe</a:t>
            </a:r>
          </a:p>
        </p:txBody>
      </p:sp>
    </p:spTree>
    <p:extLst>
      <p:ext uri="{BB962C8B-B14F-4D97-AF65-F5344CB8AC3E}">
        <p14:creationId xmlns:p14="http://schemas.microsoft.com/office/powerpoint/2010/main" val="529181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Black" panose="0208090404030B020404" pitchFamily="18" charset="0"/>
              </a:rPr>
              <a:t>Directions (continued)</a:t>
            </a:r>
            <a:endParaRPr lang="en-ZA" dirty="0">
              <a:latin typeface="Cooper Black" panose="0208090404030B020404" pitchFamily="18" charset="0"/>
            </a:endParaRPr>
          </a:p>
        </p:txBody>
      </p:sp>
      <p:sp>
        <p:nvSpPr>
          <p:cNvPr id="3" name="Content Placeholder 2"/>
          <p:cNvSpPr>
            <a:spLocks noGrp="1"/>
          </p:cNvSpPr>
          <p:nvPr>
            <p:ph idx="1"/>
          </p:nvPr>
        </p:nvSpPr>
        <p:spPr/>
        <p:txBody>
          <a:bodyPr>
            <a:noAutofit/>
          </a:bodyPr>
          <a:lstStyle/>
          <a:p>
            <a:pPr marL="0" indent="0">
              <a:buNone/>
            </a:pPr>
            <a:r>
              <a:rPr lang="en-US" sz="2200" b="1" dirty="0" smtClean="0">
                <a:latin typeface="Tw Cen MT Condensed" panose="020B0606020104020203" pitchFamily="34" charset="0"/>
              </a:rPr>
              <a:t>For </a:t>
            </a:r>
            <a:r>
              <a:rPr lang="en-US" sz="2200" b="1" dirty="0">
                <a:latin typeface="Tw Cen MT Condensed" panose="020B0606020104020203" pitchFamily="34" charset="0"/>
              </a:rPr>
              <a:t>the Oreo Whipped </a:t>
            </a:r>
            <a:r>
              <a:rPr lang="en-US" sz="2200" b="1" dirty="0" smtClean="0">
                <a:latin typeface="Tw Cen MT Condensed" panose="020B0606020104020203" pitchFamily="34" charset="0"/>
              </a:rPr>
              <a:t>Cream:</a:t>
            </a:r>
          </a:p>
          <a:p>
            <a:r>
              <a:rPr lang="en-US" sz="2200" b="1" dirty="0" smtClean="0">
                <a:latin typeface="Tw Cen MT Condensed" panose="020B0606020104020203" pitchFamily="34" charset="0"/>
              </a:rPr>
              <a:t>3. </a:t>
            </a:r>
            <a:r>
              <a:rPr lang="en-US" sz="2200" dirty="0" smtClean="0">
                <a:latin typeface="Tw Cen MT Condensed" panose="020B0606020104020203" pitchFamily="34" charset="0"/>
              </a:rPr>
              <a:t>Carefully </a:t>
            </a:r>
            <a:r>
              <a:rPr lang="en-US" sz="2200" dirty="0">
                <a:latin typeface="Tw Cen MT Condensed" panose="020B0606020104020203" pitchFamily="34" charset="0"/>
              </a:rPr>
              <a:t>cut 6 Oreo cookies in half; set aside. Chop remaining cookies into 1/4-inch pieces; set aside</a:t>
            </a:r>
            <a:r>
              <a:rPr lang="en-US" sz="2200" dirty="0" smtClean="0">
                <a:latin typeface="Tw Cen MT Condensed" panose="020B0606020104020203" pitchFamily="34" charset="0"/>
              </a:rPr>
              <a:t>.</a:t>
            </a:r>
            <a:endParaRPr lang="en-ZA" sz="2200" dirty="0">
              <a:latin typeface="Tw Cen MT Condensed" panose="020B0606020104020203" pitchFamily="34" charset="0"/>
            </a:endParaRPr>
          </a:p>
          <a:p>
            <a:r>
              <a:rPr lang="en-US" sz="2200" b="1" dirty="0" smtClean="0">
                <a:latin typeface="Tw Cen MT Condensed" panose="020B0606020104020203" pitchFamily="34" charset="0"/>
              </a:rPr>
              <a:t>4. </a:t>
            </a:r>
            <a:r>
              <a:rPr lang="en-US" sz="2200" dirty="0">
                <a:latin typeface="Tw Cen MT Condensed" panose="020B0606020104020203" pitchFamily="34" charset="0"/>
              </a:rPr>
              <a:t>In the bowl of a stand mixer fitted with whisk attachment, whip 2 cups cream on medium-high speed until thick and fluffy. Transfer to a large bowl and place in refrigerator. In the same mixer bowl, whip remaining 2 1/2 cups cream, sugar, and vanilla until thick and fluffy. Using a flexible spatula, fold sweetened whipped cream into already whipped cream</a:t>
            </a:r>
            <a:r>
              <a:rPr lang="en-US" sz="2200" dirty="0" smtClean="0">
                <a:latin typeface="Tw Cen MT Condensed" panose="020B0606020104020203" pitchFamily="34" charset="0"/>
              </a:rPr>
              <a:t>.</a:t>
            </a:r>
          </a:p>
          <a:p>
            <a:r>
              <a:rPr lang="en-US" sz="2200" b="1" dirty="0">
                <a:latin typeface="Tw Cen MT Condensed" panose="020B0606020104020203" pitchFamily="34" charset="0"/>
              </a:rPr>
              <a:t>5. </a:t>
            </a:r>
            <a:r>
              <a:rPr lang="en-US" sz="2200" dirty="0">
                <a:latin typeface="Tw Cen MT Condensed" panose="020B0606020104020203" pitchFamily="34" charset="0"/>
              </a:rPr>
              <a:t>Transfer 1 cup whipped cream to a small bowl and refrigerate until ready to decorate cake. Fold chopped Oreos into remaining whipped cream.</a:t>
            </a:r>
            <a:endParaRPr lang="en-ZA" sz="2200" dirty="0">
              <a:latin typeface="Tw Cen MT Condensed" panose="020B0606020104020203" pitchFamily="34" charset="0"/>
            </a:endParaRPr>
          </a:p>
          <a:p>
            <a:endParaRPr lang="en-ZA" sz="2200" b="1" dirty="0">
              <a:latin typeface="Tw Cen MT Condensed" panose="020B0606020104020203" pitchFamily="34" charset="0"/>
            </a:endParaRPr>
          </a:p>
        </p:txBody>
      </p:sp>
      <p:sp>
        <p:nvSpPr>
          <p:cNvPr id="5" name="Slide Number Placeholder 4"/>
          <p:cNvSpPr>
            <a:spLocks noGrp="1"/>
          </p:cNvSpPr>
          <p:nvPr>
            <p:ph type="sldNum" sz="quarter" idx="12"/>
          </p:nvPr>
        </p:nvSpPr>
        <p:spPr/>
        <p:txBody>
          <a:bodyPr/>
          <a:lstStyle/>
          <a:p>
            <a:fld id="{5247A1B7-B218-45E1-8A74-4F831C71A242}" type="slidenum">
              <a:rPr lang="en-ZA" smtClean="0"/>
              <a:t>10</a:t>
            </a:fld>
            <a:endParaRPr lang="en-ZA"/>
          </a:p>
        </p:txBody>
      </p:sp>
      <p:sp>
        <p:nvSpPr>
          <p:cNvPr id="6" name="Action Button: Home 5">
            <a:hlinkClick r:id="" action="ppaction://hlinkshowjump?jump=firstslide" highlightClick="1"/>
          </p:cNvPr>
          <p:cNvSpPr/>
          <p:nvPr/>
        </p:nvSpPr>
        <p:spPr>
          <a:xfrm>
            <a:off x="11190739" y="6003471"/>
            <a:ext cx="672659" cy="65375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824393515"/>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Black" panose="0208090404030B020404" pitchFamily="18" charset="0"/>
              </a:rPr>
              <a:t>Directions (continued)</a:t>
            </a:r>
            <a:endParaRPr lang="en-ZA" dirty="0">
              <a:latin typeface="Cooper Black" panose="0208090404030B020404" pitchFamily="18" charset="0"/>
            </a:endParaRPr>
          </a:p>
        </p:txBody>
      </p:sp>
      <p:sp>
        <p:nvSpPr>
          <p:cNvPr id="3" name="Content Placeholder 2"/>
          <p:cNvSpPr>
            <a:spLocks noGrp="1"/>
          </p:cNvSpPr>
          <p:nvPr>
            <p:ph idx="1"/>
          </p:nvPr>
        </p:nvSpPr>
        <p:spPr>
          <a:xfrm>
            <a:off x="1154954" y="2629380"/>
            <a:ext cx="8825659" cy="3416300"/>
          </a:xfrm>
        </p:spPr>
        <p:txBody>
          <a:bodyPr>
            <a:noAutofit/>
          </a:bodyPr>
          <a:lstStyle/>
          <a:p>
            <a:pPr marL="0" indent="0">
              <a:buNone/>
            </a:pPr>
            <a:r>
              <a:rPr lang="en-US" sz="2800" b="1" dirty="0" smtClean="0">
                <a:latin typeface="Tw Cen MT Condensed" panose="020B0606020104020203" pitchFamily="34" charset="0"/>
              </a:rPr>
              <a:t>To </a:t>
            </a:r>
            <a:r>
              <a:rPr lang="en-US" sz="2800" b="1" dirty="0">
                <a:latin typeface="Tw Cen MT Condensed" panose="020B0606020104020203" pitchFamily="34" charset="0"/>
              </a:rPr>
              <a:t>Assemble the Cake: </a:t>
            </a:r>
            <a:endParaRPr lang="en-US" sz="2800" b="1" dirty="0" smtClean="0">
              <a:latin typeface="Tw Cen MT Condensed" panose="020B0606020104020203" pitchFamily="34" charset="0"/>
            </a:endParaRPr>
          </a:p>
          <a:p>
            <a:r>
              <a:rPr lang="en-US" sz="2800" b="1" dirty="0" smtClean="0">
                <a:latin typeface="Tw Cen MT Condensed" panose="020B0606020104020203" pitchFamily="34" charset="0"/>
              </a:rPr>
              <a:t>6. </a:t>
            </a:r>
            <a:r>
              <a:rPr lang="en-US" sz="2800" dirty="0" smtClean="0">
                <a:latin typeface="Tw Cen MT Condensed" panose="020B0606020104020203" pitchFamily="34" charset="0"/>
              </a:rPr>
              <a:t>Level </a:t>
            </a:r>
            <a:r>
              <a:rPr lang="en-US" sz="2800" dirty="0">
                <a:latin typeface="Tw Cen MT Condensed" panose="020B0606020104020203" pitchFamily="34" charset="0"/>
              </a:rPr>
              <a:t>cakes with a serrated </a:t>
            </a:r>
            <a:r>
              <a:rPr lang="en-US" sz="2800" dirty="0" smtClean="0">
                <a:latin typeface="Tw Cen MT Condensed" panose="020B0606020104020203" pitchFamily="34" charset="0"/>
              </a:rPr>
              <a:t>knife </a:t>
            </a:r>
            <a:r>
              <a:rPr lang="en-US" sz="2800" dirty="0">
                <a:latin typeface="Tw Cen MT Condensed" panose="020B0606020104020203" pitchFamily="34" charset="0"/>
              </a:rPr>
              <a:t>and set scraps aside for snacking. Place one layer on a heavy cast iron turntable. If you like, a waxed cardboard cake round can first be placed underneath, secured to the turntable with a scrap of damp paper towel. Top with about one-third of the Oreo whipped cream, using an offset spatula to spread it evenly from edge to edge. Top with second layer and then cover the top and sides of the cake with remaining Oreo whipped cream, spreading it as smoothly as you </a:t>
            </a:r>
            <a:r>
              <a:rPr lang="en-US" sz="2800" dirty="0" smtClean="0">
                <a:latin typeface="Tw Cen MT Condensed" panose="020B0606020104020203" pitchFamily="34" charset="0"/>
              </a:rPr>
              <a:t>can. </a:t>
            </a:r>
            <a:r>
              <a:rPr lang="en-US" sz="2800" dirty="0">
                <a:latin typeface="Tw Cen MT Condensed" panose="020B0606020104020203" pitchFamily="34" charset="0"/>
              </a:rPr>
              <a:t>Refrigerate cake to let cookies soften, about 2 hours.</a:t>
            </a:r>
            <a:endParaRPr lang="en-ZA" sz="2800" dirty="0">
              <a:latin typeface="Tw Cen MT Condensed" panose="020B0606020104020203" pitchFamily="34" charset="0"/>
            </a:endParaRPr>
          </a:p>
        </p:txBody>
      </p:sp>
      <p:sp>
        <p:nvSpPr>
          <p:cNvPr id="5" name="Slide Number Placeholder 4"/>
          <p:cNvSpPr>
            <a:spLocks noGrp="1"/>
          </p:cNvSpPr>
          <p:nvPr>
            <p:ph type="sldNum" sz="quarter" idx="12"/>
          </p:nvPr>
        </p:nvSpPr>
        <p:spPr/>
        <p:txBody>
          <a:bodyPr/>
          <a:lstStyle/>
          <a:p>
            <a:fld id="{5247A1B7-B218-45E1-8A74-4F831C71A242}" type="slidenum">
              <a:rPr lang="en-ZA" smtClean="0"/>
              <a:t>11</a:t>
            </a:fld>
            <a:endParaRPr lang="en-ZA"/>
          </a:p>
        </p:txBody>
      </p:sp>
      <p:sp>
        <p:nvSpPr>
          <p:cNvPr id="6" name="Action Button: Home 5">
            <a:hlinkClick r:id="" action="ppaction://hlinkshowjump?jump=firstslide" highlightClick="1"/>
          </p:cNvPr>
          <p:cNvSpPr/>
          <p:nvPr/>
        </p:nvSpPr>
        <p:spPr>
          <a:xfrm>
            <a:off x="11190739" y="6012097"/>
            <a:ext cx="672659" cy="65375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410366524"/>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Black" panose="0208090404030B020404" pitchFamily="18" charset="0"/>
              </a:rPr>
              <a:t>Directions (c0ntinued)</a:t>
            </a:r>
            <a:endParaRPr lang="en-ZA" dirty="0">
              <a:latin typeface="Cooper Black" panose="0208090404030B020404" pitchFamily="18" charset="0"/>
            </a:endParaRPr>
          </a:p>
        </p:txBody>
      </p:sp>
      <p:sp>
        <p:nvSpPr>
          <p:cNvPr id="3" name="Content Placeholder 2"/>
          <p:cNvSpPr>
            <a:spLocks noGrp="1"/>
          </p:cNvSpPr>
          <p:nvPr>
            <p:ph idx="1"/>
          </p:nvPr>
        </p:nvSpPr>
        <p:spPr/>
        <p:txBody>
          <a:bodyPr>
            <a:normAutofit/>
          </a:bodyPr>
          <a:lstStyle/>
          <a:p>
            <a:r>
              <a:rPr lang="en-US" sz="4000" b="1" dirty="0" smtClean="0">
                <a:latin typeface="Tw Cen MT Condensed" panose="020B0606020104020203" pitchFamily="34" charset="0"/>
              </a:rPr>
              <a:t>7. </a:t>
            </a:r>
            <a:r>
              <a:rPr lang="en-US" sz="4000" dirty="0">
                <a:latin typeface="Tw Cen MT Condensed" panose="020B0606020104020203" pitchFamily="34" charset="0"/>
              </a:rPr>
              <a:t>Re-whisk reserved whipped cream and transfer to a pastry bag fitted with star tip. Pipe 12 whipped cream rosettes around perimeter of cake and garnish with reserved Oreo cookie </a:t>
            </a:r>
            <a:r>
              <a:rPr lang="en-US" sz="4000" dirty="0" smtClean="0">
                <a:latin typeface="Tw Cen MT Condensed" panose="020B0606020104020203" pitchFamily="34" charset="0"/>
              </a:rPr>
              <a:t>halves.</a:t>
            </a:r>
          </a:p>
          <a:p>
            <a:r>
              <a:rPr lang="en-US" sz="4000" b="1" dirty="0" smtClean="0">
                <a:latin typeface="Tw Cen MT Condensed" panose="020B0606020104020203" pitchFamily="34" charset="0"/>
              </a:rPr>
              <a:t>8. </a:t>
            </a:r>
            <a:r>
              <a:rPr lang="en-US" sz="4000" dirty="0" smtClean="0">
                <a:latin typeface="Tw Cen MT Condensed" panose="020B0606020104020203" pitchFamily="34" charset="0"/>
              </a:rPr>
              <a:t>Serve</a:t>
            </a:r>
            <a:r>
              <a:rPr lang="en-US" sz="4000" dirty="0">
                <a:latin typeface="Tw Cen MT Condensed" panose="020B0606020104020203" pitchFamily="34" charset="0"/>
              </a:rPr>
              <a:t>.</a:t>
            </a:r>
            <a:endParaRPr lang="en-ZA" sz="4000" b="1" dirty="0">
              <a:latin typeface="Tw Cen MT Condensed" panose="020B0606020104020203" pitchFamily="34" charset="0"/>
            </a:endParaRPr>
          </a:p>
        </p:txBody>
      </p:sp>
      <p:sp>
        <p:nvSpPr>
          <p:cNvPr id="5" name="Slide Number Placeholder 4"/>
          <p:cNvSpPr>
            <a:spLocks noGrp="1"/>
          </p:cNvSpPr>
          <p:nvPr>
            <p:ph type="sldNum" sz="quarter" idx="12"/>
          </p:nvPr>
        </p:nvSpPr>
        <p:spPr/>
        <p:txBody>
          <a:bodyPr/>
          <a:lstStyle/>
          <a:p>
            <a:fld id="{5247A1B7-B218-45E1-8A74-4F831C71A242}" type="slidenum">
              <a:rPr lang="en-ZA" smtClean="0"/>
              <a:t>12</a:t>
            </a:fld>
            <a:endParaRPr lang="en-ZA"/>
          </a:p>
        </p:txBody>
      </p:sp>
      <p:sp>
        <p:nvSpPr>
          <p:cNvPr id="6" name="Action Button: Home 5">
            <a:hlinkClick r:id="" action="ppaction://hlinkshowjump?jump=firstslide" highlightClick="1"/>
          </p:cNvPr>
          <p:cNvSpPr/>
          <p:nvPr/>
        </p:nvSpPr>
        <p:spPr>
          <a:xfrm>
            <a:off x="11190739" y="6003471"/>
            <a:ext cx="672659" cy="65375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773483386"/>
      </p:ext>
    </p:extLst>
  </p:cSld>
  <p:clrMapOvr>
    <a:masterClrMapping/>
  </p:clrMapOvr>
  <p:transition spd="slow">
    <p:push dir="u"/>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oper Black" panose="0208090404030B020404" pitchFamily="18" charset="0"/>
              </a:rPr>
              <a:t>C</a:t>
            </a:r>
            <a:r>
              <a:rPr lang="en-US" dirty="0" smtClean="0">
                <a:latin typeface="Cooper Black" panose="0208090404030B020404" pitchFamily="18" charset="0"/>
              </a:rPr>
              <a:t>onclusion</a:t>
            </a:r>
            <a:endParaRPr lang="en-ZA" dirty="0">
              <a:latin typeface="Cooper Black" panose="0208090404030B020404" pitchFamily="18" charset="0"/>
            </a:endParaRPr>
          </a:p>
        </p:txBody>
      </p:sp>
      <p:sp>
        <p:nvSpPr>
          <p:cNvPr id="3" name="Content Placeholder 2"/>
          <p:cNvSpPr>
            <a:spLocks noGrp="1"/>
          </p:cNvSpPr>
          <p:nvPr>
            <p:ph idx="1"/>
          </p:nvPr>
        </p:nvSpPr>
        <p:spPr/>
        <p:txBody>
          <a:bodyPr>
            <a:normAutofit/>
          </a:bodyPr>
          <a:lstStyle/>
          <a:p>
            <a:r>
              <a:rPr lang="en-US" sz="4000" dirty="0" smtClean="0">
                <a:latin typeface="Tw Cen MT Condensed" panose="020B0606020104020203" pitchFamily="34" charset="0"/>
              </a:rPr>
              <a:t>This cake should be enough to feed 12 people so don’t be greedy unless you’re eating the cake by yourself or if there isn’t 12 people.</a:t>
            </a:r>
          </a:p>
          <a:p>
            <a:r>
              <a:rPr lang="en-US" sz="4000" dirty="0" smtClean="0">
                <a:latin typeface="Tw Cen MT Condensed" panose="020B0606020104020203" pitchFamily="34" charset="0"/>
              </a:rPr>
              <a:t>ENJOY!</a:t>
            </a:r>
            <a:endParaRPr lang="en-ZA" sz="4000" dirty="0">
              <a:latin typeface="Tw Cen MT Condensed" panose="020B06060201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52093" y="3602487"/>
            <a:ext cx="3539907" cy="3061542"/>
          </a:xfrm>
          <a:prstGeom prst="rect">
            <a:avLst/>
          </a:prstGeom>
        </p:spPr>
      </p:pic>
      <p:sp>
        <p:nvSpPr>
          <p:cNvPr id="6" name="Slide Number Placeholder 5"/>
          <p:cNvSpPr>
            <a:spLocks noGrp="1"/>
          </p:cNvSpPr>
          <p:nvPr>
            <p:ph type="sldNum" sz="quarter" idx="12"/>
          </p:nvPr>
        </p:nvSpPr>
        <p:spPr/>
        <p:txBody>
          <a:bodyPr/>
          <a:lstStyle/>
          <a:p>
            <a:fld id="{5247A1B7-B218-45E1-8A74-4F831C71A242}" type="slidenum">
              <a:rPr lang="en-ZA" smtClean="0"/>
              <a:t>13</a:t>
            </a:fld>
            <a:endParaRPr lang="en-ZA"/>
          </a:p>
        </p:txBody>
      </p:sp>
      <p:sp>
        <p:nvSpPr>
          <p:cNvPr id="7" name="Action Button: Home 6">
            <a:hlinkClick r:id="" action="ppaction://hlinkshowjump?jump=firstslide" highlightClick="1"/>
          </p:cNvPr>
          <p:cNvSpPr/>
          <p:nvPr/>
        </p:nvSpPr>
        <p:spPr>
          <a:xfrm>
            <a:off x="8186468" y="6003472"/>
            <a:ext cx="672659" cy="65375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2564716400"/>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latin typeface="Cooper Black" panose="0208090404030B020404" pitchFamily="18" charset="0"/>
              </a:rPr>
              <a:t>Table of contents</a:t>
            </a:r>
            <a:endParaRPr lang="en-ZA" dirty="0">
              <a:latin typeface="Cooper Black" panose="0208090404030B020404" pitchFamily="18" charset="0"/>
            </a:endParaRPr>
          </a:p>
        </p:txBody>
      </p:sp>
      <p:sp>
        <p:nvSpPr>
          <p:cNvPr id="6" name="Content Placeholder 5"/>
          <p:cNvSpPr>
            <a:spLocks noGrp="1"/>
          </p:cNvSpPr>
          <p:nvPr>
            <p:ph idx="1"/>
          </p:nvPr>
        </p:nvSpPr>
        <p:spPr/>
        <p:txBody>
          <a:bodyPr/>
          <a:lstStyle/>
          <a:p>
            <a:r>
              <a:rPr lang="en-US" dirty="0" smtClean="0">
                <a:latin typeface="Cooper Black" panose="0208090404030B020404" pitchFamily="18" charset="0"/>
                <a:hlinkClick r:id="rId3" action="ppaction://hlinksldjump"/>
              </a:rPr>
              <a:t>About this cake</a:t>
            </a:r>
            <a:endParaRPr lang="en-US" dirty="0" smtClean="0">
              <a:latin typeface="Cooper Black" panose="0208090404030B020404" pitchFamily="18" charset="0"/>
            </a:endParaRPr>
          </a:p>
          <a:p>
            <a:r>
              <a:rPr lang="en-US" dirty="0" smtClean="0">
                <a:latin typeface="Cooper Black" panose="0208090404030B020404" pitchFamily="18" charset="0"/>
                <a:hlinkClick r:id="rId4" action="ppaction://hlinksldjump"/>
              </a:rPr>
              <a:t>Nutrition</a:t>
            </a:r>
            <a:endParaRPr lang="en-US" dirty="0" smtClean="0">
              <a:latin typeface="Cooper Black" panose="0208090404030B020404" pitchFamily="18" charset="0"/>
            </a:endParaRPr>
          </a:p>
          <a:p>
            <a:r>
              <a:rPr lang="en-US" dirty="0" smtClean="0">
                <a:latin typeface="Cooper Black" panose="0208090404030B020404" pitchFamily="18" charset="0"/>
                <a:hlinkClick r:id="rId5" action="ppaction://hlinksldjump"/>
              </a:rPr>
              <a:t>Recipe details</a:t>
            </a:r>
            <a:endParaRPr lang="en-US" dirty="0" smtClean="0">
              <a:latin typeface="Cooper Black" panose="0208090404030B020404" pitchFamily="18" charset="0"/>
            </a:endParaRPr>
          </a:p>
          <a:p>
            <a:r>
              <a:rPr lang="en-US" dirty="0" smtClean="0">
                <a:latin typeface="Cooper Black" panose="0208090404030B020404" pitchFamily="18" charset="0"/>
                <a:hlinkClick r:id="rId6" action="ppaction://hlinksldjump"/>
              </a:rPr>
              <a:t>Ingredients</a:t>
            </a:r>
            <a:endParaRPr lang="en-US" dirty="0" smtClean="0">
              <a:latin typeface="Cooper Black" panose="0208090404030B020404" pitchFamily="18" charset="0"/>
            </a:endParaRPr>
          </a:p>
          <a:p>
            <a:r>
              <a:rPr lang="en-US" dirty="0" smtClean="0">
                <a:latin typeface="Cooper Black" panose="0208090404030B020404" pitchFamily="18" charset="0"/>
                <a:hlinkClick r:id="rId7" action="ppaction://hlinksldjump"/>
              </a:rPr>
              <a:t>Special equipment</a:t>
            </a:r>
            <a:endParaRPr lang="en-US" dirty="0" smtClean="0">
              <a:latin typeface="Cooper Black" panose="0208090404030B020404" pitchFamily="18" charset="0"/>
            </a:endParaRPr>
          </a:p>
          <a:p>
            <a:r>
              <a:rPr lang="en-US" dirty="0" smtClean="0">
                <a:latin typeface="Cooper Black" panose="0208090404030B020404" pitchFamily="18" charset="0"/>
                <a:hlinkClick r:id="rId8" action="ppaction://hlinksldjump"/>
              </a:rPr>
              <a:t>Directions</a:t>
            </a:r>
            <a:endParaRPr lang="en-US" dirty="0" smtClean="0">
              <a:latin typeface="Cooper Black" panose="0208090404030B020404" pitchFamily="18" charset="0"/>
            </a:endParaRPr>
          </a:p>
          <a:p>
            <a:r>
              <a:rPr lang="en-US" dirty="0" smtClean="0">
                <a:latin typeface="Cooper Black" panose="0208090404030B020404" pitchFamily="18" charset="0"/>
                <a:hlinkClick r:id="rId9" action="ppaction://hlinksldjump"/>
              </a:rPr>
              <a:t>Conclusion</a:t>
            </a:r>
            <a:endParaRPr lang="en-US" dirty="0" smtClean="0">
              <a:latin typeface="Cooper Black" panose="0208090404030B020404" pitchFamily="18" charset="0"/>
            </a:endParaRPr>
          </a:p>
        </p:txBody>
      </p:sp>
      <p:sp>
        <p:nvSpPr>
          <p:cNvPr id="8" name="Slide Number Placeholder 7"/>
          <p:cNvSpPr>
            <a:spLocks noGrp="1"/>
          </p:cNvSpPr>
          <p:nvPr>
            <p:ph type="sldNum" sz="quarter" idx="12"/>
          </p:nvPr>
        </p:nvSpPr>
        <p:spPr/>
        <p:txBody>
          <a:bodyPr/>
          <a:lstStyle/>
          <a:p>
            <a:fld id="{5247A1B7-B218-45E1-8A74-4F831C71A242}" type="slidenum">
              <a:rPr lang="en-ZA" smtClean="0"/>
              <a:t>2</a:t>
            </a:fld>
            <a:endParaRPr lang="en-ZA" dirty="0"/>
          </a:p>
        </p:txBody>
      </p:sp>
      <p:pic>
        <p:nvPicPr>
          <p:cNvPr id="11" name="Picture 10"/>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flipH="1">
            <a:off x="7371215" y="2680209"/>
            <a:ext cx="2981325" cy="2981325"/>
          </a:xfrm>
          <a:prstGeom prst="rect">
            <a:avLst/>
          </a:prstGeom>
        </p:spPr>
      </p:pic>
    </p:spTree>
    <p:extLst>
      <p:ext uri="{BB962C8B-B14F-4D97-AF65-F5344CB8AC3E}">
        <p14:creationId xmlns:p14="http://schemas.microsoft.com/office/powerpoint/2010/main" val="589621973"/>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Black" panose="0208090404030B020404" pitchFamily="18" charset="0"/>
              </a:rPr>
              <a:t>About this cake</a:t>
            </a:r>
            <a:endParaRPr lang="en-ZA" dirty="0">
              <a:latin typeface="Cooper Black" panose="0208090404030B020404" pitchFamily="18" charset="0"/>
            </a:endParaRPr>
          </a:p>
        </p:txBody>
      </p:sp>
      <p:sp>
        <p:nvSpPr>
          <p:cNvPr id="3" name="Content Placeholder 2"/>
          <p:cNvSpPr>
            <a:spLocks noGrp="1"/>
          </p:cNvSpPr>
          <p:nvPr>
            <p:ph idx="1"/>
          </p:nvPr>
        </p:nvSpPr>
        <p:spPr/>
        <p:txBody>
          <a:bodyPr/>
          <a:lstStyle/>
          <a:p>
            <a:pPr marL="0" indent="0">
              <a:buNone/>
            </a:pPr>
            <a:r>
              <a:rPr lang="en-US" dirty="0">
                <a:latin typeface="Cooper Black" panose="0208090404030B020404" pitchFamily="18" charset="0"/>
              </a:rPr>
              <a:t>This simple yet impressive chocolate cake is layered and topped with Oreo whipped cream</a:t>
            </a:r>
            <a:r>
              <a:rPr lang="en-US" dirty="0" smtClean="0">
                <a:latin typeface="Cooper Black" panose="0208090404030B020404" pitchFamily="18" charset="0"/>
              </a:rPr>
              <a:t>.</a:t>
            </a:r>
          </a:p>
          <a:p>
            <a:pPr marL="0" indent="0">
              <a:buNone/>
            </a:pPr>
            <a:r>
              <a:rPr lang="en-US" dirty="0" smtClean="0">
                <a:latin typeface="Cooper Black" panose="0208090404030B020404" pitchFamily="18" charset="0"/>
              </a:rPr>
              <a:t>This was made by Yvonne </a:t>
            </a:r>
            <a:r>
              <a:rPr lang="en-US" dirty="0">
                <a:latin typeface="Cooper Black" panose="0208090404030B020404" pitchFamily="18" charset="0"/>
              </a:rPr>
              <a:t>Ruperti </a:t>
            </a:r>
            <a:r>
              <a:rPr lang="en-US" dirty="0" smtClean="0">
                <a:latin typeface="Cooper Black" panose="0208090404030B020404" pitchFamily="18" charset="0"/>
              </a:rPr>
              <a:t>as she is a </a:t>
            </a:r>
            <a:r>
              <a:rPr lang="en-US" dirty="0">
                <a:latin typeface="Cooper Black" panose="0208090404030B020404" pitchFamily="18" charset="0"/>
              </a:rPr>
              <a:t>food writer, recipe developer, former bakery owner, and cookbook author. She is also an adjust professor of baking at the Culinary Institute of America in Singapore.</a:t>
            </a:r>
            <a:endParaRPr lang="en-ZA" dirty="0">
              <a:latin typeface="Cooper Black" panose="0208090404030B0204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6400" y="4263426"/>
            <a:ext cx="3361462" cy="252333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Slide Number Placeholder 5"/>
          <p:cNvSpPr>
            <a:spLocks noGrp="1"/>
          </p:cNvSpPr>
          <p:nvPr>
            <p:ph type="sldNum" sz="quarter" idx="12"/>
          </p:nvPr>
        </p:nvSpPr>
        <p:spPr/>
        <p:txBody>
          <a:bodyPr/>
          <a:lstStyle/>
          <a:p>
            <a:fld id="{5247A1B7-B218-45E1-8A74-4F831C71A242}" type="slidenum">
              <a:rPr lang="en-ZA" smtClean="0"/>
              <a:t>3</a:t>
            </a:fld>
            <a:endParaRPr lang="en-ZA"/>
          </a:p>
        </p:txBody>
      </p:sp>
      <p:sp>
        <p:nvSpPr>
          <p:cNvPr id="7" name="Action Button: Home 6">
            <a:hlinkClick r:id="" action="ppaction://hlinkshowjump?jump=firstslide" highlightClick="1"/>
          </p:cNvPr>
          <p:cNvSpPr/>
          <p:nvPr/>
        </p:nvSpPr>
        <p:spPr>
          <a:xfrm>
            <a:off x="11190739" y="6003471"/>
            <a:ext cx="672659" cy="65375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4311650"/>
            <a:ext cx="2861067" cy="2546350"/>
          </a:xfrm>
          <a:prstGeom prst="rect">
            <a:avLst/>
          </a:prstGeom>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995344" y="4556904"/>
            <a:ext cx="2301096" cy="2301096"/>
          </a:xfrm>
          <a:prstGeom prst="rect">
            <a:avLst/>
          </a:prstGeom>
        </p:spPr>
      </p:pic>
    </p:spTree>
    <p:extLst>
      <p:ext uri="{BB962C8B-B14F-4D97-AF65-F5344CB8AC3E}">
        <p14:creationId xmlns:p14="http://schemas.microsoft.com/office/powerpoint/2010/main" val="146732506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cap="all" dirty="0">
                <a:latin typeface="Cooper Black" panose="0208090404030B020404" pitchFamily="18" charset="0"/>
              </a:rPr>
              <a:t>Nutrition Facts(per serving)</a:t>
            </a:r>
            <a:endParaRPr lang="en-ZA" dirty="0">
              <a:latin typeface="Cooper Black" panose="0208090404030B020404" pitchFamily="18" charset="0"/>
            </a:endParaRPr>
          </a:p>
        </p:txBody>
      </p:sp>
      <p:sp>
        <p:nvSpPr>
          <p:cNvPr id="3" name="Content Placeholder 2"/>
          <p:cNvSpPr>
            <a:spLocks noGrp="1"/>
          </p:cNvSpPr>
          <p:nvPr>
            <p:ph idx="1"/>
          </p:nvPr>
        </p:nvSpPr>
        <p:spPr/>
        <p:txBody>
          <a:bodyPr/>
          <a:lstStyle/>
          <a:p>
            <a:r>
              <a:rPr lang="en-US" dirty="0" smtClean="0">
                <a:latin typeface="Cooper Black" panose="0208090404030B020404" pitchFamily="18" charset="0"/>
              </a:rPr>
              <a:t>851 Calories</a:t>
            </a:r>
          </a:p>
          <a:p>
            <a:r>
              <a:rPr lang="en-US" dirty="0" smtClean="0">
                <a:latin typeface="Cooper Black" panose="0208090404030B020404" pitchFamily="18" charset="0"/>
              </a:rPr>
              <a:t>59g Fat</a:t>
            </a:r>
          </a:p>
          <a:p>
            <a:r>
              <a:rPr lang="en-US" dirty="0" smtClean="0">
                <a:latin typeface="Cooper Black" panose="0208090404030B020404" pitchFamily="18" charset="0"/>
              </a:rPr>
              <a:t>75g Carbs</a:t>
            </a:r>
          </a:p>
          <a:p>
            <a:r>
              <a:rPr lang="en-US" dirty="0" smtClean="0">
                <a:latin typeface="Cooper Black" panose="0208090404030B020404" pitchFamily="18" charset="0"/>
              </a:rPr>
              <a:t>9g Protein</a:t>
            </a:r>
          </a:p>
          <a:p>
            <a:r>
              <a:rPr lang="en-ZA" dirty="0" smtClean="0">
                <a:latin typeface="Cooper Black" panose="0208090404030B020404" pitchFamily="18" charset="0"/>
              </a:rPr>
              <a:t>144mg Cholesterol </a:t>
            </a:r>
          </a:p>
          <a:p>
            <a:endParaRPr lang="en-ZA" dirty="0"/>
          </a:p>
        </p:txBody>
      </p:sp>
      <p:sp>
        <p:nvSpPr>
          <p:cNvPr id="5" name="Slide Number Placeholder 4"/>
          <p:cNvSpPr>
            <a:spLocks noGrp="1"/>
          </p:cNvSpPr>
          <p:nvPr>
            <p:ph type="sldNum" sz="quarter" idx="12"/>
          </p:nvPr>
        </p:nvSpPr>
        <p:spPr/>
        <p:txBody>
          <a:bodyPr/>
          <a:lstStyle/>
          <a:p>
            <a:fld id="{5247A1B7-B218-45E1-8A74-4F831C71A242}" type="slidenum">
              <a:rPr lang="en-ZA" smtClean="0"/>
              <a:t>4</a:t>
            </a:fld>
            <a:endParaRPr lang="en-ZA"/>
          </a:p>
        </p:txBody>
      </p:sp>
      <p:sp>
        <p:nvSpPr>
          <p:cNvPr id="6" name="Action Button: Home 5">
            <a:hlinkClick r:id="" action="ppaction://hlinkshowjump?jump=firstslide" highlightClick="1"/>
          </p:cNvPr>
          <p:cNvSpPr/>
          <p:nvPr/>
        </p:nvSpPr>
        <p:spPr>
          <a:xfrm>
            <a:off x="11190739" y="6003471"/>
            <a:ext cx="672659" cy="65375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106044907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Black" panose="0208090404030B020404" pitchFamily="18" charset="0"/>
              </a:rPr>
              <a:t>Recipe details</a:t>
            </a:r>
            <a:endParaRPr lang="en-ZA" dirty="0">
              <a:latin typeface="Cooper Black" panose="0208090404030B020404" pitchFamily="18" charset="0"/>
            </a:endParaRPr>
          </a:p>
        </p:txBody>
      </p:sp>
      <p:sp>
        <p:nvSpPr>
          <p:cNvPr id="3" name="Content Placeholder 2"/>
          <p:cNvSpPr>
            <a:spLocks noGrp="1"/>
          </p:cNvSpPr>
          <p:nvPr>
            <p:ph idx="1"/>
          </p:nvPr>
        </p:nvSpPr>
        <p:spPr/>
        <p:txBody>
          <a:bodyPr/>
          <a:lstStyle/>
          <a:p>
            <a:r>
              <a:rPr lang="en-US" dirty="0" smtClean="0">
                <a:latin typeface="Cooper Black" panose="0208090404030B020404" pitchFamily="18" charset="0"/>
              </a:rPr>
              <a:t>Prep: 45 </a:t>
            </a:r>
            <a:r>
              <a:rPr lang="en-US" dirty="0" err="1">
                <a:latin typeface="Cooper Black" panose="0208090404030B020404" pitchFamily="18" charset="0"/>
              </a:rPr>
              <a:t>mins</a:t>
            </a:r>
            <a:endParaRPr lang="en-US" dirty="0">
              <a:latin typeface="Cooper Black" panose="0208090404030B020404" pitchFamily="18" charset="0"/>
            </a:endParaRPr>
          </a:p>
          <a:p>
            <a:r>
              <a:rPr lang="en-US" dirty="0" smtClean="0">
                <a:latin typeface="Cooper Black" panose="0208090404030B020404" pitchFamily="18" charset="0"/>
              </a:rPr>
              <a:t>Cook: 25 </a:t>
            </a:r>
            <a:r>
              <a:rPr lang="en-US" dirty="0" err="1">
                <a:latin typeface="Cooper Black" panose="0208090404030B020404" pitchFamily="18" charset="0"/>
              </a:rPr>
              <a:t>mins</a:t>
            </a:r>
            <a:endParaRPr lang="en-US" dirty="0">
              <a:latin typeface="Cooper Black" panose="0208090404030B020404" pitchFamily="18" charset="0"/>
            </a:endParaRPr>
          </a:p>
          <a:p>
            <a:r>
              <a:rPr lang="en-US" dirty="0" smtClean="0">
                <a:latin typeface="Cooper Black" panose="0208090404030B020404" pitchFamily="18" charset="0"/>
              </a:rPr>
              <a:t>Active: 45 </a:t>
            </a:r>
            <a:r>
              <a:rPr lang="en-US" dirty="0" err="1">
                <a:latin typeface="Cooper Black" panose="0208090404030B020404" pitchFamily="18" charset="0"/>
              </a:rPr>
              <a:t>mins</a:t>
            </a:r>
            <a:endParaRPr lang="en-US" dirty="0">
              <a:latin typeface="Cooper Black" panose="0208090404030B020404" pitchFamily="18" charset="0"/>
            </a:endParaRPr>
          </a:p>
          <a:p>
            <a:r>
              <a:rPr lang="en-US" dirty="0">
                <a:latin typeface="Cooper Black" panose="0208090404030B020404" pitchFamily="18" charset="0"/>
              </a:rPr>
              <a:t>Chilling </a:t>
            </a:r>
            <a:r>
              <a:rPr lang="en-US" dirty="0" smtClean="0">
                <a:latin typeface="Cooper Black" panose="0208090404030B020404" pitchFamily="18" charset="0"/>
              </a:rPr>
              <a:t>Time: 3 </a:t>
            </a:r>
            <a:r>
              <a:rPr lang="en-US" dirty="0" err="1">
                <a:latin typeface="Cooper Black" panose="0208090404030B020404" pitchFamily="18" charset="0"/>
              </a:rPr>
              <a:t>hrs</a:t>
            </a:r>
            <a:r>
              <a:rPr lang="en-US" dirty="0">
                <a:latin typeface="Cooper Black" panose="0208090404030B020404" pitchFamily="18" charset="0"/>
              </a:rPr>
              <a:t> 15 </a:t>
            </a:r>
            <a:r>
              <a:rPr lang="en-US" dirty="0" err="1">
                <a:latin typeface="Cooper Black" panose="0208090404030B020404" pitchFamily="18" charset="0"/>
              </a:rPr>
              <a:t>mins</a:t>
            </a:r>
            <a:endParaRPr lang="en-US" dirty="0">
              <a:latin typeface="Cooper Black" panose="0208090404030B020404" pitchFamily="18" charset="0"/>
            </a:endParaRPr>
          </a:p>
          <a:p>
            <a:r>
              <a:rPr lang="en-US" dirty="0" smtClean="0">
                <a:latin typeface="Cooper Black" panose="0208090404030B020404" pitchFamily="18" charset="0"/>
              </a:rPr>
              <a:t>Total: 4 </a:t>
            </a:r>
            <a:r>
              <a:rPr lang="en-US" dirty="0" err="1">
                <a:latin typeface="Cooper Black" panose="0208090404030B020404" pitchFamily="18" charset="0"/>
              </a:rPr>
              <a:t>hrs</a:t>
            </a:r>
            <a:r>
              <a:rPr lang="en-US" dirty="0">
                <a:latin typeface="Cooper Black" panose="0208090404030B020404" pitchFamily="18" charset="0"/>
              </a:rPr>
              <a:t> 25 </a:t>
            </a:r>
            <a:r>
              <a:rPr lang="en-US" dirty="0" err="1">
                <a:latin typeface="Cooper Black" panose="0208090404030B020404" pitchFamily="18" charset="0"/>
              </a:rPr>
              <a:t>mins</a:t>
            </a:r>
            <a:endParaRPr lang="en-US" dirty="0">
              <a:latin typeface="Cooper Black" panose="0208090404030B020404" pitchFamily="18" charset="0"/>
            </a:endParaRPr>
          </a:p>
          <a:p>
            <a:r>
              <a:rPr lang="en-US" dirty="0" smtClean="0">
                <a:latin typeface="Cooper Black" panose="0208090404030B020404" pitchFamily="18" charset="0"/>
              </a:rPr>
              <a:t>Serves: 12 </a:t>
            </a:r>
            <a:r>
              <a:rPr lang="en-US" dirty="0">
                <a:latin typeface="Cooper Black" panose="0208090404030B020404" pitchFamily="18" charset="0"/>
              </a:rPr>
              <a:t>servings</a:t>
            </a:r>
          </a:p>
        </p:txBody>
      </p:sp>
      <p:sp>
        <p:nvSpPr>
          <p:cNvPr id="5" name="Slide Number Placeholder 4"/>
          <p:cNvSpPr>
            <a:spLocks noGrp="1"/>
          </p:cNvSpPr>
          <p:nvPr>
            <p:ph type="sldNum" sz="quarter" idx="12"/>
          </p:nvPr>
        </p:nvSpPr>
        <p:spPr/>
        <p:txBody>
          <a:bodyPr/>
          <a:lstStyle/>
          <a:p>
            <a:fld id="{5247A1B7-B218-45E1-8A74-4F831C71A242}" type="slidenum">
              <a:rPr lang="en-ZA" smtClean="0"/>
              <a:t>5</a:t>
            </a:fld>
            <a:endParaRPr lang="en-ZA"/>
          </a:p>
        </p:txBody>
      </p:sp>
      <p:sp>
        <p:nvSpPr>
          <p:cNvPr id="6" name="Action Button: Home 5">
            <a:hlinkClick r:id="" action="ppaction://hlinkshowjump?jump=firstslide" highlightClick="1"/>
          </p:cNvPr>
          <p:cNvSpPr/>
          <p:nvPr/>
        </p:nvSpPr>
        <p:spPr>
          <a:xfrm>
            <a:off x="11190739" y="6012097"/>
            <a:ext cx="672659" cy="65375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371210916"/>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Black" panose="0208090404030B020404" pitchFamily="18" charset="0"/>
              </a:rPr>
              <a:t>Ingredients</a:t>
            </a:r>
            <a:endParaRPr lang="en-ZA" dirty="0">
              <a:latin typeface="Cooper Black" panose="0208090404030B020404" pitchFamily="18" charset="0"/>
            </a:endParaRP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latin typeface="Cooper Black" panose="0208090404030B020404" pitchFamily="18" charset="0"/>
              </a:rPr>
              <a:t>For the cake:</a:t>
            </a:r>
          </a:p>
          <a:p>
            <a:r>
              <a:rPr lang="en-ZA" dirty="0">
                <a:latin typeface="Cooper Black" panose="0208090404030B020404" pitchFamily="18" charset="0"/>
              </a:rPr>
              <a:t>1 1/2 cups all-purpose flour (about 7 1/2 ounces; 212g)</a:t>
            </a:r>
          </a:p>
          <a:p>
            <a:r>
              <a:rPr lang="en-ZA" dirty="0">
                <a:latin typeface="Cooper Black" panose="0208090404030B020404" pitchFamily="18" charset="0"/>
              </a:rPr>
              <a:t>1/2 cup cocoa powder (about 1 1/2 ounces; 42g)</a:t>
            </a:r>
          </a:p>
          <a:p>
            <a:r>
              <a:rPr lang="en-ZA" dirty="0">
                <a:latin typeface="Cooper Black" panose="0208090404030B020404" pitchFamily="18" charset="0"/>
              </a:rPr>
              <a:t>1 1/4 teaspoons baking soda</a:t>
            </a:r>
          </a:p>
          <a:p>
            <a:r>
              <a:rPr lang="en-ZA" dirty="0">
                <a:latin typeface="Cooper Black" panose="0208090404030B020404" pitchFamily="18" charset="0"/>
              </a:rPr>
              <a:t>1/4 teaspoon Diamond Crystal kosher salt; if using table salt, use half as much by volume</a:t>
            </a:r>
          </a:p>
          <a:p>
            <a:r>
              <a:rPr lang="en-ZA" dirty="0">
                <a:latin typeface="Cooper Black" panose="0208090404030B020404" pitchFamily="18" charset="0"/>
              </a:rPr>
              <a:t>1 cup plus 4 tablespoons granulated sugar (about 8 2/3 ounces; 244g)</a:t>
            </a:r>
          </a:p>
          <a:p>
            <a:r>
              <a:rPr lang="en-ZA" dirty="0">
                <a:latin typeface="Cooper Black" panose="0208090404030B020404" pitchFamily="18" charset="0"/>
              </a:rPr>
              <a:t>1 cup plus 4 tablespoons sour cream (about 8 1/2 ounces; 240g)</a:t>
            </a:r>
          </a:p>
          <a:p>
            <a:r>
              <a:rPr lang="en-ZA" dirty="0">
                <a:latin typeface="Cooper Black" panose="0208090404030B020404" pitchFamily="18" charset="0"/>
              </a:rPr>
              <a:t>2/3 cup (160ml) vegetable oil</a:t>
            </a:r>
          </a:p>
          <a:p>
            <a:r>
              <a:rPr lang="en-ZA" dirty="0">
                <a:latin typeface="Cooper Black" panose="0208090404030B020404" pitchFamily="18" charset="0"/>
              </a:rPr>
              <a:t>2 large eggs</a:t>
            </a:r>
          </a:p>
          <a:p>
            <a:r>
              <a:rPr lang="en-ZA" dirty="0">
                <a:latin typeface="Cooper Black" panose="0208090404030B020404" pitchFamily="18" charset="0"/>
              </a:rPr>
              <a:t>1 teaspoon (5ml) vanilla extract</a:t>
            </a:r>
          </a:p>
          <a:p>
            <a:endParaRPr lang="en-ZA" dirty="0">
              <a:latin typeface="Cooper Black" panose="0208090404030B020404" pitchFamily="18" charset="0"/>
            </a:endParaRPr>
          </a:p>
        </p:txBody>
      </p:sp>
      <p:sp>
        <p:nvSpPr>
          <p:cNvPr id="5" name="Slide Number Placeholder 4"/>
          <p:cNvSpPr>
            <a:spLocks noGrp="1"/>
          </p:cNvSpPr>
          <p:nvPr>
            <p:ph type="sldNum" sz="quarter" idx="12"/>
          </p:nvPr>
        </p:nvSpPr>
        <p:spPr/>
        <p:txBody>
          <a:bodyPr/>
          <a:lstStyle/>
          <a:p>
            <a:fld id="{5247A1B7-B218-45E1-8A74-4F831C71A242}" type="slidenum">
              <a:rPr lang="en-ZA" smtClean="0"/>
              <a:t>6</a:t>
            </a:fld>
            <a:endParaRPr lang="en-ZA"/>
          </a:p>
        </p:txBody>
      </p:sp>
      <p:sp>
        <p:nvSpPr>
          <p:cNvPr id="6" name="Action Button: Home 5">
            <a:hlinkClick r:id="" action="ppaction://hlinkshowjump?jump=firstslide" highlightClick="1"/>
          </p:cNvPr>
          <p:cNvSpPr/>
          <p:nvPr/>
        </p:nvSpPr>
        <p:spPr>
          <a:xfrm>
            <a:off x="11190739" y="6012097"/>
            <a:ext cx="672659" cy="65375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7019907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Black" panose="0208090404030B020404" pitchFamily="18" charset="0"/>
              </a:rPr>
              <a:t>Ingredients (continued)</a:t>
            </a:r>
            <a:endParaRPr lang="en-ZA" dirty="0">
              <a:latin typeface="Cooper Black" panose="0208090404030B020404" pitchFamily="18" charset="0"/>
            </a:endParaRPr>
          </a:p>
        </p:txBody>
      </p:sp>
      <p:sp>
        <p:nvSpPr>
          <p:cNvPr id="3" name="Content Placeholder 2"/>
          <p:cNvSpPr>
            <a:spLocks noGrp="1"/>
          </p:cNvSpPr>
          <p:nvPr>
            <p:ph idx="1"/>
          </p:nvPr>
        </p:nvSpPr>
        <p:spPr/>
        <p:txBody>
          <a:bodyPr/>
          <a:lstStyle/>
          <a:p>
            <a:pPr marL="0" indent="0">
              <a:buNone/>
            </a:pPr>
            <a:r>
              <a:rPr lang="en-US" b="1" dirty="0">
                <a:latin typeface="Cooper Black" panose="0208090404030B020404" pitchFamily="18" charset="0"/>
              </a:rPr>
              <a:t>For the Oreo Whipped Cream</a:t>
            </a:r>
            <a:r>
              <a:rPr lang="en-US" b="1" dirty="0" smtClean="0">
                <a:latin typeface="Cooper Black" panose="0208090404030B020404" pitchFamily="18" charset="0"/>
              </a:rPr>
              <a:t>:</a:t>
            </a:r>
          </a:p>
          <a:p>
            <a:r>
              <a:rPr lang="en-US" dirty="0">
                <a:latin typeface="Cooper Black" panose="0208090404030B020404" pitchFamily="18" charset="0"/>
              </a:rPr>
              <a:t>50 Oreo cookies</a:t>
            </a:r>
          </a:p>
          <a:p>
            <a:r>
              <a:rPr lang="en-US" dirty="0">
                <a:latin typeface="Cooper Black" panose="0208090404030B020404" pitchFamily="18" charset="0"/>
              </a:rPr>
              <a:t>4 1/2 cups (about 1L) heavy cream</a:t>
            </a:r>
          </a:p>
          <a:p>
            <a:r>
              <a:rPr lang="en-US" dirty="0">
                <a:latin typeface="Cooper Black" panose="0208090404030B020404" pitchFamily="18" charset="0"/>
              </a:rPr>
              <a:t>2 tablespoons (30g) granulated sugar</a:t>
            </a:r>
          </a:p>
          <a:p>
            <a:r>
              <a:rPr lang="en-US" dirty="0">
                <a:latin typeface="Cooper Black" panose="0208090404030B020404" pitchFamily="18" charset="0"/>
              </a:rPr>
              <a:t>1 tablespoon (15ml) vanilla </a:t>
            </a:r>
            <a:r>
              <a:rPr lang="en-US" dirty="0" smtClean="0">
                <a:latin typeface="Cooper Black" panose="0208090404030B020404" pitchFamily="18" charset="0"/>
              </a:rPr>
              <a:t>extract</a:t>
            </a:r>
            <a:endParaRPr lang="en-US" dirty="0">
              <a:latin typeface="Cooper Black" panose="0208090404030B020404" pitchFamily="18" charset="0"/>
            </a:endParaRPr>
          </a:p>
        </p:txBody>
      </p:sp>
      <p:sp>
        <p:nvSpPr>
          <p:cNvPr id="5" name="Slide Number Placeholder 4"/>
          <p:cNvSpPr>
            <a:spLocks noGrp="1"/>
          </p:cNvSpPr>
          <p:nvPr>
            <p:ph type="sldNum" sz="quarter" idx="12"/>
          </p:nvPr>
        </p:nvSpPr>
        <p:spPr/>
        <p:txBody>
          <a:bodyPr/>
          <a:lstStyle/>
          <a:p>
            <a:fld id="{5247A1B7-B218-45E1-8A74-4F831C71A242}" type="slidenum">
              <a:rPr lang="en-ZA" smtClean="0"/>
              <a:t>7</a:t>
            </a:fld>
            <a:endParaRPr lang="en-ZA"/>
          </a:p>
        </p:txBody>
      </p:sp>
      <p:sp>
        <p:nvSpPr>
          <p:cNvPr id="6" name="Action Button: Home 5">
            <a:hlinkClick r:id="" action="ppaction://hlinkshowjump?jump=firstslide" highlightClick="1"/>
          </p:cNvPr>
          <p:cNvSpPr/>
          <p:nvPr/>
        </p:nvSpPr>
        <p:spPr>
          <a:xfrm>
            <a:off x="11190739" y="6003471"/>
            <a:ext cx="672659" cy="65375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541912990"/>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latin typeface="Cooper Black" panose="0208090404030B020404" pitchFamily="18" charset="0"/>
              </a:rPr>
              <a:t>Special Equipment</a:t>
            </a:r>
          </a:p>
        </p:txBody>
      </p:sp>
      <p:sp>
        <p:nvSpPr>
          <p:cNvPr id="3" name="Content Placeholder 2"/>
          <p:cNvSpPr>
            <a:spLocks noGrp="1"/>
          </p:cNvSpPr>
          <p:nvPr>
            <p:ph idx="1"/>
          </p:nvPr>
        </p:nvSpPr>
        <p:spPr/>
        <p:txBody>
          <a:bodyPr/>
          <a:lstStyle/>
          <a:p>
            <a:r>
              <a:rPr lang="en-US" dirty="0">
                <a:latin typeface="Cooper Black" panose="0208090404030B020404" pitchFamily="18" charset="0"/>
              </a:rPr>
              <a:t>T</a:t>
            </a:r>
            <a:r>
              <a:rPr lang="en-US" dirty="0" smtClean="0">
                <a:latin typeface="Cooper Black" panose="0208090404030B020404" pitchFamily="18" charset="0"/>
              </a:rPr>
              <a:t>wo </a:t>
            </a:r>
            <a:r>
              <a:rPr lang="en-US" dirty="0">
                <a:latin typeface="Cooper Black" panose="0208090404030B020404" pitchFamily="18" charset="0"/>
              </a:rPr>
              <a:t>9-inch cake </a:t>
            </a:r>
            <a:r>
              <a:rPr lang="en-US" dirty="0" smtClean="0">
                <a:latin typeface="Cooper Black" panose="0208090404030B020404" pitchFamily="18" charset="0"/>
              </a:rPr>
              <a:t>pans</a:t>
            </a:r>
          </a:p>
          <a:p>
            <a:r>
              <a:rPr lang="en-US" dirty="0">
                <a:latin typeface="Cooper Black" panose="0208090404030B020404" pitchFamily="18" charset="0"/>
              </a:rPr>
              <a:t>S</a:t>
            </a:r>
            <a:r>
              <a:rPr lang="en-US" dirty="0" smtClean="0">
                <a:latin typeface="Cooper Black" panose="0208090404030B020404" pitchFamily="18" charset="0"/>
              </a:rPr>
              <a:t>tand mixer</a:t>
            </a:r>
          </a:p>
        </p:txBody>
      </p:sp>
      <p:sp>
        <p:nvSpPr>
          <p:cNvPr id="5" name="Slide Number Placeholder 4"/>
          <p:cNvSpPr>
            <a:spLocks noGrp="1"/>
          </p:cNvSpPr>
          <p:nvPr>
            <p:ph type="sldNum" sz="quarter" idx="12"/>
          </p:nvPr>
        </p:nvSpPr>
        <p:spPr/>
        <p:txBody>
          <a:bodyPr/>
          <a:lstStyle/>
          <a:p>
            <a:fld id="{5247A1B7-B218-45E1-8A74-4F831C71A242}" type="slidenum">
              <a:rPr lang="en-ZA" smtClean="0"/>
              <a:t>8</a:t>
            </a:fld>
            <a:endParaRPr lang="en-ZA"/>
          </a:p>
        </p:txBody>
      </p:sp>
      <p:sp>
        <p:nvSpPr>
          <p:cNvPr id="6" name="Action Button: Home 5">
            <a:hlinkClick r:id="" action="ppaction://hlinkshowjump?jump=firstslide" highlightClick="1"/>
          </p:cNvPr>
          <p:cNvSpPr/>
          <p:nvPr/>
        </p:nvSpPr>
        <p:spPr>
          <a:xfrm>
            <a:off x="11190739" y="6003471"/>
            <a:ext cx="672659" cy="65375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904838090"/>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ooper Black" panose="0208090404030B020404" pitchFamily="18" charset="0"/>
              </a:rPr>
              <a:t>Directions</a:t>
            </a:r>
            <a:endParaRPr lang="en-ZA" dirty="0">
              <a:latin typeface="Cooper Black" panose="0208090404030B020404" pitchFamily="18" charset="0"/>
            </a:endParaRPr>
          </a:p>
        </p:txBody>
      </p:sp>
      <p:sp>
        <p:nvSpPr>
          <p:cNvPr id="3" name="Content Placeholder 2"/>
          <p:cNvSpPr>
            <a:spLocks noGrp="1"/>
          </p:cNvSpPr>
          <p:nvPr>
            <p:ph idx="1"/>
          </p:nvPr>
        </p:nvSpPr>
        <p:spPr/>
        <p:txBody>
          <a:bodyPr>
            <a:noAutofit/>
          </a:bodyPr>
          <a:lstStyle/>
          <a:p>
            <a:pPr marL="0" indent="0">
              <a:buNone/>
            </a:pPr>
            <a:r>
              <a:rPr lang="en-US" sz="2200" b="1" dirty="0">
                <a:latin typeface="Tw Cen MT Condensed" panose="020B0606020104020203" pitchFamily="34" charset="0"/>
              </a:rPr>
              <a:t>For the Cake: </a:t>
            </a:r>
            <a:endParaRPr lang="en-US" sz="2200" b="1" dirty="0" smtClean="0">
              <a:latin typeface="Tw Cen MT Condensed" panose="020B0606020104020203" pitchFamily="34" charset="0"/>
            </a:endParaRPr>
          </a:p>
          <a:p>
            <a:r>
              <a:rPr lang="en-US" sz="2200" b="1" dirty="0" smtClean="0">
                <a:latin typeface="Tw Cen MT Condensed" panose="020B0606020104020203" pitchFamily="34" charset="0"/>
              </a:rPr>
              <a:t>1. </a:t>
            </a:r>
            <a:r>
              <a:rPr lang="en-US" sz="2200" dirty="0" smtClean="0">
                <a:latin typeface="Tw Cen MT Condensed" panose="020B0606020104020203" pitchFamily="34" charset="0"/>
              </a:rPr>
              <a:t>Adjust </a:t>
            </a:r>
            <a:r>
              <a:rPr lang="en-US" sz="2200" dirty="0">
                <a:latin typeface="Tw Cen MT Condensed" panose="020B0606020104020203" pitchFamily="34" charset="0"/>
              </a:rPr>
              <a:t>oven rack to middle position and preheat oven to 350°F (180°C).  Line bottoms of two 9-inch cake pans with parchment </a:t>
            </a:r>
            <a:r>
              <a:rPr lang="en-US" sz="2200" dirty="0" smtClean="0">
                <a:latin typeface="Tw Cen MT Condensed" panose="020B0606020104020203" pitchFamily="34" charset="0"/>
              </a:rPr>
              <a:t>paper</a:t>
            </a:r>
            <a:r>
              <a:rPr lang="en-US" sz="2200" dirty="0">
                <a:latin typeface="Tw Cen MT Condensed" panose="020B0606020104020203" pitchFamily="34" charset="0"/>
              </a:rPr>
              <a:t> and lightly coat the insides with non-stick pan spray. Sift flour, cocoa, baking soda, and salt into a large bowl; set aside. In a medium bowl, whisk together sugar, sour cream, oil, eggs, and vanilla until smooth</a:t>
            </a:r>
            <a:r>
              <a:rPr lang="en-US" sz="2200" dirty="0" smtClean="0">
                <a:latin typeface="Tw Cen MT Condensed" panose="020B0606020104020203" pitchFamily="34" charset="0"/>
              </a:rPr>
              <a:t>.</a:t>
            </a:r>
            <a:endParaRPr lang="en-ZA" sz="2200" dirty="0">
              <a:latin typeface="Tw Cen MT Condensed" panose="020B0606020104020203" pitchFamily="34" charset="0"/>
            </a:endParaRPr>
          </a:p>
          <a:p>
            <a:r>
              <a:rPr lang="en-US" sz="2200" b="1" dirty="0" smtClean="0">
                <a:latin typeface="Tw Cen MT Condensed" panose="020B0606020104020203" pitchFamily="34" charset="0"/>
              </a:rPr>
              <a:t>2. </a:t>
            </a:r>
            <a:r>
              <a:rPr lang="en-US" sz="2200" dirty="0">
                <a:latin typeface="Tw Cen MT Condensed" panose="020B0606020104020203" pitchFamily="34" charset="0"/>
              </a:rPr>
              <a:t>Whisk wet ingredients into dry ingredients until smooth. Divide batter evenly between prepared cake pans. Place pans together on one oven rack and bake until cake is just firm and toothpick inserted into center comes out with moist crumbs, about 25 minutes. If oven has uneven heat, pause to rotate the pans after about 12 minutes. Let cakes cool in pans for 15 minutes, then run a butter knife around the edges to loosen. Invert onto a wire rack, peel off the parchment, and return cakes right side up. Cool cakes completely on wire rack, about 1 hour.</a:t>
            </a:r>
            <a:endParaRPr lang="en-ZA" sz="2200" b="1" dirty="0">
              <a:latin typeface="Tw Cen MT Condensed" panose="020B0606020104020203" pitchFamily="34" charset="0"/>
            </a:endParaRPr>
          </a:p>
        </p:txBody>
      </p:sp>
      <p:sp>
        <p:nvSpPr>
          <p:cNvPr id="5" name="Slide Number Placeholder 4"/>
          <p:cNvSpPr>
            <a:spLocks noGrp="1"/>
          </p:cNvSpPr>
          <p:nvPr>
            <p:ph type="sldNum" sz="quarter" idx="12"/>
          </p:nvPr>
        </p:nvSpPr>
        <p:spPr/>
        <p:txBody>
          <a:bodyPr/>
          <a:lstStyle/>
          <a:p>
            <a:fld id="{5247A1B7-B218-45E1-8A74-4F831C71A242}" type="slidenum">
              <a:rPr lang="en-ZA" smtClean="0"/>
              <a:t>9</a:t>
            </a:fld>
            <a:endParaRPr lang="en-ZA"/>
          </a:p>
        </p:txBody>
      </p:sp>
      <p:sp>
        <p:nvSpPr>
          <p:cNvPr id="6" name="Action Button: Home 5">
            <a:hlinkClick r:id="" action="ppaction://hlinkshowjump?jump=firstslide" highlightClick="1"/>
          </p:cNvPr>
          <p:cNvSpPr/>
          <p:nvPr/>
        </p:nvSpPr>
        <p:spPr>
          <a:xfrm>
            <a:off x="11190739" y="6003471"/>
            <a:ext cx="672659" cy="653759"/>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673456093"/>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158</TotalTime>
  <Words>387</Words>
  <Application>Microsoft Office PowerPoint</Application>
  <PresentationFormat>Widescreen</PresentationFormat>
  <Paragraphs>78</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Century Gothic</vt:lpstr>
      <vt:lpstr>Cooper Black</vt:lpstr>
      <vt:lpstr>Tw Cen MT Condensed</vt:lpstr>
      <vt:lpstr>Wingdings 3</vt:lpstr>
      <vt:lpstr>Ion Boardroom</vt:lpstr>
      <vt:lpstr>Cake recipe</vt:lpstr>
      <vt:lpstr>Table of contents</vt:lpstr>
      <vt:lpstr>About this cake</vt:lpstr>
      <vt:lpstr>Nutrition Facts(per serving)</vt:lpstr>
      <vt:lpstr>Recipe details</vt:lpstr>
      <vt:lpstr>Ingredients</vt:lpstr>
      <vt:lpstr>Ingredients (continued)</vt:lpstr>
      <vt:lpstr>Special Equipment</vt:lpstr>
      <vt:lpstr>Directions</vt:lpstr>
      <vt:lpstr>Directions (continued)</vt:lpstr>
      <vt:lpstr>Directions (continued)</vt:lpstr>
      <vt:lpstr>Directions (c0ntinued)</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Cake recipe</dc:title>
  <dc:creator>Student</dc:creator>
  <cp:lastModifiedBy>Student</cp:lastModifiedBy>
  <cp:revision>20</cp:revision>
  <dcterms:created xsi:type="dcterms:W3CDTF">2025-02-12T13:07:05Z</dcterms:created>
  <dcterms:modified xsi:type="dcterms:W3CDTF">2025-02-13T04:52:51Z</dcterms:modified>
</cp:coreProperties>
</file>