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A245-3D77-4050-8F7C-DAB30133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4075" y="1380068"/>
            <a:ext cx="9378948" cy="2616199"/>
          </a:xfrm>
        </p:spPr>
        <p:txBody>
          <a:bodyPr/>
          <a:lstStyle/>
          <a:p>
            <a:r>
              <a:rPr lang="en-US" altLang="zh-TW" dirty="0"/>
              <a:t>109</a:t>
            </a:r>
            <a:r>
              <a:rPr lang="zh-TW" altLang="en-US" dirty="0"/>
              <a:t>學年度上學期自主學習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8F9B4-0C71-4F17-8998-727D28B35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延平中學</a:t>
            </a:r>
            <a:r>
              <a:rPr lang="en-US" altLang="zh-TW" dirty="0"/>
              <a:t>20233</a:t>
            </a:r>
            <a:r>
              <a:rPr lang="zh-TW" altLang="en-US" dirty="0"/>
              <a:t>莊翔鈞</a:t>
            </a:r>
          </a:p>
        </p:txBody>
      </p:sp>
    </p:spTree>
    <p:extLst>
      <p:ext uri="{BB962C8B-B14F-4D97-AF65-F5344CB8AC3E}">
        <p14:creationId xmlns:p14="http://schemas.microsoft.com/office/powerpoint/2010/main" val="115105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6C4C9A-7E2D-415A-B2B9-33B7ED875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1677" y="655374"/>
            <a:ext cx="3146483" cy="31242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003757-660F-469A-9FC6-82B17E319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50" y="655374"/>
            <a:ext cx="3365500" cy="59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5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F904-3021-454B-8DE2-7203CC51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筆記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B83C-CD2A-454F-BE1C-53B2CD8AD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50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AC31-529D-409F-8DA6-1BF718B7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這些程式碼我會放在</a:t>
            </a:r>
            <a:r>
              <a:rPr lang="en-US" altLang="zh-TW" sz="3200" dirty="0" err="1"/>
              <a:t>github</a:t>
            </a:r>
            <a:r>
              <a:rPr lang="zh-TW" altLang="en-US" sz="3200" dirty="0"/>
              <a:t>上，有興趣的可以打開來看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1C40-008B-4B4D-93C5-35512848A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qrcode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63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7E97-EF5B-4EF2-B49A-EA86AEF6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CF2D-3035-4EB2-A595-5166F442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98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41E4-3E34-4B5C-8B27-B2A7C185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EBAF-48D3-46BC-8FBF-870E73E92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清大開放式課程沒看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筆記稍嫌簡陋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0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7433-A025-49FB-BDD6-F88F5DAB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8000" dirty="0"/>
              <a:t>The end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61540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B048-2947-4043-8612-246EE451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586" y="742950"/>
            <a:ext cx="10018713" cy="1752599"/>
          </a:xfrm>
        </p:spPr>
        <p:txBody>
          <a:bodyPr>
            <a:normAutofit/>
          </a:bodyPr>
          <a:lstStyle/>
          <a:p>
            <a:r>
              <a:rPr lang="zh-TW" altLang="en-US" sz="7200" dirty="0"/>
              <a:t>演算法研究與練習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037A-ACE9-429D-94D4-947271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0" y="2590799"/>
            <a:ext cx="10018713" cy="3124201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閱讀</a:t>
            </a:r>
            <a:r>
              <a:rPr lang="en-US" altLang="zh-TW" dirty="0"/>
              <a:t>&lt;C++</a:t>
            </a:r>
            <a:r>
              <a:rPr lang="zh-TW" altLang="en-US" dirty="0"/>
              <a:t>程式設計解題入門</a:t>
            </a:r>
            <a:r>
              <a:rPr lang="en-US" altLang="zh-TW" dirty="0"/>
              <a:t>&gt;</a:t>
            </a:r>
            <a:r>
              <a:rPr lang="zh-TW" altLang="en-US" dirty="0"/>
              <a:t>、吳邦一教授的</a:t>
            </a:r>
            <a:r>
              <a:rPr lang="en-US" altLang="zh-TW" dirty="0"/>
              <a:t>”ap325”</a:t>
            </a:r>
            <a:r>
              <a:rPr lang="zh-TW" altLang="en-US" dirty="0"/>
              <a:t>，包括排序法</a:t>
            </a:r>
            <a:r>
              <a:rPr lang="en-US" altLang="zh-TW" dirty="0"/>
              <a:t>(sort)</a:t>
            </a:r>
            <a:r>
              <a:rPr lang="zh-TW" altLang="en-US" dirty="0"/>
              <a:t>、線狀結構</a:t>
            </a:r>
            <a:r>
              <a:rPr lang="en-US" altLang="zh-TW" dirty="0"/>
              <a:t>(linear structure)</a:t>
            </a:r>
            <a:r>
              <a:rPr lang="zh-TW" altLang="en-US" dirty="0"/>
              <a:t>、樹狀結構</a:t>
            </a:r>
            <a:r>
              <a:rPr lang="en-US" altLang="zh-TW" dirty="0"/>
              <a:t>(tree)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練習</a:t>
            </a:r>
            <a:r>
              <a:rPr lang="en-US" altLang="zh-TW" dirty="0" err="1"/>
              <a:t>zerojudge,uva</a:t>
            </a:r>
            <a:r>
              <a:rPr lang="zh-TW" altLang="en-US" dirty="0"/>
              <a:t>題目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4733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B65E-6896-473D-B6F1-D204AD0A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2152650"/>
            <a:ext cx="8678865" cy="1752599"/>
          </a:xfrm>
        </p:spPr>
        <p:txBody>
          <a:bodyPr>
            <a:normAutofit/>
          </a:bodyPr>
          <a:lstStyle/>
          <a:p>
            <a:r>
              <a:rPr lang="zh-TW" altLang="en-US" sz="8800" dirty="0"/>
              <a:t>甚麼是演算法</a:t>
            </a:r>
            <a:r>
              <a:rPr lang="en-US" altLang="zh-TW" sz="8800" dirty="0"/>
              <a:t>?</a:t>
            </a:r>
            <a:endParaRPr lang="zh-TW" alt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2DEB-F0C8-4E2F-9075-86BA18AB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677" y="4457700"/>
            <a:ext cx="10093323" cy="1419224"/>
          </a:xfrm>
        </p:spPr>
        <p:txBody>
          <a:bodyPr/>
          <a:lstStyle/>
          <a:p>
            <a:r>
              <a:rPr lang="zh-TW" altLang="en-US" dirty="0"/>
              <a:t>簡單來說就是對於特定問題，有較有效率或較快的解決方法。</a:t>
            </a:r>
          </a:p>
        </p:txBody>
      </p:sp>
    </p:spTree>
    <p:extLst>
      <p:ext uri="{BB962C8B-B14F-4D97-AF65-F5344CB8AC3E}">
        <p14:creationId xmlns:p14="http://schemas.microsoft.com/office/powerpoint/2010/main" val="127576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5FA0-8DA9-442F-9DE4-91B1BA1D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684" y="2552700"/>
            <a:ext cx="10018713" cy="1752599"/>
          </a:xfrm>
        </p:spPr>
        <p:txBody>
          <a:bodyPr>
            <a:noAutofit/>
          </a:bodyPr>
          <a:lstStyle/>
          <a:p>
            <a:r>
              <a:rPr lang="zh-TW" altLang="en-US" sz="6600" dirty="0"/>
              <a:t>舉例</a:t>
            </a:r>
            <a:r>
              <a:rPr lang="en-US" altLang="zh-TW" sz="6600" dirty="0"/>
              <a:t>:</a:t>
            </a:r>
            <a:r>
              <a:rPr lang="zh-TW" altLang="en-US" sz="6600" dirty="0"/>
              <a:t>給定不共線的三點座標，求三角形面積</a:t>
            </a:r>
          </a:p>
        </p:txBody>
      </p:sp>
    </p:spTree>
    <p:extLst>
      <p:ext uri="{BB962C8B-B14F-4D97-AF65-F5344CB8AC3E}">
        <p14:creationId xmlns:p14="http://schemas.microsoft.com/office/powerpoint/2010/main" val="321335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DDDB-41C5-4D52-8355-8AE7B21F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C51BB-9F5E-4895-A299-A3AF7AE29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513" y="372069"/>
            <a:ext cx="6113862" cy="6113862"/>
          </a:xfrm>
        </p:spPr>
      </p:pic>
    </p:spTree>
    <p:extLst>
      <p:ext uri="{BB962C8B-B14F-4D97-AF65-F5344CB8AC3E}">
        <p14:creationId xmlns:p14="http://schemas.microsoft.com/office/powerpoint/2010/main" val="359717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23DD-1551-49A9-A00B-EBD8F856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排序法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D5FF-7E41-48C0-B04E-22868138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1.bubble sort </a:t>
            </a:r>
            <a:r>
              <a:rPr lang="zh-TW" altLang="en-US" dirty="0"/>
              <a:t>泡泡排序</a:t>
            </a:r>
            <a:endParaRPr lang="en-US" altLang="zh-TW" dirty="0"/>
          </a:p>
          <a:p>
            <a:r>
              <a:rPr lang="en-US" altLang="zh-TW" dirty="0"/>
              <a:t>2.merge sort</a:t>
            </a:r>
            <a:r>
              <a:rPr lang="zh-TW" altLang="en-US" dirty="0"/>
              <a:t>合併排序</a:t>
            </a:r>
            <a:endParaRPr lang="en-US" altLang="zh-TW" dirty="0"/>
          </a:p>
          <a:p>
            <a:r>
              <a:rPr lang="en-US" altLang="zh-TW" dirty="0"/>
              <a:t>3.insertion sort</a:t>
            </a:r>
            <a:r>
              <a:rPr lang="zh-TW" altLang="en-US" dirty="0"/>
              <a:t>插入排序</a:t>
            </a:r>
            <a:endParaRPr lang="en-US" altLang="zh-TW" dirty="0"/>
          </a:p>
          <a:p>
            <a:r>
              <a:rPr lang="en-US" altLang="zh-TW" dirty="0"/>
              <a:t>4.quick sort</a:t>
            </a:r>
            <a:r>
              <a:rPr lang="zh-TW" altLang="en-US" dirty="0"/>
              <a:t>快速排序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8A61D-4B18-4DEA-B9DB-58001550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2224682"/>
            <a:ext cx="6076950" cy="34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6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F558-B2E6-46E9-A195-553FEEB6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線狀結構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07423-AFED-4718-8092-B4D8201FA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1.queue</a:t>
            </a:r>
          </a:p>
          <a:p>
            <a:r>
              <a:rPr lang="en-US" altLang="zh-TW" dirty="0"/>
              <a:t>2.stack</a:t>
            </a:r>
          </a:p>
          <a:p>
            <a:r>
              <a:rPr lang="en-US" altLang="zh-TW" dirty="0"/>
              <a:t>3.linked list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70B67-5E11-402B-A3F4-3D66DDE6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257" y="2666999"/>
            <a:ext cx="5897008" cy="38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4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9F6D-59B4-44FB-9B24-D2875EDC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樹狀結構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EE877-646B-4431-854F-53C8CE463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828" y="2438399"/>
            <a:ext cx="3021472" cy="3441960"/>
          </a:xfrm>
        </p:spPr>
      </p:pic>
    </p:spTree>
    <p:extLst>
      <p:ext uri="{BB962C8B-B14F-4D97-AF65-F5344CB8AC3E}">
        <p14:creationId xmlns:p14="http://schemas.microsoft.com/office/powerpoint/2010/main" val="257241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06BD-F7D8-415D-9D52-C6E66867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解題紀錄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C14D-4473-4B61-862C-4D2E5D477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468815" cy="3124201"/>
          </a:xfrm>
        </p:spPr>
        <p:txBody>
          <a:bodyPr>
            <a:normAutofit/>
          </a:bodyPr>
          <a:lstStyle/>
          <a:p>
            <a:r>
              <a:rPr lang="en-US" altLang="zh-TW" dirty="0"/>
              <a:t>sort:</a:t>
            </a:r>
          </a:p>
          <a:p>
            <a:r>
              <a:rPr lang="en-US" altLang="zh-TW" dirty="0"/>
              <a:t>~</a:t>
            </a:r>
            <a:r>
              <a:rPr lang="en-US" altLang="zh-TW" dirty="0" err="1"/>
              <a:t>apcs</a:t>
            </a:r>
            <a:r>
              <a:rPr lang="en-US" altLang="zh-TW" dirty="0"/>
              <a:t> 1050305 1(</a:t>
            </a:r>
            <a:r>
              <a:rPr lang="en-US" altLang="zh-TW" dirty="0" err="1"/>
              <a:t>zj</a:t>
            </a:r>
            <a:r>
              <a:rPr lang="en-US" altLang="zh-TW" dirty="0"/>
              <a:t> b964)</a:t>
            </a:r>
          </a:p>
          <a:p>
            <a:r>
              <a:rPr lang="en-US" altLang="zh-TW" dirty="0"/>
              <a:t>~</a:t>
            </a:r>
            <a:r>
              <a:rPr lang="en-US" altLang="zh-TW" dirty="0" err="1"/>
              <a:t>apcs</a:t>
            </a:r>
            <a:r>
              <a:rPr lang="en-US" altLang="zh-TW" dirty="0"/>
              <a:t> 1050305 3 </a:t>
            </a:r>
            <a:r>
              <a:rPr lang="en-US" altLang="zh-TW" dirty="0" err="1"/>
              <a:t>zj</a:t>
            </a:r>
            <a:r>
              <a:rPr lang="en-US" altLang="zh-TW" dirty="0"/>
              <a:t> b966</a:t>
            </a:r>
          </a:p>
          <a:p>
            <a:r>
              <a:rPr lang="en-US" altLang="zh-TW" dirty="0"/>
              <a:t>~</a:t>
            </a:r>
            <a:r>
              <a:rPr lang="en-US" altLang="zh-TW" dirty="0" err="1"/>
              <a:t>uva</a:t>
            </a:r>
            <a:r>
              <a:rPr lang="en-US" altLang="zh-TW" dirty="0"/>
              <a:t> 10474 zj541 </a:t>
            </a:r>
          </a:p>
          <a:p>
            <a:r>
              <a:rPr lang="en-US" altLang="zh-TW" dirty="0"/>
              <a:t>~</a:t>
            </a:r>
            <a:r>
              <a:rPr lang="en-US" altLang="zh-TW" dirty="0" err="1"/>
              <a:t>uva</a:t>
            </a:r>
            <a:r>
              <a:rPr lang="en-US" altLang="zh-TW" dirty="0"/>
              <a:t> 10107 </a:t>
            </a:r>
            <a:r>
              <a:rPr lang="en-US" altLang="zh-TW" dirty="0" err="1"/>
              <a:t>zj</a:t>
            </a:r>
            <a:r>
              <a:rPr lang="en-US" altLang="zh-TW" dirty="0"/>
              <a:t> c010</a:t>
            </a:r>
          </a:p>
          <a:p>
            <a:r>
              <a:rPr lang="en-US" altLang="zh-TW" dirty="0"/>
              <a:t>~</a:t>
            </a:r>
            <a:r>
              <a:rPr lang="en-US" altLang="zh-TW" dirty="0" err="1"/>
              <a:t>uva</a:t>
            </a:r>
            <a:r>
              <a:rPr lang="en-US" altLang="zh-TW" dirty="0"/>
              <a:t> 11462 </a:t>
            </a:r>
            <a:r>
              <a:rPr lang="en-US" altLang="zh-TW" dirty="0" err="1"/>
              <a:t>zj</a:t>
            </a:r>
            <a:r>
              <a:rPr lang="en-US" altLang="zh-TW" dirty="0"/>
              <a:t> d190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CBB4C-92B1-46CC-9CF9-82113CE5F213}"/>
              </a:ext>
            </a:extLst>
          </p:cNvPr>
          <p:cNvSpPr txBox="1"/>
          <p:nvPr/>
        </p:nvSpPr>
        <p:spPr>
          <a:xfrm>
            <a:off x="6096000" y="2666999"/>
            <a:ext cx="46196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200" dirty="0"/>
              <a:t>linear structure: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200" dirty="0"/>
              <a:t> uva12100	     unknown problem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200" dirty="0"/>
              <a:t>~uva10935 </a:t>
            </a:r>
            <a:r>
              <a:rPr lang="en-US" altLang="zh-TW" sz="2200" dirty="0" err="1"/>
              <a:t>zj</a:t>
            </a:r>
            <a:r>
              <a:rPr lang="en-US" altLang="zh-TW" sz="2200" dirty="0"/>
              <a:t> e155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200" dirty="0"/>
              <a:t>&lt;uva673 </a:t>
            </a:r>
            <a:r>
              <a:rPr lang="en-US" altLang="zh-TW" sz="2200" dirty="0" err="1"/>
              <a:t>zj</a:t>
            </a:r>
            <a:r>
              <a:rPr lang="en-US" altLang="zh-TW" sz="2200" dirty="0"/>
              <a:t> b304 </a:t>
            </a:r>
            <a:r>
              <a:rPr lang="zh-TW" altLang="en-US" sz="2200" dirty="0"/>
              <a:t>有問題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200" dirty="0"/>
              <a:t>&lt;uva12207 killed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6314E-D3F5-4C7B-B091-103EC2586037}"/>
              </a:ext>
            </a:extLst>
          </p:cNvPr>
          <p:cNvSpPr txBox="1"/>
          <p:nvPr/>
        </p:nvSpPr>
        <p:spPr>
          <a:xfrm>
            <a:off x="6096000" y="4957702"/>
            <a:ext cx="2762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Tree: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30158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74</TotalTime>
  <Words>224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109學年度上學期自主學習</vt:lpstr>
      <vt:lpstr>演算法研究與練習</vt:lpstr>
      <vt:lpstr>甚麼是演算法?</vt:lpstr>
      <vt:lpstr>舉例:給定不共線的三點座標，求三角形面積</vt:lpstr>
      <vt:lpstr>PowerPoint Presentation</vt:lpstr>
      <vt:lpstr>排序法</vt:lpstr>
      <vt:lpstr>線狀結構</vt:lpstr>
      <vt:lpstr>樹狀結構</vt:lpstr>
      <vt:lpstr>解題紀錄</vt:lpstr>
      <vt:lpstr>PowerPoint Presentation</vt:lpstr>
      <vt:lpstr>筆記</vt:lpstr>
      <vt:lpstr>這些程式碼我會放在github上，有興趣的可以打開來看</vt:lpstr>
      <vt:lpstr>心得</vt:lpstr>
      <vt:lpstr>檢討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109學年度上學期自主學習</dc:title>
  <dc:creator>莊 翔鈞</dc:creator>
  <cp:lastModifiedBy>莊 翔鈞</cp:lastModifiedBy>
  <cp:revision>8</cp:revision>
  <dcterms:created xsi:type="dcterms:W3CDTF">2021-01-02T13:06:46Z</dcterms:created>
  <dcterms:modified xsi:type="dcterms:W3CDTF">2021-01-03T05:49:46Z</dcterms:modified>
</cp:coreProperties>
</file>