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599"/>
  </p:normalViewPr>
  <p:slideViewPr>
    <p:cSldViewPr snapToGrid="0">
      <p:cViewPr varScale="1">
        <p:scale>
          <a:sx n="106" d="100"/>
          <a:sy n="106" d="100"/>
        </p:scale>
        <p:origin x="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E4848-6C9F-E102-5FDE-534B00C6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00C776-9125-FB63-1E8F-89D3250F1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EDA787-EE96-59DE-8171-A76ED540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01.01.25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57308E-B379-496D-177E-A1E32229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BB5FB-DF13-ABDB-B714-6FA1A389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06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8107C-C147-8A28-6A37-E5E0EC2E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CD9A8E-A668-AA24-70E2-4DB6A5EFA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1F3808-2C56-CBC2-746F-76749D04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01.01.25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F1B5BB-A42C-ED5A-550B-51B622B0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0A28E6-36C6-6701-2B22-26854B1C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77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493686-CC41-4105-6B64-E60BF7243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1B8663-A7DC-17D7-F25C-C29B67EB7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3B4AF1-1781-0EEA-47F6-4829ECC8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01.01.25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B17DB-9704-ECA1-B021-A84A56D6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F956BE-77C8-B5DD-73A4-A49A3770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8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B382F-F557-9A17-5B8B-763B06BF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D2313-5299-8556-505F-BEB29D18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01.01.25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E8E24-3051-2DCB-A9B9-13B47627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768B24-6652-85D0-6D66-EE8EE571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Diagrammplatzhalter 9">
            <a:extLst>
              <a:ext uri="{FF2B5EF4-FFF2-40B4-BE49-F238E27FC236}">
                <a16:creationId xmlns:a16="http://schemas.microsoft.com/office/drawing/2014/main" id="{CF810871-36BB-391C-B44F-77FAE0247CC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1262"/>
            <a:ext cx="10515599" cy="4853353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20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51061-C23B-9D39-28F2-903BA15B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2A0110-33F6-09C6-1F38-1A091EF6C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D973F-E3E6-976F-65F6-CE35315A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01.01.25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BC1CA-206F-BC2E-55DA-F3FF872E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25CC2-F6D6-6E0B-133A-77A0209B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36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B7E86-D0E8-76F4-3AA2-3E4E735E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9AC878-2697-C75A-BFA7-36D0481CA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0DDC9C-B9D3-1590-E96A-30058C47A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4D5BB0-D0E7-A0B1-CFE3-D6D3CF81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01.01.25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B859DA-7A79-F8BC-AB54-13DCCDCB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F90CF1-0AAB-1183-2F7B-48240E32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91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E00A2-43F9-93FC-2DB3-C564CC8B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10B7DD-A762-7D40-B951-1C996D1C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8AD045-18F5-94C2-4586-F2AD3ED73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DD29A6-4D2B-7151-8625-67EBB1267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0A9A62-B893-EFE5-12FA-C247F8799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C5B3AF-427E-3C48-A92B-D3025030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01.01.25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61A01E-511A-4BA5-C727-BB0109C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A43027-E6CF-90C7-7435-6FC4D7F6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D84C8-1898-3620-7852-C0DD24B4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C94ADB-9EBE-83A8-04AB-E3B1201A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01.01.25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DA0B76-1575-4FF3-A66A-60248BC0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0F98B2-EF26-8E06-99E6-C73C0D01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58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C67CF3-416A-A304-429D-7322BA06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01.01.25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CA8524-937D-6E33-4921-4D7C6A50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330D5F-C88B-F92D-0767-CFBCAB9A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24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1F5E8-DE9F-E9E6-83D1-0EC8E7E4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5306E-D1B4-8081-80C9-736A33A85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E29050-4F7C-FF30-CD86-41C2AF59D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CE3F8B-7A60-FB09-A2F9-C5D69BB9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01.01.25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A052A6-4750-6B49-893E-BE1DDEEB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158C79-9610-D1FF-9565-B2FF8597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01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A0D5C-B59E-A83A-26A0-F7BE4E9F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22FBC1-AD82-96B3-17D6-407772F8A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6B384D-AF35-C017-4588-72CBF2308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BD8D0B-11F7-AFFF-86A5-AB37EB0C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01.01.25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5D5CC-A02F-54D6-B237-0469AF5D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2122F-DC16-89DC-05F5-61244BB4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95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B4ABD5-9E15-0D28-382C-DBD7C68D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8154"/>
            <a:ext cx="10515600" cy="482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ECF78-FB71-3608-63CA-6C4671B9E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F9597-C1B3-304A-92E3-4DBC353C9964}" type="datetimeFigureOut">
              <a:rPr lang="de-DE" smtClean="0"/>
              <a:t>01.01.25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DECAAF-77A3-0E84-87A9-948F4BF02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152168-13C3-EBC6-E9B7-F3954FE4F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93F9C8-6BE8-A21B-AD44-972F711C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2341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3F3F6"/>
      </a:lt1>
      <a:dk2>
        <a:srgbClr val="0E2841"/>
      </a:dk2>
      <a:lt2>
        <a:srgbClr val="E8E8E8"/>
      </a:lt2>
      <a:accent1>
        <a:srgbClr val="047857"/>
      </a:accent1>
      <a:accent2>
        <a:srgbClr val="34D399"/>
      </a:accent2>
      <a:accent3>
        <a:srgbClr val="022C22"/>
      </a:accent3>
      <a:accent4>
        <a:srgbClr val="9CA3AF"/>
      </a:accent4>
      <a:accent5>
        <a:srgbClr val="334155"/>
      </a:accent5>
      <a:accent6>
        <a:srgbClr val="022C22"/>
      </a:accent6>
      <a:hlink>
        <a:srgbClr val="022C22"/>
      </a:hlink>
      <a:folHlink>
        <a:srgbClr val="04785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Frederik Haas</dc:creator>
  <cp:lastModifiedBy>Frederik Haas</cp:lastModifiedBy>
  <cp:revision>9</cp:revision>
  <dcterms:created xsi:type="dcterms:W3CDTF">2024-11-29T19:25:20Z</dcterms:created>
  <dcterms:modified xsi:type="dcterms:W3CDTF">2025-01-01T17:27:18Z</dcterms:modified>
</cp:coreProperties>
</file>