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487"/>
  </p:normalViewPr>
  <p:slideViewPr>
    <p:cSldViewPr snapToGrid="0">
      <p:cViewPr varScale="1">
        <p:scale>
          <a:sx n="106" d="100"/>
          <a:sy n="106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E4848-6C9F-E102-5FDE-534B00C6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GB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00C776-9125-FB63-1E8F-89D3250F1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DA787-EE96-59DE-8171-A76ED540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en-GB" noProof="0" smtClean="0"/>
              <a:t>03/03/2025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7308E-B379-496D-177E-A1E3222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BB5FB-DF13-ABDB-B714-6FA1A389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en-GB" noProof="0" smtClean="0"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0606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B382F-F557-9A17-5B8B-763B06BF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>
            <a:normAutofit/>
          </a:bodyPr>
          <a:lstStyle>
            <a:lvl1pPr>
              <a:defRPr sz="3200"/>
            </a:lvl1pPr>
          </a:lstStyle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D2313-5299-8556-505F-BEB29D18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en-GB" noProof="0" smtClean="0"/>
              <a:t>03/03/2025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E8E24-3051-2DCB-A9B9-13B47627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68B24-6652-85D0-6D66-EE8EE571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en-GB" noProof="0" smtClean="0"/>
              <a:t>‹Nr.›</a:t>
            </a:fld>
            <a:endParaRPr lang="en-GB" noProof="0" dirty="0"/>
          </a:p>
        </p:txBody>
      </p:sp>
      <p:sp>
        <p:nvSpPr>
          <p:cNvPr id="10" name="Diagrammplatzhalter 9">
            <a:extLst>
              <a:ext uri="{FF2B5EF4-FFF2-40B4-BE49-F238E27FC236}">
                <a16:creationId xmlns:a16="http://schemas.microsoft.com/office/drawing/2014/main" id="{CF810871-36BB-391C-B44F-77FAE0247CC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3808"/>
            <a:ext cx="10515599" cy="3635831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4F502B9A-94F6-D9A0-802F-7DF874CD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70"/>
            <a:ext cx="10515600" cy="36512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ED99BA14-34BF-2F00-FEA6-082D352EF7B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5925851"/>
            <a:ext cx="10515600" cy="252000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noProof="0" dirty="0"/>
              <a:t>Source: &lt;Add source here&gt; </a:t>
            </a:r>
          </a:p>
        </p:txBody>
      </p:sp>
    </p:spTree>
    <p:extLst>
      <p:ext uri="{BB962C8B-B14F-4D97-AF65-F5344CB8AC3E}">
        <p14:creationId xmlns:p14="http://schemas.microsoft.com/office/powerpoint/2010/main" val="371420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B382F-F557-9A17-5B8B-763B06BF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>
            <a:normAutofit/>
          </a:bodyPr>
          <a:lstStyle>
            <a:lvl1pPr>
              <a:defRPr sz="3200"/>
            </a:lvl1pPr>
          </a:lstStyle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D2313-5299-8556-505F-BEB29D18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en-GB" noProof="0" smtClean="0"/>
              <a:t>03/03/2025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E8E24-3051-2DCB-A9B9-13B47627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68B24-6652-85D0-6D66-EE8EE571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en-GB" noProof="0" smtClean="0"/>
              <a:t>‹Nr.›</a:t>
            </a:fld>
            <a:endParaRPr lang="en-GB" noProof="0" dirty="0"/>
          </a:p>
        </p:txBody>
      </p:sp>
      <p:sp>
        <p:nvSpPr>
          <p:cNvPr id="10" name="Diagrammplatzhalter 9">
            <a:extLst>
              <a:ext uri="{FF2B5EF4-FFF2-40B4-BE49-F238E27FC236}">
                <a16:creationId xmlns:a16="http://schemas.microsoft.com/office/drawing/2014/main" id="{CF810871-36BB-391C-B44F-77FAE0247CC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95295"/>
            <a:ext cx="10515599" cy="3199584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4F502B9A-94F6-D9A0-802F-7DF874CD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70"/>
            <a:ext cx="10515600" cy="36512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ED99BA14-34BF-2F00-FEA6-082D352EF7B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5925851"/>
            <a:ext cx="10515600" cy="252000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marL="0" indent="0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GB" noProof="0" dirty="0"/>
              <a:t>Source: &lt;Add source here&gt;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03C2EB-8301-902E-561E-D7BC092C390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0" y="5377802"/>
            <a:ext cx="10515600" cy="36512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marL="0" indent="0" algn="r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3436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B4ABD5-9E15-0D28-382C-DBD7C68D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8154"/>
            <a:ext cx="10515600" cy="4828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ECF78-FB71-3608-63CA-6C4671B9E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F9597-C1B3-304A-92E3-4DBC353C9964}" type="datetimeFigureOut">
              <a:rPr lang="en-GB" noProof="0" smtClean="0"/>
              <a:t>03/03/2025</a:t>
            </a:fld>
            <a:endParaRPr lang="en-GB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DECAAF-77A3-0E84-87A9-948F4BF02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152168-13C3-EBC6-E9B7-F3954FE4F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64272-4645-1742-9A5C-AEF99BCF630D}" type="slidenum">
              <a:rPr lang="en-GB" noProof="0" smtClean="0"/>
              <a:t>‹Nr.›</a:t>
            </a:fld>
            <a:endParaRPr lang="en-GB" noProof="0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93F9C8-6BE8-A21B-AD44-972F711C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341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3F3F6"/>
      </a:lt1>
      <a:dk2>
        <a:srgbClr val="0E2841"/>
      </a:dk2>
      <a:lt2>
        <a:srgbClr val="E8E8E8"/>
      </a:lt2>
      <a:accent1>
        <a:srgbClr val="047857"/>
      </a:accent1>
      <a:accent2>
        <a:srgbClr val="34D399"/>
      </a:accent2>
      <a:accent3>
        <a:srgbClr val="022C22"/>
      </a:accent3>
      <a:accent4>
        <a:srgbClr val="9CA3AF"/>
      </a:accent4>
      <a:accent5>
        <a:srgbClr val="334155"/>
      </a:accent5>
      <a:accent6>
        <a:srgbClr val="022C22"/>
      </a:accent6>
      <a:hlink>
        <a:srgbClr val="022C22"/>
      </a:hlink>
      <a:folHlink>
        <a:srgbClr val="04785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2" baseType="lpstr">
      <vt:lpstr>Arial</vt:lpstr>
      <vt:lpstr>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Frederik Haas</dc:creator>
  <cp:lastModifiedBy>Microsoft Office User</cp:lastModifiedBy>
  <cp:revision>36</cp:revision>
  <dcterms:created xsi:type="dcterms:W3CDTF">2024-11-29T19:25:20Z</dcterms:created>
  <dcterms:modified xsi:type="dcterms:W3CDTF">2025-03-03T21:02:51Z</dcterms:modified>
</cp:coreProperties>
</file>