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312" r:id="rId3"/>
    <p:sldId id="321" r:id="rId4"/>
    <p:sldId id="346" r:id="rId5"/>
    <p:sldId id="320" r:id="rId6"/>
    <p:sldId id="331" r:id="rId7"/>
    <p:sldId id="332" r:id="rId8"/>
    <p:sldId id="333" r:id="rId9"/>
    <p:sldId id="347" r:id="rId10"/>
    <p:sldId id="348" r:id="rId11"/>
    <p:sldId id="334" r:id="rId12"/>
    <p:sldId id="336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T323" panose="020B0604020202020204" charset="0"/>
      <p:regular r:id="rId29"/>
    </p:embeddedFont>
    <p:embeddedFont>
      <p:font typeface="Work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88B94-A960-4714-990F-DFA6F876A1AE}">
  <a:tblStyle styleId="{C5288B94-A960-4714-990F-DFA6F876A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79D63-99AC-4BA3-AE55-D0E32E9FA0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65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07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5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6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01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07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8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2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29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65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10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051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85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7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54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9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5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67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0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7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 flipH="1">
            <a:off x="76" y="6842328"/>
            <a:ext cx="719925" cy="9700"/>
          </a:xfrm>
          <a:custGeom>
            <a:avLst/>
            <a:gdLst/>
            <a:ahLst/>
            <a:cxnLst/>
            <a:rect l="l" t="t" r="r" b="b"/>
            <a:pathLst>
              <a:path w="7679" h="290" extrusionOk="0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 flipH="1">
            <a:off x="155699" y="2577142"/>
            <a:ext cx="74076" cy="305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l="-758" t="19250" r="11496" b="21041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0"/>
            <a:ext cx="9144076" cy="30492"/>
          </a:xfrm>
          <a:custGeom>
            <a:avLst/>
            <a:gdLst/>
            <a:ahLst/>
            <a:cxnLst/>
            <a:rect l="l" t="t" r="r" b="b"/>
            <a:pathLst>
              <a:path w="74910" h="350" extrusionOk="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title" idx="2" hasCustomPrompt="1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"/>
          <p:cNvSpPr txBox="1">
            <a:spLocks noGrp="1"/>
          </p:cNvSpPr>
          <p:nvPr>
            <p:ph type="subTitle" idx="1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 rot="10800000">
            <a:off x="-332101" y="25576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 rot="10800000">
            <a:off x="-205056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"/>
          <p:cNvSpPr/>
          <p:nvPr/>
        </p:nvSpPr>
        <p:spPr>
          <a:xfrm rot="10800000">
            <a:off x="7295694" y="41878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8230705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3545056" y="17100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 rot="10800000">
            <a:off x="8452202" y="3773895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10800000">
            <a:off x="8116136" y="4100007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 rot="10800000">
            <a:off x="8116114" y="43391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rot="10800000">
            <a:off x="927003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 rot="10800000" flipH="1">
            <a:off x="1896476" y="35311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"/>
          <p:cNvSpPr txBox="1">
            <a:spLocks noGrp="1"/>
          </p:cNvSpPr>
          <p:nvPr>
            <p:ph type="subTitle" idx="1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3"/>
          <p:cNvSpPr txBox="1">
            <a:spLocks noGrp="1"/>
          </p:cNvSpPr>
          <p:nvPr>
            <p:ph type="ctrTitle"/>
          </p:nvPr>
        </p:nvSpPr>
        <p:spPr>
          <a:xfrm>
            <a:off x="1304853" y="147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                          </a:t>
            </a:r>
            <a:endParaRPr b="0" dirty="0"/>
          </a:p>
        </p:txBody>
      </p:sp>
      <p:sp>
        <p:nvSpPr>
          <p:cNvPr id="2920" name="Google Shape;2920;p33"/>
          <p:cNvSpPr txBox="1"/>
          <p:nvPr/>
        </p:nvSpPr>
        <p:spPr>
          <a:xfrm>
            <a:off x="5172962" y="4391823"/>
            <a:ext cx="3190313" cy="52877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FREDDY MACHACA MAMANI</a:t>
            </a:r>
            <a:endParaRPr sz="800" dirty="0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03950" y="1044551"/>
            <a:ext cx="3998667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Esta clausula se usa para especificar una condición al solicitar datos de un conjuntos de datos de una tabla</a:t>
            </a: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6133" y="662254"/>
            <a:ext cx="2892057" cy="4312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WHERE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LIKE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sz="2400" dirty="0"/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5001245" y="3207537"/>
            <a:ext cx="3751258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Se usa para determinar si una cadena de caracteres especifica coincide con el patrón que especificamos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0CDC21-0793-35A9-5826-FBF00AC1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0" y="300304"/>
            <a:ext cx="4457700" cy="361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695FCD-3E22-652F-8DEC-DB36DF8C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982" y="1218658"/>
            <a:ext cx="2460086" cy="8945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266CAD6-A0A3-0335-2FAA-12BF09ED0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982" y="3171340"/>
            <a:ext cx="26098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CF127F-2F13-5C6E-F4E1-E27B2DD1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1" y="1395349"/>
            <a:ext cx="3343275" cy="36766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4407637-B98B-3B95-57F6-CA87FB45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947" y="120334"/>
            <a:ext cx="4210050" cy="6477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AE646D7-F81E-FFB3-2A6F-5003580F1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15" y="1633277"/>
            <a:ext cx="4133850" cy="6381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4FBFAA6-C622-1194-4DB8-13F213839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515" y="3325235"/>
            <a:ext cx="4200525" cy="6953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176720F-CB10-098F-D690-DE69AA0E9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47" y="129902"/>
            <a:ext cx="3343275" cy="115285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3785AE4-580D-40F6-754B-659473C0A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4215" y="840205"/>
            <a:ext cx="3600450" cy="71437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FFF4D60-9DD0-7358-530C-6D322ED6E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188" y="2339946"/>
            <a:ext cx="2769568" cy="92784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0B47DA6-186F-DAC6-0B29-3FDB608776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3188" y="4073700"/>
            <a:ext cx="2925249" cy="9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0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CONSULTAS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59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82844C-72FF-3BA0-0126-A04F1F9D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52" y="909637"/>
            <a:ext cx="64674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A64E92-0731-4457-0CFD-FC34FFB0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138237"/>
            <a:ext cx="6581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8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AC7979-129B-0A46-A02C-7428BE05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104900"/>
            <a:ext cx="8162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E612B-FFE5-5B81-04DC-C3BE634F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042987"/>
            <a:ext cx="8172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5D5EEE-C3AE-0A1C-99B2-63173E69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109662"/>
            <a:ext cx="7991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A17C44-BA6E-AE64-AA33-207632F8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252537"/>
            <a:ext cx="6686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F5AA23-7397-F3D1-9920-420AF961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133475"/>
            <a:ext cx="7153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DISEÑO DE BASE DE DATOS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0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519C7A-94A7-B8DC-27EC-67497E49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71462"/>
            <a:ext cx="8039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E896E7-37DC-8A05-341F-E73D612B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133475"/>
            <a:ext cx="6296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71DE85-5A61-FAE4-8A82-DB03808E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5" y="338464"/>
            <a:ext cx="5291887" cy="22865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5A51F3-717D-0323-2B85-7FFAD54F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5" y="2816968"/>
            <a:ext cx="4068586" cy="20862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F4EB65-5C69-94B5-BFA8-5E391300E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380" y="2816968"/>
            <a:ext cx="4235629" cy="20463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C421BD4-3FD3-3F88-5A4F-6979DC9E6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974" y="712808"/>
            <a:ext cx="3472387" cy="15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777ABF-45B4-FB85-3852-1A3F92E5B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1" y="469760"/>
            <a:ext cx="1931758" cy="42039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24B2D1-4378-2DF3-50A2-54712D61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04" y="819150"/>
            <a:ext cx="5405499" cy="36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C97E8E-75A4-8DDE-9B64-5B9AE999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3" y="225552"/>
            <a:ext cx="4129153" cy="45850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22EB43-DE42-11F8-7AAB-7C0C3E69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42" y="1547068"/>
            <a:ext cx="4580255" cy="22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CONCEPTOS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596446-B28C-29EB-DC73-58000588A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4"/>
          <a:stretch/>
        </p:blipFill>
        <p:spPr>
          <a:xfrm>
            <a:off x="304269" y="362959"/>
            <a:ext cx="7200900" cy="248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385CAA-DB07-26DC-24E2-4A8DB4D1F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24" y="819641"/>
            <a:ext cx="3004564" cy="41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2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AA6E0-1E55-B69B-9C50-90BC239B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8" y="168083"/>
            <a:ext cx="3943350" cy="190500"/>
          </a:xfrm>
          <a:prstGeom prst="rect">
            <a:avLst/>
          </a:prstGeom>
        </p:spPr>
      </p:pic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8352" y="385221"/>
            <a:ext cx="5477882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sz="2000" b="0" i="0" dirty="0">
                <a:solidFill>
                  <a:schemeClr val="bg1"/>
                </a:solidFill>
                <a:effectLst/>
                <a:latin typeface="Poppins"/>
              </a:rPr>
              <a:t>Esta formado por un conjunto de </a:t>
            </a:r>
            <a:r>
              <a:rPr lang="es-ES" sz="2000" dirty="0">
                <a:solidFill>
                  <a:schemeClr val="bg1"/>
                </a:solidFill>
                <a:latin typeface="Poppins"/>
              </a:rPr>
              <a:t>sentencias llamadas ddl que nos sirve para la creación de una base de datos y todos sus componentes</a:t>
            </a:r>
            <a:br>
              <a:rPr lang="es-ES" sz="1200" dirty="0">
                <a:solidFill>
                  <a:schemeClr val="bg1"/>
                </a:solidFill>
              </a:rPr>
            </a:b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17" y="615696"/>
            <a:ext cx="2892057" cy="43597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DDL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-CREATE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-DROP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-ALTER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-TRUNCATE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EDF532-2129-F813-E7A4-576EE7A8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43" y="2214957"/>
            <a:ext cx="2781300" cy="504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71F3C4-238E-198E-5983-FD2F9B33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456" y="2950975"/>
            <a:ext cx="1752600" cy="495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7C0087-1794-8DE8-8971-0956668E2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503" y="2932559"/>
            <a:ext cx="2105025" cy="4952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5C0A20A-F348-7C9C-4473-9920D33D2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232" y="3583521"/>
            <a:ext cx="1981200" cy="742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9C44E50-4086-4D11-9DD9-9E759CE850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8925" y="4481344"/>
            <a:ext cx="2105025" cy="409575"/>
          </a:xfrm>
          <a:prstGeom prst="rect">
            <a:avLst/>
          </a:prstGeom>
        </p:spPr>
      </p:pic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6273284" y="2973544"/>
            <a:ext cx="2781299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Drop table borra la tabla</a:t>
            </a:r>
          </a:p>
        </p:txBody>
      </p:sp>
      <p:sp>
        <p:nvSpPr>
          <p:cNvPr id="26" name="Google Shape;2970;p37">
            <a:extLst>
              <a:ext uri="{FF2B5EF4-FFF2-40B4-BE49-F238E27FC236}">
                <a16:creationId xmlns:a16="http://schemas.microsoft.com/office/drawing/2014/main" id="{3A4CAD87-70A1-57F7-6C47-70D0EF4B4418}"/>
              </a:ext>
            </a:extLst>
          </p:cNvPr>
          <p:cNvSpPr txBox="1">
            <a:spLocks/>
          </p:cNvSpPr>
          <p:nvPr/>
        </p:nvSpPr>
        <p:spPr>
          <a:xfrm>
            <a:off x="5244243" y="4397473"/>
            <a:ext cx="2781299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Truncate vacía la tabla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5244242" y="3608098"/>
            <a:ext cx="2781299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Modifica la estructura de una tabla</a:t>
            </a:r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5455920" y="2260673"/>
            <a:ext cx="287797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Crea base de datos y nos permite crear tablas</a:t>
            </a:r>
          </a:p>
        </p:txBody>
      </p:sp>
    </p:spTree>
    <p:extLst>
      <p:ext uri="{BB962C8B-B14F-4D97-AF65-F5344CB8AC3E}">
        <p14:creationId xmlns:p14="http://schemas.microsoft.com/office/powerpoint/2010/main" val="20917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AA6E0-1E55-B69B-9C50-90BC239B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8" y="168083"/>
            <a:ext cx="3943350" cy="190500"/>
          </a:xfrm>
          <a:prstGeom prst="rect">
            <a:avLst/>
          </a:prstGeom>
        </p:spPr>
      </p:pic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159" y="439222"/>
            <a:ext cx="5483791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Las </a:t>
            </a:r>
            <a:r>
              <a:rPr lang="es-MX" sz="1600" dirty="0">
                <a:solidFill>
                  <a:schemeClr val="bg1"/>
                </a:solidFill>
              </a:rPr>
              <a:t>sentencias</a:t>
            </a:r>
            <a:r>
              <a:rPr lang="es-MX" dirty="0">
                <a:solidFill>
                  <a:schemeClr val="bg1"/>
                </a:solidFill>
              </a:rPr>
              <a:t> DML se utilizan para controlar información contenida en la base de datos</a:t>
            </a: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18973" y="755904"/>
            <a:ext cx="2892057" cy="427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DML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-INSERT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-UPDATE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-DELETE</a:t>
            </a:r>
            <a:br>
              <a:rPr lang="es-MX" sz="2400" dirty="0"/>
            </a:br>
            <a:br>
              <a:rPr lang="es-MX" sz="2400" dirty="0"/>
            </a:br>
            <a:endParaRPr sz="2400" dirty="0"/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5157132" y="3117318"/>
            <a:ext cx="3553968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Modificación de la información de una tabla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4144272" y="3842100"/>
            <a:ext cx="3445795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Eliminar registros de una tabla</a:t>
            </a:r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6492455" y="2393810"/>
            <a:ext cx="287797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Insertar registros a una tabla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695C85-979D-9599-CFAA-F4A7CCB3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02" y="3860898"/>
            <a:ext cx="2457450" cy="5429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E777E31-975C-53A2-64A7-10DB8AD62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995" y="2979164"/>
            <a:ext cx="3171825" cy="5810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63D8954-62AA-332D-F264-CAF03B448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873" y="2360265"/>
            <a:ext cx="5321757" cy="4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29090" y="966781"/>
            <a:ext cx="2892057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Es una columna que identifica de forma exclusiva cada fila de una tabla.</a:t>
            </a: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81817" y="1440920"/>
            <a:ext cx="2892057" cy="4312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PRIMARY KEY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 FOREIGN KEY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TABLA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VISTA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sz="2400" dirty="0"/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4930739" y="3116554"/>
            <a:ext cx="386462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Con el comando select from nos permite acceder a tablas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5155814" y="3997199"/>
            <a:ext cx="3751258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Nos permite tener información útil acerca de los deferentes objetos de la base de datos</a:t>
            </a:r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6395851" y="2192757"/>
            <a:ext cx="2663952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Nos permite crear una relación entre dos o mas tablas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13AB07-DDD5-8A39-66E2-C5847E93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0" y="236431"/>
            <a:ext cx="3886200" cy="381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53D2CB-27A4-1FD6-137C-2B70766FF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565" y="1319360"/>
            <a:ext cx="3438525" cy="628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34E3A2-2B0C-CA15-3F55-04221DB52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920" y="2162164"/>
            <a:ext cx="4187952" cy="583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47DAF-1C2E-414D-48C6-1007F99A6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920" y="2944137"/>
            <a:ext cx="2296030" cy="6711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29F125-8DD6-9F26-343C-58A3D5094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729" y="3906933"/>
            <a:ext cx="2733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5391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247</Words>
  <Application>Microsoft Office PowerPoint</Application>
  <PresentationFormat>Presentación en pantalla (16:9)</PresentationFormat>
  <Paragraphs>27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VT323</vt:lpstr>
      <vt:lpstr>Poppins</vt:lpstr>
      <vt:lpstr>Arial</vt:lpstr>
      <vt:lpstr>Work Sans</vt:lpstr>
      <vt:lpstr>Nunito Light</vt:lpstr>
      <vt:lpstr>Proxima Nova</vt:lpstr>
      <vt:lpstr>Dark Mirror Series Newsletter by Slidesgo</vt:lpstr>
      <vt:lpstr>BASE DE DATOS                          </vt:lpstr>
      <vt:lpstr>DISEÑO DE BASE DE DATOS</vt:lpstr>
      <vt:lpstr>Presentación de PowerPoint</vt:lpstr>
      <vt:lpstr>Presentación de PowerPoint</vt:lpstr>
      <vt:lpstr>MANEJO DE CONCEPTOS</vt:lpstr>
      <vt:lpstr>Presentación de PowerPoint</vt:lpstr>
      <vt:lpstr>DDL    -CREATE  -DROP  -ALTER  -TRUNCATE</vt:lpstr>
      <vt:lpstr>DML    -INSERT  -UPDATE  -DELETE  </vt:lpstr>
      <vt:lpstr>PRIMARY KEY   FOREIGN KEY  TABLA  VISTA    </vt:lpstr>
      <vt:lpstr>WHERE    LIKE    </vt:lpstr>
      <vt:lpstr>Presentación de PowerPoint</vt:lpstr>
      <vt:lpstr>MANEJO DE 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PC</dc:creator>
  <cp:lastModifiedBy>Freddy Machaca</cp:lastModifiedBy>
  <cp:revision>19</cp:revision>
  <dcterms:modified xsi:type="dcterms:W3CDTF">2022-05-19T05:42:38Z</dcterms:modified>
</cp:coreProperties>
</file>