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037BF-3AB9-435B-A87E-544F10612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17A8D-A9C1-4967-93F6-EE1A425D017E}">
      <dgm:prSet phldrT="[Text]"/>
      <dgm:spPr/>
      <dgm:t>
        <a:bodyPr/>
        <a:lstStyle/>
        <a:p>
          <a:r>
            <a:rPr lang="en-US" dirty="0" err="1"/>
            <a:t>Pasión</a:t>
          </a:r>
          <a:r>
            <a:rPr lang="en-US" dirty="0"/>
            <a:t> por la Carrera</a:t>
          </a:r>
        </a:p>
      </dgm:t>
    </dgm:pt>
    <dgm:pt modelId="{41EAE10A-B362-4428-A0B9-0AB8AC34A400}" type="parTrans" cxnId="{72D37C5E-E485-4094-8811-A80C374855B8}">
      <dgm:prSet/>
      <dgm:spPr/>
      <dgm:t>
        <a:bodyPr/>
        <a:lstStyle/>
        <a:p>
          <a:endParaRPr lang="en-US"/>
        </a:p>
      </dgm:t>
    </dgm:pt>
    <dgm:pt modelId="{FC8E8725-78BC-47EF-A85C-992F2FFA456F}" type="sibTrans" cxnId="{72D37C5E-E485-4094-8811-A80C374855B8}">
      <dgm:prSet/>
      <dgm:spPr/>
      <dgm:t>
        <a:bodyPr/>
        <a:lstStyle/>
        <a:p>
          <a:endParaRPr lang="en-US"/>
        </a:p>
      </dgm:t>
    </dgm:pt>
    <dgm:pt modelId="{A7CCB9AE-4162-4226-AF1B-27291CD0F682}">
      <dgm:prSet phldrT="[Text]"/>
      <dgm:spPr/>
      <dgm:t>
        <a:bodyPr/>
        <a:lstStyle/>
        <a:p>
          <a:r>
            <a:rPr lang="en-US" dirty="0" err="1"/>
            <a:t>Hacer</a:t>
          </a:r>
          <a:r>
            <a:rPr lang="en-US" dirty="0"/>
            <a:t> que los </a:t>
          </a:r>
          <a:r>
            <a:rPr lang="en-US" dirty="0" err="1"/>
            <a:t>riesgos</a:t>
          </a:r>
          <a:r>
            <a:rPr lang="en-US" dirty="0"/>
            <a:t> </a:t>
          </a:r>
          <a:r>
            <a:rPr lang="en-US" dirty="0" err="1"/>
            <a:t>sean</a:t>
          </a:r>
          <a:r>
            <a:rPr lang="en-US" dirty="0"/>
            <a:t> </a:t>
          </a:r>
          <a:r>
            <a:rPr lang="en-US" dirty="0" err="1"/>
            <a:t>positivos</a:t>
          </a:r>
          <a:endParaRPr lang="en-US" dirty="0"/>
        </a:p>
      </dgm:t>
    </dgm:pt>
    <dgm:pt modelId="{8EF756AD-42F9-4ABA-AF5A-C55169595D7C}" type="parTrans" cxnId="{F24DA81E-61BC-41D9-8C95-EBBBED50F401}">
      <dgm:prSet/>
      <dgm:spPr/>
      <dgm:t>
        <a:bodyPr/>
        <a:lstStyle/>
        <a:p>
          <a:endParaRPr lang="en-US"/>
        </a:p>
      </dgm:t>
    </dgm:pt>
    <dgm:pt modelId="{FE5FF659-973F-4507-8CC1-FC3B5761EA50}" type="sibTrans" cxnId="{F24DA81E-61BC-41D9-8C95-EBBBED50F401}">
      <dgm:prSet/>
      <dgm:spPr/>
      <dgm:t>
        <a:bodyPr/>
        <a:lstStyle/>
        <a:p>
          <a:endParaRPr lang="en-US"/>
        </a:p>
      </dgm:t>
    </dgm:pt>
    <dgm:pt modelId="{0CA4F835-3188-4CFE-A446-BC4554F251E6}">
      <dgm:prSet phldrT="[Text]"/>
      <dgm:spPr/>
      <dgm:t>
        <a:bodyPr/>
        <a:lstStyle/>
        <a:p>
          <a:r>
            <a:rPr lang="en-US" dirty="0" err="1"/>
            <a:t>Voluntad</a:t>
          </a:r>
          <a:r>
            <a:rPr lang="en-US" dirty="0"/>
            <a:t> de </a:t>
          </a:r>
          <a:r>
            <a:rPr lang="en-US" dirty="0" err="1"/>
            <a:t>querer</a:t>
          </a:r>
          <a:r>
            <a:rPr lang="en-US" dirty="0"/>
            <a:t> </a:t>
          </a:r>
          <a:r>
            <a:rPr lang="en-US" dirty="0" err="1"/>
            <a:t>hacerlo</a:t>
          </a:r>
          <a:endParaRPr lang="en-US" dirty="0"/>
        </a:p>
      </dgm:t>
    </dgm:pt>
    <dgm:pt modelId="{DC4959E7-D492-4CD2-852F-F661E517A074}" type="parTrans" cxnId="{C8E16D4C-AA63-4945-A130-A24D4926E2F9}">
      <dgm:prSet/>
      <dgm:spPr/>
      <dgm:t>
        <a:bodyPr/>
        <a:lstStyle/>
        <a:p>
          <a:endParaRPr lang="en-US"/>
        </a:p>
      </dgm:t>
    </dgm:pt>
    <dgm:pt modelId="{AA2A6801-6622-4FC5-ADC0-2668B3BA06A9}" type="sibTrans" cxnId="{C8E16D4C-AA63-4945-A130-A24D4926E2F9}">
      <dgm:prSet/>
      <dgm:spPr/>
      <dgm:t>
        <a:bodyPr/>
        <a:lstStyle/>
        <a:p>
          <a:endParaRPr lang="en-US"/>
        </a:p>
      </dgm:t>
    </dgm:pt>
    <dgm:pt modelId="{B8A5ECC2-9376-4A7A-9BAC-6DEEEA24E02E}">
      <dgm:prSet phldrT="[Text]"/>
      <dgm:spPr/>
      <dgm:t>
        <a:bodyPr/>
        <a:lstStyle/>
        <a:p>
          <a:r>
            <a:rPr lang="en-US" dirty="0" err="1"/>
            <a:t>Crear</a:t>
          </a:r>
          <a:r>
            <a:rPr lang="en-US" dirty="0"/>
            <a:t> </a:t>
          </a:r>
          <a:r>
            <a:rPr lang="en-US" dirty="0" err="1"/>
            <a:t>nuevas</a:t>
          </a:r>
          <a:r>
            <a:rPr lang="en-US" dirty="0"/>
            <a:t> </a:t>
          </a:r>
          <a:r>
            <a:rPr lang="en-US" dirty="0" err="1"/>
            <a:t>sensaciones</a:t>
          </a:r>
          <a:r>
            <a:rPr lang="en-US" dirty="0"/>
            <a:t> </a:t>
          </a:r>
          <a:r>
            <a:rPr lang="en-US" dirty="0" err="1"/>
            <a:t>propias</a:t>
          </a:r>
          <a:r>
            <a:rPr lang="en-US" dirty="0"/>
            <a:t> de </a:t>
          </a:r>
          <a:r>
            <a:rPr lang="es-DO" noProof="0" dirty="0"/>
            <a:t>superacion</a:t>
          </a:r>
        </a:p>
      </dgm:t>
    </dgm:pt>
    <dgm:pt modelId="{ED44E899-5CEC-4D26-AA03-EA5C5784597E}" type="parTrans" cxnId="{0414210D-D1A9-4AA6-9A8A-CC62EFDF673B}">
      <dgm:prSet/>
      <dgm:spPr/>
      <dgm:t>
        <a:bodyPr/>
        <a:lstStyle/>
        <a:p>
          <a:endParaRPr lang="en-US"/>
        </a:p>
      </dgm:t>
    </dgm:pt>
    <dgm:pt modelId="{364AA776-0EE6-48CA-BC57-0051311D45BF}" type="sibTrans" cxnId="{0414210D-D1A9-4AA6-9A8A-CC62EFDF673B}">
      <dgm:prSet/>
      <dgm:spPr/>
      <dgm:t>
        <a:bodyPr/>
        <a:lstStyle/>
        <a:p>
          <a:endParaRPr lang="en-US"/>
        </a:p>
      </dgm:t>
    </dgm:pt>
    <dgm:pt modelId="{B8C82682-61FA-4CFB-8DED-EFD57E8C9DFF}" type="pres">
      <dgm:prSet presAssocID="{C06037BF-3AB9-435B-A87E-544F10612C6D}" presName="diagram" presStyleCnt="0">
        <dgm:presLayoutVars>
          <dgm:dir/>
          <dgm:resizeHandles val="exact"/>
        </dgm:presLayoutVars>
      </dgm:prSet>
      <dgm:spPr/>
    </dgm:pt>
    <dgm:pt modelId="{8F508095-2815-4B16-9D83-8FABEDA81401}" type="pres">
      <dgm:prSet presAssocID="{BFB17A8D-A9C1-4967-93F6-EE1A425D017E}" presName="node" presStyleLbl="node1" presStyleIdx="0" presStyleCnt="4">
        <dgm:presLayoutVars>
          <dgm:bulletEnabled val="1"/>
        </dgm:presLayoutVars>
      </dgm:prSet>
      <dgm:spPr/>
    </dgm:pt>
    <dgm:pt modelId="{DBC9C1FA-832B-4136-9875-201D90170E41}" type="pres">
      <dgm:prSet presAssocID="{FC8E8725-78BC-47EF-A85C-992F2FFA456F}" presName="sibTrans" presStyleCnt="0"/>
      <dgm:spPr/>
    </dgm:pt>
    <dgm:pt modelId="{21CECF33-EE81-48F8-9874-69B6B65463E1}" type="pres">
      <dgm:prSet presAssocID="{A7CCB9AE-4162-4226-AF1B-27291CD0F682}" presName="node" presStyleLbl="node1" presStyleIdx="1" presStyleCnt="4">
        <dgm:presLayoutVars>
          <dgm:bulletEnabled val="1"/>
        </dgm:presLayoutVars>
      </dgm:prSet>
      <dgm:spPr/>
    </dgm:pt>
    <dgm:pt modelId="{D0F6179D-0325-49C4-A68A-5E32B449A25A}" type="pres">
      <dgm:prSet presAssocID="{FE5FF659-973F-4507-8CC1-FC3B5761EA50}" presName="sibTrans" presStyleCnt="0"/>
      <dgm:spPr/>
    </dgm:pt>
    <dgm:pt modelId="{92DD24EA-D0D9-45CF-899E-FFAC1CC1596B}" type="pres">
      <dgm:prSet presAssocID="{0CA4F835-3188-4CFE-A446-BC4554F251E6}" presName="node" presStyleLbl="node1" presStyleIdx="2" presStyleCnt="4">
        <dgm:presLayoutVars>
          <dgm:bulletEnabled val="1"/>
        </dgm:presLayoutVars>
      </dgm:prSet>
      <dgm:spPr/>
    </dgm:pt>
    <dgm:pt modelId="{C9427682-BB38-4AD5-881E-8BED10E05192}" type="pres">
      <dgm:prSet presAssocID="{AA2A6801-6622-4FC5-ADC0-2668B3BA06A9}" presName="sibTrans" presStyleCnt="0"/>
      <dgm:spPr/>
    </dgm:pt>
    <dgm:pt modelId="{89B72A74-8E86-45A5-958A-66BF959C4290}" type="pres">
      <dgm:prSet presAssocID="{B8A5ECC2-9376-4A7A-9BAC-6DEEEA24E02E}" presName="node" presStyleLbl="node1" presStyleIdx="3" presStyleCnt="4">
        <dgm:presLayoutVars>
          <dgm:bulletEnabled val="1"/>
        </dgm:presLayoutVars>
      </dgm:prSet>
      <dgm:spPr/>
    </dgm:pt>
  </dgm:ptLst>
  <dgm:cxnLst>
    <dgm:cxn modelId="{0414210D-D1A9-4AA6-9A8A-CC62EFDF673B}" srcId="{C06037BF-3AB9-435B-A87E-544F10612C6D}" destId="{B8A5ECC2-9376-4A7A-9BAC-6DEEEA24E02E}" srcOrd="3" destOrd="0" parTransId="{ED44E899-5CEC-4D26-AA03-EA5C5784597E}" sibTransId="{364AA776-0EE6-48CA-BC57-0051311D45BF}"/>
    <dgm:cxn modelId="{989F6114-8647-4B6E-ADC3-759A00A5698D}" type="presOf" srcId="{0CA4F835-3188-4CFE-A446-BC4554F251E6}" destId="{92DD24EA-D0D9-45CF-899E-FFAC1CC1596B}" srcOrd="0" destOrd="0" presId="urn:microsoft.com/office/officeart/2005/8/layout/default"/>
    <dgm:cxn modelId="{F24DA81E-61BC-41D9-8C95-EBBBED50F401}" srcId="{C06037BF-3AB9-435B-A87E-544F10612C6D}" destId="{A7CCB9AE-4162-4226-AF1B-27291CD0F682}" srcOrd="1" destOrd="0" parTransId="{8EF756AD-42F9-4ABA-AF5A-C55169595D7C}" sibTransId="{FE5FF659-973F-4507-8CC1-FC3B5761EA50}"/>
    <dgm:cxn modelId="{72D37C5E-E485-4094-8811-A80C374855B8}" srcId="{C06037BF-3AB9-435B-A87E-544F10612C6D}" destId="{BFB17A8D-A9C1-4967-93F6-EE1A425D017E}" srcOrd="0" destOrd="0" parTransId="{41EAE10A-B362-4428-A0B9-0AB8AC34A400}" sibTransId="{FC8E8725-78BC-47EF-A85C-992F2FFA456F}"/>
    <dgm:cxn modelId="{C8E16D4C-AA63-4945-A130-A24D4926E2F9}" srcId="{C06037BF-3AB9-435B-A87E-544F10612C6D}" destId="{0CA4F835-3188-4CFE-A446-BC4554F251E6}" srcOrd="2" destOrd="0" parTransId="{DC4959E7-D492-4CD2-852F-F661E517A074}" sibTransId="{AA2A6801-6622-4FC5-ADC0-2668B3BA06A9}"/>
    <dgm:cxn modelId="{48BF596D-9338-40B4-B6D3-744AECBE5F33}" type="presOf" srcId="{BFB17A8D-A9C1-4967-93F6-EE1A425D017E}" destId="{8F508095-2815-4B16-9D83-8FABEDA81401}" srcOrd="0" destOrd="0" presId="urn:microsoft.com/office/officeart/2005/8/layout/default"/>
    <dgm:cxn modelId="{BDA87479-3F09-44CC-B9A7-E3C5AB030C1A}" type="presOf" srcId="{C06037BF-3AB9-435B-A87E-544F10612C6D}" destId="{B8C82682-61FA-4CFB-8DED-EFD57E8C9DFF}" srcOrd="0" destOrd="0" presId="urn:microsoft.com/office/officeart/2005/8/layout/default"/>
    <dgm:cxn modelId="{A49C447E-A901-4E7B-98F9-629EAA3D7BBA}" type="presOf" srcId="{A7CCB9AE-4162-4226-AF1B-27291CD0F682}" destId="{21CECF33-EE81-48F8-9874-69B6B65463E1}" srcOrd="0" destOrd="0" presId="urn:microsoft.com/office/officeart/2005/8/layout/default"/>
    <dgm:cxn modelId="{BBDD6ADE-5779-4B38-8E74-D6310880F9ED}" type="presOf" srcId="{B8A5ECC2-9376-4A7A-9BAC-6DEEEA24E02E}" destId="{89B72A74-8E86-45A5-958A-66BF959C4290}" srcOrd="0" destOrd="0" presId="urn:microsoft.com/office/officeart/2005/8/layout/default"/>
    <dgm:cxn modelId="{E02796DE-C853-496C-81C3-AD1389D41744}" type="presParOf" srcId="{B8C82682-61FA-4CFB-8DED-EFD57E8C9DFF}" destId="{8F508095-2815-4B16-9D83-8FABEDA81401}" srcOrd="0" destOrd="0" presId="urn:microsoft.com/office/officeart/2005/8/layout/default"/>
    <dgm:cxn modelId="{461C21A5-90BD-465A-A05C-EFAB9172B977}" type="presParOf" srcId="{B8C82682-61FA-4CFB-8DED-EFD57E8C9DFF}" destId="{DBC9C1FA-832B-4136-9875-201D90170E41}" srcOrd="1" destOrd="0" presId="urn:microsoft.com/office/officeart/2005/8/layout/default"/>
    <dgm:cxn modelId="{E558E59E-ED2F-4F58-A930-7B6C3F04D694}" type="presParOf" srcId="{B8C82682-61FA-4CFB-8DED-EFD57E8C9DFF}" destId="{21CECF33-EE81-48F8-9874-69B6B65463E1}" srcOrd="2" destOrd="0" presId="urn:microsoft.com/office/officeart/2005/8/layout/default"/>
    <dgm:cxn modelId="{170AA4AC-B6C7-4835-A344-D94B26677D86}" type="presParOf" srcId="{B8C82682-61FA-4CFB-8DED-EFD57E8C9DFF}" destId="{D0F6179D-0325-49C4-A68A-5E32B449A25A}" srcOrd="3" destOrd="0" presId="urn:microsoft.com/office/officeart/2005/8/layout/default"/>
    <dgm:cxn modelId="{FF4F2344-AAA6-4ABC-AF69-043760BE2C04}" type="presParOf" srcId="{B8C82682-61FA-4CFB-8DED-EFD57E8C9DFF}" destId="{92DD24EA-D0D9-45CF-899E-FFAC1CC1596B}" srcOrd="4" destOrd="0" presId="urn:microsoft.com/office/officeart/2005/8/layout/default"/>
    <dgm:cxn modelId="{683A0210-E181-489B-B5D7-6D517E49E6DA}" type="presParOf" srcId="{B8C82682-61FA-4CFB-8DED-EFD57E8C9DFF}" destId="{C9427682-BB38-4AD5-881E-8BED10E05192}" srcOrd="5" destOrd="0" presId="urn:microsoft.com/office/officeart/2005/8/layout/default"/>
    <dgm:cxn modelId="{9D334C53-7998-47C6-B351-75A54E3B0D81}" type="presParOf" srcId="{B8C82682-61FA-4CFB-8DED-EFD57E8C9DFF}" destId="{89B72A74-8E86-45A5-958A-66BF959C429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8095-2815-4B16-9D83-8FABEDA81401}">
      <dsp:nvSpPr>
        <dsp:cNvPr id="0" name=""/>
        <dsp:cNvSpPr/>
      </dsp:nvSpPr>
      <dsp:spPr>
        <a:xfrm>
          <a:off x="704" y="548101"/>
          <a:ext cx="2747029" cy="1648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Pasión</a:t>
          </a:r>
          <a:r>
            <a:rPr lang="en-US" sz="2600" kern="1200" dirty="0"/>
            <a:t> por la Carrera</a:t>
          </a:r>
        </a:p>
      </dsp:txBody>
      <dsp:txXfrm>
        <a:off x="704" y="548101"/>
        <a:ext cx="2747029" cy="1648217"/>
      </dsp:txXfrm>
    </dsp:sp>
    <dsp:sp modelId="{21CECF33-EE81-48F8-9874-69B6B65463E1}">
      <dsp:nvSpPr>
        <dsp:cNvPr id="0" name=""/>
        <dsp:cNvSpPr/>
      </dsp:nvSpPr>
      <dsp:spPr>
        <a:xfrm>
          <a:off x="3022436" y="548101"/>
          <a:ext cx="2747029" cy="1648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Hacer</a:t>
          </a:r>
          <a:r>
            <a:rPr lang="en-US" sz="2600" kern="1200" dirty="0"/>
            <a:t> que los </a:t>
          </a:r>
          <a:r>
            <a:rPr lang="en-US" sz="2600" kern="1200" dirty="0" err="1"/>
            <a:t>riesgos</a:t>
          </a:r>
          <a:r>
            <a:rPr lang="en-US" sz="2600" kern="1200" dirty="0"/>
            <a:t> </a:t>
          </a:r>
          <a:r>
            <a:rPr lang="en-US" sz="2600" kern="1200" dirty="0" err="1"/>
            <a:t>sean</a:t>
          </a:r>
          <a:r>
            <a:rPr lang="en-US" sz="2600" kern="1200" dirty="0"/>
            <a:t> </a:t>
          </a:r>
          <a:r>
            <a:rPr lang="en-US" sz="2600" kern="1200" dirty="0" err="1"/>
            <a:t>positivos</a:t>
          </a:r>
          <a:endParaRPr lang="en-US" sz="2600" kern="1200" dirty="0"/>
        </a:p>
      </dsp:txBody>
      <dsp:txXfrm>
        <a:off x="3022436" y="548101"/>
        <a:ext cx="2747029" cy="1648217"/>
      </dsp:txXfrm>
    </dsp:sp>
    <dsp:sp modelId="{92DD24EA-D0D9-45CF-899E-FFAC1CC1596B}">
      <dsp:nvSpPr>
        <dsp:cNvPr id="0" name=""/>
        <dsp:cNvSpPr/>
      </dsp:nvSpPr>
      <dsp:spPr>
        <a:xfrm>
          <a:off x="704" y="2471022"/>
          <a:ext cx="2747029" cy="1648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Voluntad</a:t>
          </a:r>
          <a:r>
            <a:rPr lang="en-US" sz="2600" kern="1200" dirty="0"/>
            <a:t> de </a:t>
          </a:r>
          <a:r>
            <a:rPr lang="en-US" sz="2600" kern="1200" dirty="0" err="1"/>
            <a:t>querer</a:t>
          </a:r>
          <a:r>
            <a:rPr lang="en-US" sz="2600" kern="1200" dirty="0"/>
            <a:t> </a:t>
          </a:r>
          <a:r>
            <a:rPr lang="en-US" sz="2600" kern="1200" dirty="0" err="1"/>
            <a:t>hacerlo</a:t>
          </a:r>
          <a:endParaRPr lang="en-US" sz="2600" kern="1200" dirty="0"/>
        </a:p>
      </dsp:txBody>
      <dsp:txXfrm>
        <a:off x="704" y="2471022"/>
        <a:ext cx="2747029" cy="1648217"/>
      </dsp:txXfrm>
    </dsp:sp>
    <dsp:sp modelId="{89B72A74-8E86-45A5-958A-66BF959C4290}">
      <dsp:nvSpPr>
        <dsp:cNvPr id="0" name=""/>
        <dsp:cNvSpPr/>
      </dsp:nvSpPr>
      <dsp:spPr>
        <a:xfrm>
          <a:off x="3022436" y="2471022"/>
          <a:ext cx="2747029" cy="1648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Crear</a:t>
          </a:r>
          <a:r>
            <a:rPr lang="en-US" sz="2600" kern="1200" dirty="0"/>
            <a:t> </a:t>
          </a:r>
          <a:r>
            <a:rPr lang="en-US" sz="2600" kern="1200" dirty="0" err="1"/>
            <a:t>nuevas</a:t>
          </a:r>
          <a:r>
            <a:rPr lang="en-US" sz="2600" kern="1200" dirty="0"/>
            <a:t> </a:t>
          </a:r>
          <a:r>
            <a:rPr lang="en-US" sz="2600" kern="1200" dirty="0" err="1"/>
            <a:t>sensaciones</a:t>
          </a:r>
          <a:r>
            <a:rPr lang="en-US" sz="2600" kern="1200" dirty="0"/>
            <a:t> </a:t>
          </a:r>
          <a:r>
            <a:rPr lang="en-US" sz="2600" kern="1200" dirty="0" err="1"/>
            <a:t>propias</a:t>
          </a:r>
          <a:r>
            <a:rPr lang="en-US" sz="2600" kern="1200" dirty="0"/>
            <a:t> de </a:t>
          </a:r>
          <a:r>
            <a:rPr lang="es-DO" sz="2600" kern="1200" noProof="0" dirty="0"/>
            <a:t>superacion</a:t>
          </a:r>
        </a:p>
      </dsp:txBody>
      <dsp:txXfrm>
        <a:off x="3022436" y="2471022"/>
        <a:ext cx="2747029" cy="1648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4F0D-D164-48F8-9AAC-167C5C65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estudies</a:t>
            </a:r>
            <a:r>
              <a:rPr lang="en-US" sz="2800" dirty="0"/>
              <a:t> para </a:t>
            </a:r>
            <a:r>
              <a:rPr lang="en-US" sz="2800" dirty="0" err="1"/>
              <a:t>ganar</a:t>
            </a:r>
            <a:r>
              <a:rPr lang="en-US" sz="2800" dirty="0"/>
              <a:t> </a:t>
            </a:r>
            <a:r>
              <a:rPr lang="en-US" sz="2800" dirty="0" err="1"/>
              <a:t>dinero</a:t>
            </a:r>
            <a:r>
              <a:rPr lang="en-US" sz="2800" dirty="0"/>
              <a:t>, </a:t>
            </a:r>
            <a:r>
              <a:rPr lang="en-US" sz="2800" dirty="0" err="1"/>
              <a:t>estudia</a:t>
            </a:r>
            <a:r>
              <a:rPr lang="en-US" sz="2800" dirty="0"/>
              <a:t> para </a:t>
            </a:r>
            <a:r>
              <a:rPr lang="en-US" sz="2800" dirty="0" err="1"/>
              <a:t>aprender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Lo que </a:t>
            </a:r>
            <a:r>
              <a:rPr lang="en-US" sz="2800" dirty="0" err="1"/>
              <a:t>aprendas</a:t>
            </a:r>
            <a:r>
              <a:rPr lang="en-US" sz="2800" dirty="0"/>
              <a:t> hoy es lo que </a:t>
            </a:r>
            <a:r>
              <a:rPr lang="en-US" sz="2800" dirty="0" err="1"/>
              <a:t>seras</a:t>
            </a:r>
            <a:r>
              <a:rPr lang="en-US" sz="2800" dirty="0"/>
              <a:t> </a:t>
            </a:r>
            <a:r>
              <a:rPr lang="en-US" sz="2800" dirty="0" err="1"/>
              <a:t>mañana</a:t>
            </a:r>
            <a:r>
              <a:rPr lang="en-US" sz="28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AC36-F56F-421F-9520-D3D774F40C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Bill Gate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9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UASD-SANTIAGO</a:t>
            </a:r>
          </a:p>
          <a:p>
            <a:r>
              <a:rPr lang="en-US" sz="19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LICENCIATURA EN MERCADOTECNIA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E8FEF9-CB69-41C6-8003-D37215EF0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760" y="3523266"/>
            <a:ext cx="4152535" cy="2533047"/>
          </a:xfrm>
        </p:spPr>
      </p:pic>
    </p:spTree>
    <p:extLst>
      <p:ext uri="{BB962C8B-B14F-4D97-AF65-F5344CB8AC3E}">
        <p14:creationId xmlns:p14="http://schemas.microsoft.com/office/powerpoint/2010/main" val="29888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04D-8E82-4419-B0F8-9721E96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58595-78CB-4299-8603-11DDAEE2E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1289-A7AA-4062-B26F-ECFD0EBBE2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D9D19-715B-4B86-BC73-3DD63C0E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7850-85D4-402B-AE34-9489B6D9C0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F6C-3BE7-4B1A-9FB3-BF63963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Diciplinas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C556D6B-64F4-4E3E-A9FD-0AF089702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577819"/>
              </p:ext>
            </p:extLst>
          </p:nvPr>
        </p:nvGraphicFramePr>
        <p:xfrm>
          <a:off x="5211463" y="808383"/>
          <a:ext cx="5770171" cy="466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1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imagen puede contener: 6 personas, incluidos Enriquillo Mella y Obal UreÃ±a Sosa, personas sonriendo, personas de pie, calzado y exterior">
            <a:extLst>
              <a:ext uri="{FF2B5EF4-FFF2-40B4-BE49-F238E27FC236}">
                <a16:creationId xmlns:a16="http://schemas.microsoft.com/office/drawing/2014/main" id="{B0E75E0C-F018-45F6-87CB-276298AB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219"/>
            <a:ext cx="13824477" cy="18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67E3E-00DA-4A12-861F-05F55F8F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940903"/>
            <a:ext cx="7787610" cy="4916557"/>
          </a:xfrm>
        </p:spPr>
        <p:txBody>
          <a:bodyPr>
            <a:normAutofit/>
          </a:bodyPr>
          <a:lstStyle/>
          <a:p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Innovación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Conocimiento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Ambición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Perseverancia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Corage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Licenciatura en Mercadotecnia</a:t>
            </a:r>
            <a:b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</a:br>
            <a:r>
              <a:rPr lang="es-DO" sz="4000" b="1" dirty="0">
                <a:solidFill>
                  <a:schemeClr val="accent2"/>
                </a:solidFill>
                <a:latin typeface="Abadi" panose="020B0604020104020204" pitchFamily="34" charset="0"/>
              </a:rPr>
              <a:t> </a:t>
            </a:r>
            <a:r>
              <a:rPr lang="es-DO" sz="4000" b="1" dirty="0">
                <a:solidFill>
                  <a:schemeClr val="bg1"/>
                </a:solidFill>
                <a:latin typeface="Abadi" panose="020B0604020104020204" pitchFamily="34" charset="0"/>
              </a:rPr>
              <a:t>UASD-SANTIAGO</a:t>
            </a:r>
          </a:p>
        </p:txBody>
      </p:sp>
    </p:spTree>
    <p:extLst>
      <p:ext uri="{BB962C8B-B14F-4D97-AF65-F5344CB8AC3E}">
        <p14:creationId xmlns:p14="http://schemas.microsoft.com/office/powerpoint/2010/main" val="360124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B327-EA7E-4374-AE45-B5DCCA95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A273-6CB2-436A-8259-C3D72FAD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C154-DED6-43D9-A523-F1ED3795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5D7A-B1C5-4C14-A1E5-FD6EF4DC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F0AE-2ECB-4103-829E-D37A600D6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25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42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Arial</vt:lpstr>
      <vt:lpstr>Browallia New</vt:lpstr>
      <vt:lpstr>Calibri Light</vt:lpstr>
      <vt:lpstr>Rockwell</vt:lpstr>
      <vt:lpstr>Wingdings</vt:lpstr>
      <vt:lpstr>Atlas</vt:lpstr>
      <vt:lpstr>No estudies para ganar dinero, estudia para aprender. Lo que aprendas hoy es lo que seras mañana.</vt:lpstr>
      <vt:lpstr>PowerPoint Presentation</vt:lpstr>
      <vt:lpstr>Algunas Diciplinas</vt:lpstr>
      <vt:lpstr>Innovación Conocimiento Ambición Perseverancia Corage   Licenciatura en Mercadotecnia  UASD-SANTIAGO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estudies para ganar dinero, estudia para aprender. Lo que aprendas hoy es lo que seras mañana.</dc:title>
  <dc:creator>EMMANUEL DE JESUS GUZMAN RODRIGUEZ</dc:creator>
  <cp:lastModifiedBy>EMMANUEL DE JESUS GUZMAN RODRIGUEZ</cp:lastModifiedBy>
  <cp:revision>4</cp:revision>
  <dcterms:created xsi:type="dcterms:W3CDTF">2018-12-18T03:11:16Z</dcterms:created>
  <dcterms:modified xsi:type="dcterms:W3CDTF">2018-12-18T03:47:09Z</dcterms:modified>
</cp:coreProperties>
</file>