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5E"/>
    <a:srgbClr val="00B4D8"/>
    <a:srgbClr val="023E8A"/>
    <a:srgbClr val="0096C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4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42759-069E-4427-8CA8-88D3EDE4E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D32700-C8BE-4FB5-951A-3464B4A7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BF23D-7FD1-4503-911E-EEEFFAB8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9880DB-4F0B-4D96-9607-593DCFDF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DAD93-2E98-45DA-834E-955D984E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1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9730-8B78-4386-A50B-BC828A92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82EAF-D72D-45A0-A63F-6A464AA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D4F71-8449-4A44-8764-A558A9B7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1242C9-5759-441A-BC23-8129B9F1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D614E-B22F-4ED2-970F-179F225A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27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BA3400-9F0B-4073-BAB4-5C8895EB6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F499A5-EFD0-4270-AB96-903B8F0C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20551-5BA9-4C15-8E02-02F94F7B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CF938-EEA6-442C-B282-1409F800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65B2C-893C-4C8D-9FF9-9E4822AB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6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3638-CB4E-43DA-85E7-D6A30D4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AE787-EE73-4347-88AB-8993B873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705CF-0274-4D0E-8DCE-D2C4F53F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445CA-4A6C-4736-81F4-DCF6BC94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829A7-EFDD-4086-B32F-279C48B0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5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1D91F-EE90-471C-948C-04B6F8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F64E3-6294-4663-B60B-4480A1EA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80ED7-5FBA-49F3-B6DF-D8806F50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171E7-FE73-4EE3-8D3E-FAF78BC8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B0BE2-A435-4354-A567-0FABEF1C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8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19B15-E539-4BD0-8AFF-AC563A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EECC0-5B0F-45AF-AA91-C0A3F418D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E7D290-110F-44A1-B5C2-36391568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B1674A-3E63-4439-8F6D-FEF1CF16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470C65-6666-4C90-BD47-03302A2E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A0A6-04FA-4665-94F7-18F574EF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37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EA379-F0B1-4AAE-8D46-68C0974F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6ED384-CE6C-44BC-81D1-D3E1F0A2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7CFF7E-FF94-4AEE-934A-158A58F8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C77EB1-0AD0-46B1-B403-8674D25B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991D74-D06D-4E53-BE9F-2C0705C31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96F1A5-6176-4DDA-BAEF-50C1A363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F4C775-4319-4EEE-9AC3-F96C9B99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74D2DF-D992-41E3-BDCC-885CB77A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22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1DB8E-EA97-48C6-8B4D-0BDF3EA7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0D4B9A-EE6B-4A84-B053-CCC6FF3A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28BFF3-3E03-4E0F-8B98-F3437968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9D6DAC-079E-4FB0-B5DD-106CA26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56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F4E328-0145-4DB2-A003-EBBD7D7C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331B32-A13E-4F67-BA04-C00A6EFA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111D4B-5E6E-4BAB-BF35-3C6F88BC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6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52A42-E6E3-4FD8-8350-9AD6D03F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E33EF-9304-413F-A5B3-F50F1AAD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964EB-DED7-4CF4-BC4E-0C0A77B1E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D45D0F-1CB4-4DDA-A11C-203970D9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12B503-8A8D-4350-B255-897EF66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F558DD-EB2E-40DB-B2D0-F5D0AB1B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84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8A6C1-AB45-4764-95FE-CF9406D9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AFD721-7DE9-432C-841B-D56DD94A2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50542A-88AA-4FF1-A15A-C804BF9B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0B1EE2-C94B-4F2E-8F9E-6E8EB13B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78479-4E3D-415F-AE9D-6796E961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94ED6E-DD8D-4B9D-8FFA-64A85DEF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67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752D52-73C9-49BA-9BB7-6F4692BA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2E3858-E888-4C36-9A66-67D711BF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7B0E3-A6AE-4370-ABD0-4E2ADC275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8BC1-AAC3-47D3-B2BD-C0A3E8141807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DF56AF-271E-49A4-AB9E-FE564676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62A34-8DAF-47E9-B29E-F1A105075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FFB0-A5EF-425D-863F-E73E26C2BE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9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7C61EBA-6830-400D-94B0-053C99C60E8F}"/>
              </a:ext>
            </a:extLst>
          </p:cNvPr>
          <p:cNvSpPr/>
          <p:nvPr/>
        </p:nvSpPr>
        <p:spPr>
          <a:xfrm>
            <a:off x="1676400" y="1866900"/>
            <a:ext cx="6619875" cy="2009775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Zurück mit einfarbiger Füllung">
            <a:extLst>
              <a:ext uri="{FF2B5EF4-FFF2-40B4-BE49-F238E27FC236}">
                <a16:creationId xmlns:a16="http://schemas.microsoft.com/office/drawing/2014/main" id="{33DA77A2-E485-4F6B-A378-00F96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95925" y="2319300"/>
            <a:ext cx="914400" cy="914400"/>
          </a:xfrm>
          <a:prstGeom prst="rect">
            <a:avLst/>
          </a:prstGeom>
        </p:spPr>
      </p:pic>
      <p:pic>
        <p:nvPicPr>
          <p:cNvPr id="7" name="Grafik 6" descr="Zurück mit einfarbiger Füllung">
            <a:extLst>
              <a:ext uri="{FF2B5EF4-FFF2-40B4-BE49-F238E27FC236}">
                <a16:creationId xmlns:a16="http://schemas.microsoft.com/office/drawing/2014/main" id="{4950BA59-2B6C-48D5-AD54-436D79D07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88950" y="2319300"/>
            <a:ext cx="914400" cy="914400"/>
          </a:xfrm>
          <a:prstGeom prst="rect">
            <a:avLst/>
          </a:prstGeom>
        </p:spPr>
      </p:pic>
      <p:pic>
        <p:nvPicPr>
          <p:cNvPr id="9" name="Grafik 8" descr="Pfeil: Nach rechts drehen mit einfarbiger Füllung">
            <a:extLst>
              <a:ext uri="{FF2B5EF4-FFF2-40B4-BE49-F238E27FC236}">
                <a16:creationId xmlns:a16="http://schemas.microsoft.com/office/drawing/2014/main" id="{1502EDCB-D356-4F4B-A3B8-1891451F4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400" y="2319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7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Zurück mit einfarbiger Füllung">
            <a:extLst>
              <a:ext uri="{FF2B5EF4-FFF2-40B4-BE49-F238E27FC236}">
                <a16:creationId xmlns:a16="http://schemas.microsoft.com/office/drawing/2014/main" id="{33DA77A2-E485-4F6B-A378-00F967F5C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95925" y="2319300"/>
            <a:ext cx="914400" cy="914400"/>
          </a:xfrm>
          <a:prstGeom prst="rect">
            <a:avLst/>
          </a:prstGeom>
        </p:spPr>
      </p:pic>
      <p:pic>
        <p:nvPicPr>
          <p:cNvPr id="7" name="Grafik 6" descr="Zurück mit einfarbiger Füllung">
            <a:extLst>
              <a:ext uri="{FF2B5EF4-FFF2-40B4-BE49-F238E27FC236}">
                <a16:creationId xmlns:a16="http://schemas.microsoft.com/office/drawing/2014/main" id="{4950BA59-2B6C-48D5-AD54-436D79D07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988950" y="2319300"/>
            <a:ext cx="914400" cy="914400"/>
          </a:xfrm>
          <a:prstGeom prst="rect">
            <a:avLst/>
          </a:prstGeom>
        </p:spPr>
      </p:pic>
      <p:pic>
        <p:nvPicPr>
          <p:cNvPr id="9" name="Grafik 8" descr="Pfeil: Nach rechts drehen mit einfarbiger Füllung">
            <a:extLst>
              <a:ext uri="{FF2B5EF4-FFF2-40B4-BE49-F238E27FC236}">
                <a16:creationId xmlns:a16="http://schemas.microsoft.com/office/drawing/2014/main" id="{1502EDCB-D356-4F4B-A3B8-1891451F4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400" y="2319300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B1CFB7-8B53-DAAA-E3D4-7CA775E1F6C6}"/>
              </a:ext>
            </a:extLst>
          </p:cNvPr>
          <p:cNvSpPr/>
          <p:nvPr/>
        </p:nvSpPr>
        <p:spPr>
          <a:xfrm>
            <a:off x="3983567" y="4207933"/>
            <a:ext cx="1701800" cy="1701800"/>
          </a:xfrm>
          <a:prstGeom prst="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BCD8B89-A491-8B56-F231-DA071498DEEE}"/>
              </a:ext>
            </a:extLst>
          </p:cNvPr>
          <p:cNvSpPr/>
          <p:nvPr/>
        </p:nvSpPr>
        <p:spPr>
          <a:xfrm>
            <a:off x="3983567" y="4868333"/>
            <a:ext cx="1854200" cy="1041400"/>
          </a:xfrm>
          <a:prstGeom prst="triangle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29C669E-FB6B-F1C4-7FB9-DA2FD36775B7}"/>
              </a:ext>
            </a:extLst>
          </p:cNvPr>
          <p:cNvSpPr/>
          <p:nvPr/>
        </p:nvSpPr>
        <p:spPr>
          <a:xfrm>
            <a:off x="3251199" y="4627033"/>
            <a:ext cx="2150533" cy="1282700"/>
          </a:xfrm>
          <a:prstGeom prst="triangle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E5408-C794-2909-FDE6-14D3D2175BAB}"/>
              </a:ext>
            </a:extLst>
          </p:cNvPr>
          <p:cNvSpPr/>
          <p:nvPr/>
        </p:nvSpPr>
        <p:spPr>
          <a:xfrm>
            <a:off x="3141133" y="3581400"/>
            <a:ext cx="842434" cy="275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DF4989-16D4-A45E-82D5-1BFA51DC521E}"/>
              </a:ext>
            </a:extLst>
          </p:cNvPr>
          <p:cNvSpPr/>
          <p:nvPr/>
        </p:nvSpPr>
        <p:spPr>
          <a:xfrm rot="5400000">
            <a:off x="4425950" y="4955117"/>
            <a:ext cx="842434" cy="275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0F21C-6A93-0C75-D0C7-1B8999544DAA}"/>
              </a:ext>
            </a:extLst>
          </p:cNvPr>
          <p:cNvSpPr/>
          <p:nvPr/>
        </p:nvSpPr>
        <p:spPr>
          <a:xfrm>
            <a:off x="5674783" y="3750733"/>
            <a:ext cx="842434" cy="275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601B58-F1DA-E81D-2D81-A2CC152BC76B}"/>
              </a:ext>
            </a:extLst>
          </p:cNvPr>
          <p:cNvSpPr/>
          <p:nvPr/>
        </p:nvSpPr>
        <p:spPr>
          <a:xfrm>
            <a:off x="4428068" y="4322233"/>
            <a:ext cx="232833" cy="23283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fik 8" descr="Pfeil: Nach rechts drehen mit einfarbiger Füllung">
            <a:extLst>
              <a:ext uri="{FF2B5EF4-FFF2-40B4-BE49-F238E27FC236}">
                <a16:creationId xmlns:a16="http://schemas.microsoft.com/office/drawing/2014/main" id="{D5ADB8D7-BEAC-15D9-1B0D-924585884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367521">
            <a:off x="4841101" y="4100265"/>
            <a:ext cx="1165978" cy="11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Williams</dc:creator>
  <cp:lastModifiedBy>Nicholas Williams</cp:lastModifiedBy>
  <cp:revision>2</cp:revision>
  <dcterms:created xsi:type="dcterms:W3CDTF">2021-08-16T10:57:03Z</dcterms:created>
  <dcterms:modified xsi:type="dcterms:W3CDTF">2022-06-27T10:03:58Z</dcterms:modified>
</cp:coreProperties>
</file>