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6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Mastertitelformat bearbeiten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6BCDCA0-B73C-4873-AF32-1D9E11190A8D}" type="datetime">
              <a:rPr b="0" lang="de-DE" sz="900" spc="-1" strike="noStrike">
                <a:solidFill>
                  <a:srgbClr val="ffffff"/>
                </a:solidFill>
                <a:latin typeface="Calibri"/>
              </a:rPr>
              <a:t>21.01.19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BA8BA2-CC33-406A-946A-580693A00CAA}" type="slidenum">
              <a:rPr b="0" lang="de-DE" sz="1050" spc="-1" strike="noStrike">
                <a:solidFill>
                  <a:srgbClr val="ffffff"/>
                </a:solidFill>
                <a:latin typeface="Calibri"/>
              </a:rPr>
              <a:t>&lt;Foliennummer&gt;</a:t>
            </a:fld>
            <a:endParaRPr b="0" lang="de-DE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Format des Gliederungstextes durch Klicken bearbeiten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Zweite Gliederungsebene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Dritte Gliederungsebene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Vierte Gliederungsebene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Mastertitelformat bearbeiten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Mastertextformat bearbeiten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Zweite Ebene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Dritte 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Vierte 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Fünfte 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92C1459-5059-4162-B80B-730AE67DDDA7}" type="datetime">
              <a:rPr b="0" lang="de-DE" sz="900" spc="-1" strike="noStrike">
                <a:solidFill>
                  <a:srgbClr val="ffffff"/>
                </a:solidFill>
                <a:latin typeface="Calibri"/>
              </a:rPr>
              <a:t>21.01.19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429BB8B-36F7-4830-8CCC-0804BE109F61}" type="slidenum">
              <a:rPr b="0" lang="de-DE" sz="1050" spc="-1" strike="noStrike">
                <a:solidFill>
                  <a:srgbClr val="ffffff"/>
                </a:solidFill>
                <a:latin typeface="Calibri"/>
              </a:rPr>
              <a:t>&lt;Foliennummer&gt;</a:t>
            </a:fld>
            <a:endParaRPr b="0" lang="de-DE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3B654CA-02DE-4758-B4D6-95A8E0ABF616}" type="datetime">
              <a:rPr b="0" lang="de-DE" sz="900" spc="-1" strike="noStrike">
                <a:solidFill>
                  <a:srgbClr val="ffffff"/>
                </a:solidFill>
                <a:latin typeface="Calibri"/>
              </a:rPr>
              <a:t>21.01.19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B53261-CC4E-49A7-965A-0442E9F59706}" type="slidenum">
              <a:rPr b="0" lang="de-DE" sz="1050" spc="-1" strike="noStrike">
                <a:solidFill>
                  <a:srgbClr val="ffffff"/>
                </a:solidFill>
                <a:latin typeface="Calibri"/>
              </a:rPr>
              <a:t>&lt;Foliennummer&gt;</a:t>
            </a:fld>
            <a:endParaRPr b="0" lang="de-DE" sz="1050" spc="-1" strike="noStrike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Format des Gliederungstextes durch Klicken bearbeiten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Zweite Gliederungsebene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Dritte Gliederungsebene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Vierte Gliederungsebene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equal.vote/" TargetMode="External"/><Relationship Id="rId2" Type="http://schemas.openxmlformats.org/officeDocument/2006/relationships/hyperlink" Target="https://www.starvoting.us/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Star-Voting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de-DE" sz="2400" spc="199" strike="noStrike" cap="all">
                <a:solidFill>
                  <a:srgbClr val="637052"/>
                </a:solidFill>
                <a:latin typeface="Calibri Light"/>
              </a:rPr>
              <a:t>Frederik Rieß &amp; Felix WillrichH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98240" y="2961000"/>
            <a:ext cx="5873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Calibri"/>
              </a:rPr>
              <a:t>Weiter geht’s im Code…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Quellen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1"/>
              </a:rPr>
              <a:t>https://www.equal.vote/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2"/>
              </a:rPr>
              <a:t>https://www.starvoting.us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Historie/Entwicklung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Entwickelt im Jahr 2014 von Rob Richie, Clay Shentrup &amp; Mark Frohnmayer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Erstes Konzept hatte den Namen „score plus top two“ oder „score runoff voting (SRV)“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Name entstand durch zwei Wahlmethoden: Bewertungswahl und Instant-Runoff-Voting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Erste Erfolge im Jahr 2018, kleinere Wahlen in Oregon(USA)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https://www.equal.vote/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2507040" y="737280"/>
            <a:ext cx="7177680" cy="538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Star-Voting Ablauf – Bewertungsbogen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Inhaltsplatzhalter 3" descr=""/>
          <p:cNvPicPr/>
          <p:nvPr/>
        </p:nvPicPr>
        <p:blipFill>
          <a:blip r:embed="rId1"/>
          <a:stretch/>
        </p:blipFill>
        <p:spPr>
          <a:xfrm>
            <a:off x="4918320" y="1997280"/>
            <a:ext cx="235476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Star-Voting Ablauf – Bewertungswahl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Inhaltsplatzhalter 3" descr=""/>
          <p:cNvPicPr/>
          <p:nvPr/>
        </p:nvPicPr>
        <p:blipFill>
          <a:blip r:embed="rId1"/>
          <a:stretch/>
        </p:blipFill>
        <p:spPr>
          <a:xfrm>
            <a:off x="4801680" y="1930320"/>
            <a:ext cx="264924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Star-Voting Ablauf – Runoff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Inhaltsplatzhalter 3" descr=""/>
          <p:cNvPicPr/>
          <p:nvPr/>
        </p:nvPicPr>
        <p:blipFill>
          <a:blip r:embed="rId1"/>
          <a:stretch/>
        </p:blipFill>
        <p:spPr>
          <a:xfrm>
            <a:off x="4790880" y="1846440"/>
            <a:ext cx="267012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Star-Voting Ablauf – Ergebnis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Inhaltsplatzhalter 3" descr=""/>
          <p:cNvPicPr/>
          <p:nvPr/>
        </p:nvPicPr>
        <p:blipFill>
          <a:blip r:embed="rId1"/>
          <a:stretch/>
        </p:blipFill>
        <p:spPr>
          <a:xfrm>
            <a:off x="4920120" y="1846440"/>
            <a:ext cx="241200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Übersicht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rcRect l="0" t="12913" r="0" b="12845"/>
          <a:stretch/>
        </p:blipFill>
        <p:spPr>
          <a:xfrm>
            <a:off x="1938960" y="1846440"/>
            <a:ext cx="837396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4000" spc="-49" strike="noStrike">
                <a:solidFill>
                  <a:srgbClr val="404040"/>
                </a:solidFill>
                <a:latin typeface="Calibri Light"/>
              </a:rPr>
              <a:t>Gedanken/Probleme/Ideen Implementierung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Einlesen von Daten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Mehr als zwei Kandidaten nach der Bewertungswahl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Was passiert bei nur zwei eingelesenen Kandidaten?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Geeignete Objektstruktur finden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Logischerweise genügend technische Probleme…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Sitzungssaal</Template>
  <TotalTime>3</TotalTime>
  <Application>LibreOffice/6.0.6.2$Linux_X86_64 LibreOffice_project/00m0$Build-2</Application>
  <Words>103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2019-01-21T11:54:50Z</dcterms:created>
  <dc:creator>Arbeitslaptop</dc:creator>
  <dc:description/>
  <dc:language>de-DE</dc:language>
  <cp:lastModifiedBy/>
  <dcterms:modified xsi:type="dcterms:W3CDTF">2019-01-21T20:11:40Z</dcterms:modified>
  <cp:revision>9</cp:revision>
  <dc:subject/>
  <dc:title>Star-Voting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