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86" r:id="rId2"/>
  </p:sldMasterIdLst>
  <p:sldIdLst>
    <p:sldId id="256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5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4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9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98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9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6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9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02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41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32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62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86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53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7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43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D935C0-42E3-4276-9225-EFB3E0C03FD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31A25B-E5DD-4801-8268-C6E069A2365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voting.us/" TargetMode="External"/><Relationship Id="rId2" Type="http://schemas.openxmlformats.org/officeDocument/2006/relationships/hyperlink" Target="https://www.equal.vote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E8FA2-0DEC-40F0-BC69-F6EAE549C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Star-Voting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EDAFFF-AA17-40DB-A487-FE5602698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 &amp; Felix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72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F626F7B-FD96-47C7-8FF1-9736F93C2318}"/>
              </a:ext>
            </a:extLst>
          </p:cNvPr>
          <p:cNvSpPr txBox="1"/>
          <p:nvPr/>
        </p:nvSpPr>
        <p:spPr>
          <a:xfrm>
            <a:off x="3630336" y="3105834"/>
            <a:ext cx="493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Weiter geht’s im Code…</a:t>
            </a:r>
          </a:p>
        </p:txBody>
      </p:sp>
    </p:spTree>
    <p:extLst>
      <p:ext uri="{BB962C8B-B14F-4D97-AF65-F5344CB8AC3E}">
        <p14:creationId xmlns:p14="http://schemas.microsoft.com/office/powerpoint/2010/main" val="39995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D3400-0412-4BF9-8D30-E678127D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E1072-9DBF-4839-8D9F-8DFABED7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https://www.equal.vote/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https://www.starvoting.us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9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C7D26-AE00-4DFB-9305-93B28612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Historie/Entwicklung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4CA62-F777-4D54-B2AC-E5049174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Entwickelt im Jahr 2014 von Rob Richie, Clay </a:t>
            </a:r>
            <a:r>
              <a:rPr lang="de-DE" dirty="0" err="1"/>
              <a:t>Shentrup</a:t>
            </a:r>
            <a:r>
              <a:rPr lang="de-DE" dirty="0"/>
              <a:t> &amp; Mark </a:t>
            </a:r>
            <a:r>
              <a:rPr lang="de-DE" dirty="0" err="1"/>
              <a:t>Frohnmayer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Erstes Konzept hatte den Namen „score plus top </a:t>
            </a:r>
            <a:r>
              <a:rPr lang="de-DE" dirty="0" err="1"/>
              <a:t>two</a:t>
            </a:r>
            <a:r>
              <a:rPr lang="de-DE" dirty="0"/>
              <a:t>“ oder „score </a:t>
            </a:r>
            <a:r>
              <a:rPr lang="de-DE" dirty="0" err="1"/>
              <a:t>runoff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 (SRV)“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Name entstand durch zwei Wahlmethoden: Bewertungswahl und Instant-</a:t>
            </a:r>
            <a:r>
              <a:rPr lang="de-DE" dirty="0" err="1"/>
              <a:t>Runoff</a:t>
            </a:r>
            <a:r>
              <a:rPr lang="de-DE" dirty="0"/>
              <a:t>-Voting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 Erfolge im Jahr 2018, kleinere Wahlen in Oregon(USA)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https://www.equal.vote/</a:t>
            </a:r>
          </a:p>
        </p:txBody>
      </p:sp>
    </p:spTree>
    <p:extLst>
      <p:ext uri="{BB962C8B-B14F-4D97-AF65-F5344CB8AC3E}">
        <p14:creationId xmlns:p14="http://schemas.microsoft.com/office/powerpoint/2010/main" val="27173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ing_Voting_Systems_2.0_Graph.jpg (960Ã720)">
            <a:extLst>
              <a:ext uri="{FF2B5EF4-FFF2-40B4-BE49-F238E27FC236}">
                <a16:creationId xmlns:a16="http://schemas.microsoft.com/office/drawing/2014/main" id="{CFF336A5-195A-433C-96A3-D059FC1A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0" y="737182"/>
            <a:ext cx="7178180" cy="53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EB5C-FD14-4868-8CC3-A27335A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Star-Voting Ablauf – Bewertungsbogen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926B93-0A98-40E2-8B1A-A23D068F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451" y="1997265"/>
            <a:ext cx="23550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ED93-8616-4352-94AE-0CA1AFF9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Star-Voting Ablauf – Bewertungswahl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5325B81-EF37-4302-8E70-1EF300945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672" y="1930153"/>
            <a:ext cx="264961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9C5C0-8150-43DE-A8E1-B010D16B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Star-Voting Ablauf – </a:t>
            </a:r>
            <a:r>
              <a:rPr lang="de-DE" dirty="0" err="1"/>
              <a:t>Runoff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BA06540-34DD-4C1D-9EB6-25DE8104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975" y="1846263"/>
            <a:ext cx="267037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9F070-E30C-44CC-9148-F02D1807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Star-Voting Ablauf – Ergebnis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2732E44-35F7-4998-813D-076EDBDF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031" y="1846263"/>
            <a:ext cx="241226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1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E20A2-665A-4D7B-8648-9B3E8833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4" name="Picture 2" descr="47390957_738548729835789_3201250785992114176_o.jpg (1632Ã1056)">
            <a:extLst>
              <a:ext uri="{FF2B5EF4-FFF2-40B4-BE49-F238E27FC236}">
                <a16:creationId xmlns:a16="http://schemas.microsoft.com/office/drawing/2014/main" id="{E6FD6A5C-438B-48C1-B20A-69A613414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4" b="12847"/>
          <a:stretch/>
        </p:blipFill>
        <p:spPr bwMode="auto">
          <a:xfrm>
            <a:off x="1939052" y="1846263"/>
            <a:ext cx="83742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3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5942E-3C6C-44CF-BF81-303B06D0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Gedanken/Probleme/Ideen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F6216-2D5A-45EC-B9DE-52C5862F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Einlesen von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 als zwei Kandidaten nach der Bewertungswahl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passiert bei nur zwei eingelesenen Kandidaten?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Geeignete Objektstruktur finden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Logischerweise genügend technische Probleme…</a:t>
            </a:r>
          </a:p>
        </p:txBody>
      </p:sp>
    </p:spTree>
    <p:extLst>
      <p:ext uri="{BB962C8B-B14F-4D97-AF65-F5344CB8AC3E}">
        <p14:creationId xmlns:p14="http://schemas.microsoft.com/office/powerpoint/2010/main" val="3211785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Sitzungssaal</Template>
  <TotalTime>0</TotalTime>
  <Words>103</Words>
  <Application>Microsoft Office PowerPoint</Application>
  <PresentationFormat>Breitbild</PresentationFormat>
  <Paragraphs>32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Rückblick</vt:lpstr>
      <vt:lpstr>Star-Voting</vt:lpstr>
      <vt:lpstr>Historie/Entwicklung</vt:lpstr>
      <vt:lpstr>PowerPoint-Präsentation</vt:lpstr>
      <vt:lpstr>Star-Voting Ablauf – Bewertungsbogen</vt:lpstr>
      <vt:lpstr>Star-Voting Ablauf – Bewertungswahl</vt:lpstr>
      <vt:lpstr>Star-Voting Ablauf – Runoff</vt:lpstr>
      <vt:lpstr>Star-Voting Ablauf – Ergebnis</vt:lpstr>
      <vt:lpstr>Übersicht</vt:lpstr>
      <vt:lpstr>Gedanken/Probleme/Ideen Implementierung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Star-Voting</dc:title>
  <dc:creator>Arbeitslaptop</dc:creator>
  <cp:lastModifiedBy>Arbeitslaptop</cp:lastModifiedBy>
  <cp:revision>8</cp:revision>
  <dcterms:created xsi:type="dcterms:W3CDTF">2019-01-21T11:54:50Z</dcterms:created>
  <dcterms:modified xsi:type="dcterms:W3CDTF">2019-01-21T13:29:26Z</dcterms:modified>
</cp:coreProperties>
</file>