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1"/>
  </p:notesMasterIdLst>
  <p:sldIdLst>
    <p:sldId id="258" r:id="rId3"/>
    <p:sldId id="291" r:id="rId4"/>
    <p:sldId id="1707" r:id="rId5"/>
    <p:sldId id="287" r:id="rId6"/>
    <p:sldId id="278" r:id="rId7"/>
    <p:sldId id="273" r:id="rId8"/>
    <p:sldId id="1705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FD2"/>
    <a:srgbClr val="21C1B2"/>
    <a:srgbClr val="3F4749"/>
    <a:srgbClr val="0E3753"/>
    <a:srgbClr val="4BA6BE"/>
    <a:srgbClr val="D4E6F4"/>
    <a:srgbClr val="E2F0FA"/>
    <a:srgbClr val="122A3E"/>
    <a:srgbClr val="11242B"/>
    <a:srgbClr val="0F1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00" d="100"/>
          <a:sy n="100" d="100"/>
        </p:scale>
        <p:origin x="784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=""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=""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=""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=""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=""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=""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=""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=""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=""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=""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=""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=""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=""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=""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=""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=""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=""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=""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=""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=""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=""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=""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=""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=""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=""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=""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=""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=""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=""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=""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=""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=""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=""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=""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=""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=""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=""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=""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=""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=""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=""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=""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=""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=""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=""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=""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=""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=""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=""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=""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=""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=""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=""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=""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=""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=""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=""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=""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=""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=""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=""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=""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=""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=""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=""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=""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=""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=""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=""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=""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=""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=""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=""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=""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=""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=""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=""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=""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=""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=""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=""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=""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=""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=""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=""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=""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=""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=""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=""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=""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=""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=""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=""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=""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=""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=""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=""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=""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=""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=""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=""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=""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=""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=""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=""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=""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=""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=""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=""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=""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=""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=""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=""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=""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=""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=""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=""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=""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=""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=""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=""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=""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=""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=""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=""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=""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=""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=""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=""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=""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=""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=""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=""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=""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=""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=""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=""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=""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=""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=""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=""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=""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=""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=""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=""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=""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=""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=""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=""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=""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=""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=""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=""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=""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=""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=""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=""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=""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=""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=""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=""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=""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=""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=""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=""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=""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=""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=""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=""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=""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=""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=""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=""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=""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=""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=""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=""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=""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=""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=""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=""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=""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=""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=""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=""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=""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=""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=""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=""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=""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=""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=""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=""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=""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=""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=""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=""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=""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=""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=""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=""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=""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=""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=""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=""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=""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=""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=""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=""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=""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=""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=""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=""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=""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=""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=""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=""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=""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=""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=""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=""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=""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=""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=""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=""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=""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=""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=""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=""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=""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=""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=""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=""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=""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=""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=""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65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8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7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Web</a:t>
            </a:r>
            <a:r>
              <a:rPr lang="zh-CN" altLang="en-US" dirty="0"/>
              <a:t>图书管理系统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600" dirty="0" smtClean="0"/>
              <a:t>	11603990835</a:t>
            </a:r>
            <a:r>
              <a:rPr lang="zh-CN" altLang="en-US" sz="1600" dirty="0" smtClean="0"/>
              <a:t> 陈斌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719000"/>
            <a:ext cx="10352920" cy="3965276"/>
            <a:chOff x="919540" y="1719000"/>
            <a:chExt cx="10352920" cy="3965276"/>
          </a:xfrm>
        </p:grpSpPr>
        <p:sp>
          <p:nvSpPr>
            <p:cNvPr id="6" name="îṣ1iḋê">
              <a:extLst>
                <a:ext uri="{FF2B5EF4-FFF2-40B4-BE49-F238E27FC236}">
                  <a16:creationId xmlns="" xmlns:a16="http://schemas.microsoft.com/office/drawing/2014/main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="" xmlns:a16="http://schemas.microsoft.com/office/drawing/2014/main" id="{13974122-EF5D-4B84-9B30-860C931A6915}"/>
                </a:ext>
              </a:extLst>
            </p:cNvPr>
            <p:cNvSpPr txBox="1"/>
            <p:nvPr/>
          </p:nvSpPr>
          <p:spPr>
            <a:xfrm>
              <a:off x="1130300" y="2492626"/>
              <a:ext cx="2269109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000" dirty="0" smtClean="0"/>
                <a:t>后 端</a:t>
              </a:r>
              <a:endParaRPr lang="zh-CN" altLang="en-US" sz="2000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="" xmlns:a16="http://schemas.microsoft.com/office/drawing/2014/main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slîḓê">
              <a:extLst>
                <a:ext uri="{FF2B5EF4-FFF2-40B4-BE49-F238E27FC236}">
                  <a16:creationId xmlns=""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919540" y="3593942"/>
              <a:ext cx="2873344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sz="1600" dirty="0" smtClean="0"/>
                <a:t>技术栈</a:t>
              </a:r>
              <a:r>
                <a:rPr lang="en-US" altLang="zh-CN" sz="1600" dirty="0" smtClean="0"/>
                <a:t>:</a:t>
              </a:r>
              <a:endParaRPr lang="en-US" altLang="zh-CN" sz="1600" dirty="0"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=""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919540" y="4037699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Python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Flask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MySQL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ORM</a:t>
              </a:r>
            </a:p>
          </p:txBody>
        </p:sp>
        <p:sp>
          <p:nvSpPr>
            <p:cNvPr id="12" name="ïsļïdé">
              <a:extLst>
                <a:ext uri="{FF2B5EF4-FFF2-40B4-BE49-F238E27FC236}">
                  <a16:creationId xmlns="" xmlns:a16="http://schemas.microsoft.com/office/drawing/2014/main" id="{8060F889-3DD8-446B-9343-11FAAAA8461F}"/>
                </a:ext>
              </a:extLst>
            </p:cNvPr>
            <p:cNvSpPr txBox="1"/>
            <p:nvPr/>
          </p:nvSpPr>
          <p:spPr>
            <a:xfrm>
              <a:off x="4659600" y="1719000"/>
              <a:ext cx="2872800" cy="35035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ṡļiḋè">
              <a:extLst>
                <a:ext uri="{FF2B5EF4-FFF2-40B4-BE49-F238E27FC236}">
                  <a16:creationId xmlns="" xmlns:a16="http://schemas.microsoft.com/office/drawing/2014/main" id="{84F2909A-3728-459C-958A-B6835E4C193D}"/>
                </a:ext>
              </a:extLst>
            </p:cNvPr>
            <p:cNvSpPr txBox="1"/>
            <p:nvPr/>
          </p:nvSpPr>
          <p:spPr>
            <a:xfrm>
              <a:off x="5029201" y="2492626"/>
              <a:ext cx="211537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000" dirty="0" smtClean="0"/>
                <a:t>前 端</a:t>
              </a:r>
              <a:endParaRPr lang="zh-CN" altLang="en-US" sz="2000" dirty="0"/>
            </a:p>
          </p:txBody>
        </p:sp>
        <p:sp>
          <p:nvSpPr>
            <p:cNvPr id="15" name="îšḷiḑe">
              <a:extLst>
                <a:ext uri="{FF2B5EF4-FFF2-40B4-BE49-F238E27FC236}">
                  <a16:creationId xmlns="" xmlns:a16="http://schemas.microsoft.com/office/drawing/2014/main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ļîdè">
              <a:extLst>
                <a:ext uri="{FF2B5EF4-FFF2-40B4-BE49-F238E27FC236}">
                  <a16:creationId xmlns=""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659328" y="3593942"/>
              <a:ext cx="2873344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sz="1600" dirty="0"/>
                <a:t>技术栈</a:t>
              </a:r>
              <a:r>
                <a:rPr lang="en-US" altLang="zh-CN" sz="1600" dirty="0"/>
                <a:t>:</a:t>
              </a:r>
            </a:p>
          </p:txBody>
        </p:sp>
        <p:sp>
          <p:nvSpPr>
            <p:cNvPr id="17" name="îŝḻîḍé">
              <a:extLst>
                <a:ext uri="{FF2B5EF4-FFF2-40B4-BE49-F238E27FC236}">
                  <a16:creationId xmlns=""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659328" y="4037699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HTML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CSS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/>
                <a:t>JavaScript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jQuery</a:t>
              </a:r>
              <a:endParaRPr lang="en-US" altLang="zh-CN" sz="1200" dirty="0"/>
            </a:p>
          </p:txBody>
        </p:sp>
        <p:sp>
          <p:nvSpPr>
            <p:cNvPr id="18" name="îṣḻíďé">
              <a:extLst>
                <a:ext uri="{FF2B5EF4-FFF2-40B4-BE49-F238E27FC236}">
                  <a16:creationId xmlns="" xmlns:a16="http://schemas.microsoft.com/office/drawing/2014/main" id="{60E026E5-BEE8-4D64-9F1B-2C00E7BC4E48}"/>
                </a:ext>
              </a:extLst>
            </p:cNvPr>
            <p:cNvSpPr txBox="1"/>
            <p:nvPr/>
          </p:nvSpPr>
          <p:spPr>
            <a:xfrm>
              <a:off x="8399941" y="1719000"/>
              <a:ext cx="2871695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ṥḻïdê">
              <a:extLst>
                <a:ext uri="{FF2B5EF4-FFF2-40B4-BE49-F238E27FC236}">
                  <a16:creationId xmlns="" xmlns:a16="http://schemas.microsoft.com/office/drawing/2014/main" id="{778E22AB-846C-46EF-95C9-8535FF0BF96B}"/>
                </a:ext>
              </a:extLst>
            </p:cNvPr>
            <p:cNvSpPr txBox="1"/>
            <p:nvPr/>
          </p:nvSpPr>
          <p:spPr>
            <a:xfrm>
              <a:off x="8774370" y="2492626"/>
              <a:ext cx="2110548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000" dirty="0" smtClean="0"/>
                <a:t>移 动 端</a:t>
              </a:r>
              <a:endParaRPr lang="zh-CN" altLang="en-US" sz="2000" dirty="0"/>
            </a:p>
          </p:txBody>
        </p:sp>
        <p:sp>
          <p:nvSpPr>
            <p:cNvPr id="21" name="îšļíḍé">
              <a:extLst>
                <a:ext uri="{FF2B5EF4-FFF2-40B4-BE49-F238E27FC236}">
                  <a16:creationId xmlns="" xmlns:a16="http://schemas.microsoft.com/office/drawing/2014/main" id="{C95F3474-F819-4C76-BE16-4B74CE522295}"/>
                </a:ext>
              </a:extLst>
            </p:cNvPr>
            <p:cNvSpPr txBox="1"/>
            <p:nvPr/>
          </p:nvSpPr>
          <p:spPr>
            <a:xfrm>
              <a:off x="8399941" y="3313661"/>
              <a:ext cx="2871695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iṡliḑé">
              <a:extLst>
                <a:ext uri="{FF2B5EF4-FFF2-40B4-BE49-F238E27FC236}">
                  <a16:creationId xmlns=""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8399116" y="3593942"/>
              <a:ext cx="2873344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sz="1600" dirty="0"/>
                <a:t>技术栈</a:t>
              </a:r>
              <a:r>
                <a:rPr lang="en-US" altLang="zh-CN" sz="1600" dirty="0"/>
                <a:t>:</a:t>
              </a:r>
            </a:p>
          </p:txBody>
        </p:sp>
        <p:sp>
          <p:nvSpPr>
            <p:cNvPr id="23" name="íşļîḋe">
              <a:extLst>
                <a:ext uri="{FF2B5EF4-FFF2-40B4-BE49-F238E27FC236}">
                  <a16:creationId xmlns=""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8399116" y="4037699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zh-CN" altLang="en-US" sz="1200" dirty="0" smtClean="0"/>
                <a:t>微信小程序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CN" sz="1200" dirty="0" smtClean="0"/>
                <a:t>iView</a:t>
              </a:r>
              <a:endParaRPr lang="en-US" altLang="zh-CN" sz="12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614846CA-4CF7-4617-A5E1-617424D2D012}"/>
                </a:ext>
              </a:extLst>
            </p:cNvPr>
            <p:cNvCxnSpPr/>
            <p:nvPr/>
          </p:nvCxnSpPr>
          <p:spPr>
            <a:xfrm>
              <a:off x="7965894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7C2EAF-2691-4E33-9D73-65565FB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643458A-A69E-4753-916C-ED2E2583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4ce0353e-2c1b-4b83-8b9f-2a69efa1e9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F6CB65FE-D127-401B-A76D-FB913D0EFDC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3825" y="1122313"/>
            <a:ext cx="10485375" cy="5021310"/>
            <a:chOff x="893825" y="1122313"/>
            <a:chExt cx="10485376" cy="5021310"/>
          </a:xfrm>
        </p:grpSpPr>
        <p:grpSp>
          <p:nvGrpSpPr>
            <p:cNvPr id="6" name="isľíḋè">
              <a:extLst>
                <a:ext uri="{FF2B5EF4-FFF2-40B4-BE49-F238E27FC236}">
                  <a16:creationId xmlns="" xmlns:a16="http://schemas.microsoft.com/office/drawing/2014/main" id="{456BB5B3-0FC3-4441-A6CB-0D96ACB89442}"/>
                </a:ext>
              </a:extLst>
            </p:cNvPr>
            <p:cNvGrpSpPr/>
            <p:nvPr/>
          </p:nvGrpSpPr>
          <p:grpSpPr>
            <a:xfrm>
              <a:off x="5339924" y="1122313"/>
              <a:ext cx="6039277" cy="5021310"/>
              <a:chOff x="5339918" y="1289061"/>
              <a:chExt cx="5457687" cy="4537754"/>
            </a:xfrm>
          </p:grpSpPr>
          <p:grpSp>
            <p:nvGrpSpPr>
              <p:cNvPr id="13" name="îŝľîdê">
                <a:extLst>
                  <a:ext uri="{FF2B5EF4-FFF2-40B4-BE49-F238E27FC236}">
                    <a16:creationId xmlns="" xmlns:a16="http://schemas.microsoft.com/office/drawing/2014/main" id="{BCB49201-7246-4CBC-A2B2-05BECE087394}"/>
                  </a:ext>
                </a:extLst>
              </p:cNvPr>
              <p:cNvGrpSpPr/>
              <p:nvPr/>
            </p:nvGrpSpPr>
            <p:grpSpPr>
              <a:xfrm>
                <a:off x="5339918" y="1703050"/>
                <a:ext cx="2710980" cy="2111064"/>
                <a:chOff x="4814101" y="1314952"/>
                <a:chExt cx="3614505" cy="2814638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55" name="îṩļïḍe">
                  <a:extLst>
                    <a:ext uri="{FF2B5EF4-FFF2-40B4-BE49-F238E27FC236}">
                      <a16:creationId xmlns="" xmlns:a16="http://schemas.microsoft.com/office/drawing/2014/main" id="{789D367C-21C5-42A1-9C0E-8CA61C3C9948}"/>
                    </a:ext>
                  </a:extLst>
                </p:cNvPr>
                <p:cNvSpPr/>
                <p:nvPr/>
              </p:nvSpPr>
              <p:spPr bwMode="auto">
                <a:xfrm>
                  <a:off x="7011500" y="1314952"/>
                  <a:ext cx="246623" cy="199648"/>
                </a:xfrm>
                <a:custGeom>
                  <a:avLst/>
                  <a:gdLst>
                    <a:gd name="T0" fmla="*/ 77 w 77"/>
                    <a:gd name="T1" fmla="*/ 7 h 62"/>
                    <a:gd name="T2" fmla="*/ 68 w 77"/>
                    <a:gd name="T3" fmla="*/ 10 h 62"/>
                    <a:gd name="T4" fmla="*/ 75 w 77"/>
                    <a:gd name="T5" fmla="*/ 1 h 62"/>
                    <a:gd name="T6" fmla="*/ 65 w 77"/>
                    <a:gd name="T7" fmla="*/ 5 h 62"/>
                    <a:gd name="T8" fmla="*/ 53 w 77"/>
                    <a:gd name="T9" fmla="*/ 0 h 62"/>
                    <a:gd name="T10" fmla="*/ 38 w 77"/>
                    <a:gd name="T11" fmla="*/ 15 h 62"/>
                    <a:gd name="T12" fmla="*/ 38 w 77"/>
                    <a:gd name="T13" fmla="*/ 19 h 62"/>
                    <a:gd name="T14" fmla="*/ 6 w 77"/>
                    <a:gd name="T15" fmla="*/ 3 h 62"/>
                    <a:gd name="T16" fmla="*/ 3 w 77"/>
                    <a:gd name="T17" fmla="*/ 10 h 62"/>
                    <a:gd name="T18" fmla="*/ 10 w 77"/>
                    <a:gd name="T19" fmla="*/ 24 h 62"/>
                    <a:gd name="T20" fmla="*/ 3 w 77"/>
                    <a:gd name="T21" fmla="*/ 22 h 62"/>
                    <a:gd name="T22" fmla="*/ 3 w 77"/>
                    <a:gd name="T23" fmla="*/ 22 h 62"/>
                    <a:gd name="T24" fmla="*/ 16 w 77"/>
                    <a:gd name="T25" fmla="*/ 37 h 62"/>
                    <a:gd name="T26" fmla="*/ 12 w 77"/>
                    <a:gd name="T27" fmla="*/ 38 h 62"/>
                    <a:gd name="T28" fmla="*/ 9 w 77"/>
                    <a:gd name="T29" fmla="*/ 38 h 62"/>
                    <a:gd name="T30" fmla="*/ 24 w 77"/>
                    <a:gd name="T31" fmla="*/ 48 h 62"/>
                    <a:gd name="T32" fmla="*/ 4 w 77"/>
                    <a:gd name="T33" fmla="*/ 55 h 62"/>
                    <a:gd name="T34" fmla="*/ 0 w 77"/>
                    <a:gd name="T35" fmla="*/ 55 h 62"/>
                    <a:gd name="T36" fmla="*/ 24 w 77"/>
                    <a:gd name="T37" fmla="*/ 62 h 62"/>
                    <a:gd name="T38" fmla="*/ 69 w 77"/>
                    <a:gd name="T39" fmla="*/ 17 h 62"/>
                    <a:gd name="T40" fmla="*/ 69 w 77"/>
                    <a:gd name="T41" fmla="*/ 15 h 62"/>
                    <a:gd name="T42" fmla="*/ 77 w 77"/>
                    <a:gd name="T43" fmla="*/ 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62">
                      <a:moveTo>
                        <a:pt x="77" y="7"/>
                      </a:moveTo>
                      <a:cubicBezTo>
                        <a:pt x="74" y="8"/>
                        <a:pt x="71" y="9"/>
                        <a:pt x="68" y="10"/>
                      </a:cubicBezTo>
                      <a:cubicBezTo>
                        <a:pt x="71" y="8"/>
                        <a:pt x="74" y="4"/>
                        <a:pt x="75" y="1"/>
                      </a:cubicBezTo>
                      <a:cubicBezTo>
                        <a:pt x="72" y="3"/>
                        <a:pt x="68" y="4"/>
                        <a:pt x="65" y="5"/>
                      </a:cubicBezTo>
                      <a:cubicBezTo>
                        <a:pt x="62" y="2"/>
                        <a:pt x="58" y="0"/>
                        <a:pt x="53" y="0"/>
                      </a:cubicBezTo>
                      <a:cubicBezTo>
                        <a:pt x="45" y="0"/>
                        <a:pt x="38" y="7"/>
                        <a:pt x="38" y="15"/>
                      </a:cubicBezTo>
                      <a:cubicBezTo>
                        <a:pt x="38" y="17"/>
                        <a:pt x="38" y="18"/>
                        <a:pt x="38" y="19"/>
                      </a:cubicBezTo>
                      <a:cubicBezTo>
                        <a:pt x="25" y="18"/>
                        <a:pt x="13" y="12"/>
                        <a:pt x="6" y="3"/>
                      </a:cubicBezTo>
                      <a:cubicBezTo>
                        <a:pt x="4" y="5"/>
                        <a:pt x="3" y="8"/>
                        <a:pt x="3" y="10"/>
                      </a:cubicBezTo>
                      <a:cubicBezTo>
                        <a:pt x="3" y="16"/>
                        <a:pt x="6" y="21"/>
                        <a:pt x="10" y="24"/>
                      </a:cubicBezTo>
                      <a:cubicBezTo>
                        <a:pt x="8" y="24"/>
                        <a:pt x="5" y="23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9"/>
                        <a:pt x="9" y="36"/>
                        <a:pt x="16" y="37"/>
                      </a:cubicBezTo>
                      <a:cubicBezTo>
                        <a:pt x="15" y="38"/>
                        <a:pt x="13" y="38"/>
                        <a:pt x="12" y="38"/>
                      </a:cubicBezTo>
                      <a:cubicBezTo>
                        <a:pt x="11" y="38"/>
                        <a:pt x="10" y="38"/>
                        <a:pt x="9" y="38"/>
                      </a:cubicBezTo>
                      <a:cubicBezTo>
                        <a:pt x="11" y="44"/>
                        <a:pt x="17" y="48"/>
                        <a:pt x="24" y="48"/>
                      </a:cubicBezTo>
                      <a:cubicBezTo>
                        <a:pt x="18" y="53"/>
                        <a:pt x="11" y="55"/>
                        <a:pt x="4" y="55"/>
                      </a:cubicBezTo>
                      <a:cubicBezTo>
                        <a:pt x="3" y="55"/>
                        <a:pt x="1" y="55"/>
                        <a:pt x="0" y="55"/>
                      </a:cubicBezTo>
                      <a:cubicBezTo>
                        <a:pt x="7" y="59"/>
                        <a:pt x="15" y="62"/>
                        <a:pt x="24" y="62"/>
                      </a:cubicBezTo>
                      <a:cubicBezTo>
                        <a:pt x="53" y="62"/>
                        <a:pt x="69" y="38"/>
                        <a:pt x="69" y="17"/>
                      </a:cubicBezTo>
                      <a:cubicBezTo>
                        <a:pt x="69" y="17"/>
                        <a:pt x="69" y="16"/>
                        <a:pt x="69" y="15"/>
                      </a:cubicBezTo>
                      <a:cubicBezTo>
                        <a:pt x="72" y="13"/>
                        <a:pt x="75" y="10"/>
                        <a:pt x="7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slíďê">
                  <a:extLst>
                    <a:ext uri="{FF2B5EF4-FFF2-40B4-BE49-F238E27FC236}">
                      <a16:creationId xmlns="" xmlns:a16="http://schemas.microsoft.com/office/drawing/2014/main" id="{081AC19A-5E6A-4360-B017-6E1F9BFA69E2}"/>
                    </a:ext>
                  </a:extLst>
                </p:cNvPr>
                <p:cNvSpPr/>
                <p:nvPr/>
              </p:nvSpPr>
              <p:spPr bwMode="auto">
                <a:xfrm>
                  <a:off x="7246379" y="2080266"/>
                  <a:ext cx="246623" cy="246623"/>
                </a:xfrm>
                <a:custGeom>
                  <a:avLst/>
                  <a:gdLst>
                    <a:gd name="T0" fmla="*/ 38 w 77"/>
                    <a:gd name="T1" fmla="*/ 0 h 77"/>
                    <a:gd name="T2" fmla="*/ 0 w 77"/>
                    <a:gd name="T3" fmla="*/ 39 h 77"/>
                    <a:gd name="T4" fmla="*/ 38 w 77"/>
                    <a:gd name="T5" fmla="*/ 77 h 77"/>
                    <a:gd name="T6" fmla="*/ 77 w 77"/>
                    <a:gd name="T7" fmla="*/ 39 h 77"/>
                    <a:gd name="T8" fmla="*/ 38 w 77"/>
                    <a:gd name="T9" fmla="*/ 0 h 77"/>
                    <a:gd name="T10" fmla="*/ 24 w 77"/>
                    <a:gd name="T11" fmla="*/ 39 h 77"/>
                    <a:gd name="T12" fmla="*/ 38 w 77"/>
                    <a:gd name="T13" fmla="*/ 24 h 77"/>
                    <a:gd name="T14" fmla="*/ 53 w 77"/>
                    <a:gd name="T15" fmla="*/ 39 h 77"/>
                    <a:gd name="T16" fmla="*/ 38 w 77"/>
                    <a:gd name="T17" fmla="*/ 53 h 77"/>
                    <a:gd name="T18" fmla="*/ 24 w 77"/>
                    <a:gd name="T19" fmla="*/ 39 h 77"/>
                    <a:gd name="T20" fmla="*/ 70 w 77"/>
                    <a:gd name="T21" fmla="*/ 52 h 77"/>
                    <a:gd name="T22" fmla="*/ 70 w 77"/>
                    <a:gd name="T23" fmla="*/ 52 h 77"/>
                    <a:gd name="T24" fmla="*/ 56 w 77"/>
                    <a:gd name="T25" fmla="*/ 46 h 77"/>
                    <a:gd name="T26" fmla="*/ 58 w 77"/>
                    <a:gd name="T27" fmla="*/ 39 h 77"/>
                    <a:gd name="T28" fmla="*/ 56 w 77"/>
                    <a:gd name="T29" fmla="*/ 31 h 77"/>
                    <a:gd name="T30" fmla="*/ 66 w 77"/>
                    <a:gd name="T31" fmla="*/ 27 h 77"/>
                    <a:gd name="T32" fmla="*/ 70 w 77"/>
                    <a:gd name="T33" fmla="*/ 26 h 77"/>
                    <a:gd name="T34" fmla="*/ 72 w 77"/>
                    <a:gd name="T35" fmla="*/ 39 h 77"/>
                    <a:gd name="T36" fmla="*/ 70 w 77"/>
                    <a:gd name="T37" fmla="*/ 52 h 77"/>
                    <a:gd name="T38" fmla="*/ 51 w 77"/>
                    <a:gd name="T39" fmla="*/ 7 h 77"/>
                    <a:gd name="T40" fmla="*/ 51 w 77"/>
                    <a:gd name="T41" fmla="*/ 7 h 77"/>
                    <a:gd name="T42" fmla="*/ 51 w 77"/>
                    <a:gd name="T43" fmla="*/ 7 h 77"/>
                    <a:gd name="T44" fmla="*/ 46 w 77"/>
                    <a:gd name="T45" fmla="*/ 21 h 77"/>
                    <a:gd name="T46" fmla="*/ 38 w 77"/>
                    <a:gd name="T47" fmla="*/ 19 h 77"/>
                    <a:gd name="T48" fmla="*/ 31 w 77"/>
                    <a:gd name="T49" fmla="*/ 21 h 77"/>
                    <a:gd name="T50" fmla="*/ 28 w 77"/>
                    <a:gd name="T51" fmla="*/ 14 h 77"/>
                    <a:gd name="T52" fmla="*/ 25 w 77"/>
                    <a:gd name="T53" fmla="*/ 7 h 77"/>
                    <a:gd name="T54" fmla="*/ 38 w 77"/>
                    <a:gd name="T55" fmla="*/ 5 h 77"/>
                    <a:gd name="T56" fmla="*/ 51 w 77"/>
                    <a:gd name="T57" fmla="*/ 7 h 77"/>
                    <a:gd name="T58" fmla="*/ 7 w 77"/>
                    <a:gd name="T59" fmla="*/ 26 h 77"/>
                    <a:gd name="T60" fmla="*/ 14 w 77"/>
                    <a:gd name="T61" fmla="*/ 29 h 77"/>
                    <a:gd name="T62" fmla="*/ 20 w 77"/>
                    <a:gd name="T63" fmla="*/ 31 h 77"/>
                    <a:gd name="T64" fmla="*/ 19 w 77"/>
                    <a:gd name="T65" fmla="*/ 39 h 77"/>
                    <a:gd name="T66" fmla="*/ 20 w 77"/>
                    <a:gd name="T67" fmla="*/ 46 h 77"/>
                    <a:gd name="T68" fmla="*/ 7 w 77"/>
                    <a:gd name="T69" fmla="*/ 52 h 77"/>
                    <a:gd name="T70" fmla="*/ 4 w 77"/>
                    <a:gd name="T71" fmla="*/ 39 h 77"/>
                    <a:gd name="T72" fmla="*/ 7 w 77"/>
                    <a:gd name="T73" fmla="*/ 26 h 77"/>
                    <a:gd name="T74" fmla="*/ 25 w 77"/>
                    <a:gd name="T75" fmla="*/ 70 h 77"/>
                    <a:gd name="T76" fmla="*/ 27 w 77"/>
                    <a:gd name="T77" fmla="*/ 66 h 77"/>
                    <a:gd name="T78" fmla="*/ 31 w 77"/>
                    <a:gd name="T79" fmla="*/ 57 h 77"/>
                    <a:gd name="T80" fmla="*/ 38 w 77"/>
                    <a:gd name="T81" fmla="*/ 58 h 77"/>
                    <a:gd name="T82" fmla="*/ 46 w 77"/>
                    <a:gd name="T83" fmla="*/ 57 h 77"/>
                    <a:gd name="T84" fmla="*/ 51 w 77"/>
                    <a:gd name="T85" fmla="*/ 70 h 77"/>
                    <a:gd name="T86" fmla="*/ 51 w 77"/>
                    <a:gd name="T87" fmla="*/ 70 h 77"/>
                    <a:gd name="T88" fmla="*/ 51 w 77"/>
                    <a:gd name="T89" fmla="*/ 70 h 77"/>
                    <a:gd name="T90" fmla="*/ 38 w 77"/>
                    <a:gd name="T91" fmla="*/ 73 h 77"/>
                    <a:gd name="T92" fmla="*/ 25 w 77"/>
                    <a:gd name="T93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7" h="77"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9"/>
                      </a:cubicBezTo>
                      <a:cubicBezTo>
                        <a:pt x="0" y="60"/>
                        <a:pt x="17" y="77"/>
                        <a:pt x="38" y="77"/>
                      </a:cubicBezTo>
                      <a:cubicBezTo>
                        <a:pt x="60" y="77"/>
                        <a:pt x="77" y="60"/>
                        <a:pt x="77" y="39"/>
                      </a:cubicBezTo>
                      <a:cubicBezTo>
                        <a:pt x="77" y="17"/>
                        <a:pt x="60" y="0"/>
                        <a:pt x="38" y="0"/>
                      </a:cubicBezTo>
                      <a:close/>
                      <a:moveTo>
                        <a:pt x="24" y="39"/>
                      </a:moveTo>
                      <a:cubicBezTo>
                        <a:pt x="24" y="31"/>
                        <a:pt x="30" y="24"/>
                        <a:pt x="38" y="24"/>
                      </a:cubicBezTo>
                      <a:cubicBezTo>
                        <a:pt x="46" y="24"/>
                        <a:pt x="53" y="31"/>
                        <a:pt x="53" y="39"/>
                      </a:cubicBezTo>
                      <a:cubicBezTo>
                        <a:pt x="53" y="47"/>
                        <a:pt x="46" y="53"/>
                        <a:pt x="38" y="53"/>
                      </a:cubicBezTo>
                      <a:cubicBezTo>
                        <a:pt x="30" y="53"/>
                        <a:pt x="24" y="47"/>
                        <a:pt x="24" y="39"/>
                      </a:cubicBezTo>
                      <a:close/>
                      <a:moveTo>
                        <a:pt x="70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4"/>
                        <a:pt x="58" y="41"/>
                        <a:pt x="58" y="39"/>
                      </a:cubicBezTo>
                      <a:cubicBezTo>
                        <a:pt x="58" y="36"/>
                        <a:pt x="57" y="34"/>
                        <a:pt x="56" y="31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30"/>
                        <a:pt x="72" y="34"/>
                        <a:pt x="72" y="39"/>
                      </a:cubicBezTo>
                      <a:cubicBezTo>
                        <a:pt x="72" y="43"/>
                        <a:pt x="71" y="48"/>
                        <a:pt x="70" y="52"/>
                      </a:cubicBezTo>
                      <a:close/>
                      <a:moveTo>
                        <a:pt x="51" y="7"/>
                      </a:move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0"/>
                        <a:pt x="41" y="19"/>
                        <a:pt x="38" y="19"/>
                      </a:cubicBezTo>
                      <a:cubicBezTo>
                        <a:pt x="36" y="19"/>
                        <a:pt x="33" y="20"/>
                        <a:pt x="31" y="21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9" y="6"/>
                        <a:pt x="34" y="5"/>
                        <a:pt x="38" y="5"/>
                      </a:cubicBezTo>
                      <a:cubicBezTo>
                        <a:pt x="43" y="5"/>
                        <a:pt x="47" y="6"/>
                        <a:pt x="51" y="7"/>
                      </a:cubicBezTo>
                      <a:close/>
                      <a:moveTo>
                        <a:pt x="7" y="26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19" y="34"/>
                        <a:pt x="19" y="36"/>
                        <a:pt x="19" y="39"/>
                      </a:cubicBezTo>
                      <a:cubicBezTo>
                        <a:pt x="19" y="41"/>
                        <a:pt x="19" y="44"/>
                        <a:pt x="20" y="46"/>
                      </a:cubicBezTo>
                      <a:cubicBezTo>
                        <a:pt x="7" y="52"/>
                        <a:pt x="7" y="52"/>
                        <a:pt x="7" y="52"/>
                      </a:cubicBezTo>
                      <a:cubicBezTo>
                        <a:pt x="5" y="48"/>
                        <a:pt x="4" y="43"/>
                        <a:pt x="4" y="39"/>
                      </a:cubicBezTo>
                      <a:cubicBezTo>
                        <a:pt x="4" y="34"/>
                        <a:pt x="5" y="30"/>
                        <a:pt x="7" y="26"/>
                      </a:cubicBezTo>
                      <a:close/>
                      <a:moveTo>
                        <a:pt x="25" y="70"/>
                      </a:move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3" y="58"/>
                        <a:pt x="36" y="58"/>
                        <a:pt x="38" y="58"/>
                      </a:cubicBezTo>
                      <a:cubicBezTo>
                        <a:pt x="41" y="58"/>
                        <a:pt x="43" y="58"/>
                        <a:pt x="46" y="57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47" y="72"/>
                        <a:pt x="43" y="73"/>
                        <a:pt x="38" y="73"/>
                      </a:cubicBezTo>
                      <a:cubicBezTo>
                        <a:pt x="34" y="73"/>
                        <a:pt x="29" y="72"/>
                        <a:pt x="25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7" name="îşḻîḑê">
                  <a:extLst>
                    <a:ext uri="{FF2B5EF4-FFF2-40B4-BE49-F238E27FC236}">
                      <a16:creationId xmlns="" xmlns:a16="http://schemas.microsoft.com/office/drawing/2014/main" id="{84FA67FD-EF80-47DD-9E3A-D702AF0EE8C0}"/>
                    </a:ext>
                  </a:extLst>
                </p:cNvPr>
                <p:cNvSpPr/>
                <p:nvPr/>
              </p:nvSpPr>
              <p:spPr bwMode="auto">
                <a:xfrm>
                  <a:off x="6616120" y="2281872"/>
                  <a:ext cx="211391" cy="172245"/>
                </a:xfrm>
                <a:custGeom>
                  <a:avLst/>
                  <a:gdLst>
                    <a:gd name="T0" fmla="*/ 66 w 66"/>
                    <a:gd name="T1" fmla="*/ 29 h 54"/>
                    <a:gd name="T2" fmla="*/ 58 w 66"/>
                    <a:gd name="T3" fmla="*/ 13 h 54"/>
                    <a:gd name="T4" fmla="*/ 46 w 66"/>
                    <a:gd name="T5" fmla="*/ 13 h 54"/>
                    <a:gd name="T6" fmla="*/ 46 w 66"/>
                    <a:gd name="T7" fmla="*/ 4 h 54"/>
                    <a:gd name="T8" fmla="*/ 42 w 66"/>
                    <a:gd name="T9" fmla="*/ 0 h 54"/>
                    <a:gd name="T10" fmla="*/ 4 w 66"/>
                    <a:gd name="T11" fmla="*/ 0 h 54"/>
                    <a:gd name="T12" fmla="*/ 0 w 66"/>
                    <a:gd name="T13" fmla="*/ 4 h 54"/>
                    <a:gd name="T14" fmla="*/ 0 w 66"/>
                    <a:gd name="T15" fmla="*/ 37 h 54"/>
                    <a:gd name="T16" fmla="*/ 4 w 66"/>
                    <a:gd name="T17" fmla="*/ 41 h 54"/>
                    <a:gd name="T18" fmla="*/ 10 w 66"/>
                    <a:gd name="T19" fmla="*/ 41 h 54"/>
                    <a:gd name="T20" fmla="*/ 9 w 66"/>
                    <a:gd name="T21" fmla="*/ 46 h 54"/>
                    <a:gd name="T22" fmla="*/ 17 w 66"/>
                    <a:gd name="T23" fmla="*/ 54 h 54"/>
                    <a:gd name="T24" fmla="*/ 25 w 66"/>
                    <a:gd name="T25" fmla="*/ 46 h 54"/>
                    <a:gd name="T26" fmla="*/ 24 w 66"/>
                    <a:gd name="T27" fmla="*/ 41 h 54"/>
                    <a:gd name="T28" fmla="*/ 47 w 66"/>
                    <a:gd name="T29" fmla="*/ 41 h 54"/>
                    <a:gd name="T30" fmla="*/ 46 w 66"/>
                    <a:gd name="T31" fmla="*/ 46 h 54"/>
                    <a:gd name="T32" fmla="*/ 54 w 66"/>
                    <a:gd name="T33" fmla="*/ 54 h 54"/>
                    <a:gd name="T34" fmla="*/ 62 w 66"/>
                    <a:gd name="T35" fmla="*/ 46 h 54"/>
                    <a:gd name="T36" fmla="*/ 61 w 66"/>
                    <a:gd name="T37" fmla="*/ 41 h 54"/>
                    <a:gd name="T38" fmla="*/ 66 w 66"/>
                    <a:gd name="T39" fmla="*/ 41 h 54"/>
                    <a:gd name="T40" fmla="*/ 66 w 66"/>
                    <a:gd name="T41" fmla="*/ 29 h 54"/>
                    <a:gd name="T42" fmla="*/ 46 w 66"/>
                    <a:gd name="T43" fmla="*/ 29 h 54"/>
                    <a:gd name="T44" fmla="*/ 46 w 66"/>
                    <a:gd name="T45" fmla="*/ 19 h 54"/>
                    <a:gd name="T46" fmla="*/ 54 w 66"/>
                    <a:gd name="T47" fmla="*/ 19 h 54"/>
                    <a:gd name="T48" fmla="*/ 59 w 66"/>
                    <a:gd name="T49" fmla="*/ 29 h 54"/>
                    <a:gd name="T50" fmla="*/ 46 w 66"/>
                    <a:gd name="T51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4">
                      <a:moveTo>
                        <a:pt x="66" y="29"/>
                      </a:move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2"/>
                        <a:pt x="44" y="0"/>
                        <a:pt x="4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4"/>
                        <a:pt x="9" y="46"/>
                      </a:cubicBezTo>
                      <a:cubicBezTo>
                        <a:pt x="9" y="50"/>
                        <a:pt x="12" y="54"/>
                        <a:pt x="17" y="54"/>
                      </a:cubicBezTo>
                      <a:cubicBezTo>
                        <a:pt x="21" y="54"/>
                        <a:pt x="25" y="50"/>
                        <a:pt x="25" y="46"/>
                      </a:cubicBezTo>
                      <a:cubicBezTo>
                        <a:pt x="25" y="44"/>
                        <a:pt x="25" y="43"/>
                        <a:pt x="24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6" y="43"/>
                        <a:pt x="46" y="44"/>
                        <a:pt x="46" y="46"/>
                      </a:cubicBezTo>
                      <a:cubicBezTo>
                        <a:pt x="46" y="50"/>
                        <a:pt x="49" y="54"/>
                        <a:pt x="54" y="54"/>
                      </a:cubicBezTo>
                      <a:cubicBezTo>
                        <a:pt x="59" y="54"/>
                        <a:pt x="62" y="50"/>
                        <a:pt x="62" y="46"/>
                      </a:cubicBezTo>
                      <a:cubicBezTo>
                        <a:pt x="62" y="44"/>
                        <a:pt x="62" y="43"/>
                        <a:pt x="61" y="41"/>
                      </a:cubicBezTo>
                      <a:cubicBezTo>
                        <a:pt x="66" y="41"/>
                        <a:pt x="66" y="41"/>
                        <a:pt x="66" y="41"/>
                      </a:cubicBezTo>
                      <a:lnTo>
                        <a:pt x="66" y="29"/>
                      </a:lnTo>
                      <a:close/>
                      <a:moveTo>
                        <a:pt x="46" y="2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lnTo>
                        <a:pt x="46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îśḷiḑe">
                  <a:extLst>
                    <a:ext uri="{FF2B5EF4-FFF2-40B4-BE49-F238E27FC236}">
                      <a16:creationId xmlns="" xmlns:a16="http://schemas.microsoft.com/office/drawing/2014/main" id="{80663E0E-6529-4779-8229-6DE320B68D44}"/>
                    </a:ext>
                  </a:extLst>
                </p:cNvPr>
                <p:cNvSpPr/>
                <p:nvPr/>
              </p:nvSpPr>
              <p:spPr bwMode="auto">
                <a:xfrm>
                  <a:off x="6242269" y="1630081"/>
                  <a:ext cx="211391" cy="183989"/>
                </a:xfrm>
                <a:custGeom>
                  <a:avLst/>
                  <a:gdLst>
                    <a:gd name="T0" fmla="*/ 66 w 66"/>
                    <a:gd name="T1" fmla="*/ 19 h 58"/>
                    <a:gd name="T2" fmla="*/ 47 w 66"/>
                    <a:gd name="T3" fmla="*/ 0 h 58"/>
                    <a:gd name="T4" fmla="*/ 33 w 66"/>
                    <a:gd name="T5" fmla="*/ 6 h 58"/>
                    <a:gd name="T6" fmla="*/ 19 w 66"/>
                    <a:gd name="T7" fmla="*/ 0 h 58"/>
                    <a:gd name="T8" fmla="*/ 0 w 66"/>
                    <a:gd name="T9" fmla="*/ 19 h 58"/>
                    <a:gd name="T10" fmla="*/ 6 w 66"/>
                    <a:gd name="T11" fmla="*/ 33 h 58"/>
                    <a:gd name="T12" fmla="*/ 6 w 66"/>
                    <a:gd name="T13" fmla="*/ 33 h 58"/>
                    <a:gd name="T14" fmla="*/ 26 w 66"/>
                    <a:gd name="T15" fmla="*/ 54 h 58"/>
                    <a:gd name="T16" fmla="*/ 33 w 66"/>
                    <a:gd name="T17" fmla="*/ 58 h 58"/>
                    <a:gd name="T18" fmla="*/ 39 w 66"/>
                    <a:gd name="T19" fmla="*/ 54 h 58"/>
                    <a:gd name="T20" fmla="*/ 59 w 66"/>
                    <a:gd name="T21" fmla="*/ 33 h 58"/>
                    <a:gd name="T22" fmla="*/ 59 w 66"/>
                    <a:gd name="T23" fmla="*/ 33 h 58"/>
                    <a:gd name="T24" fmla="*/ 66 w 66"/>
                    <a:gd name="T25" fmla="*/ 19 h 58"/>
                    <a:gd name="T26" fmla="*/ 54 w 66"/>
                    <a:gd name="T27" fmla="*/ 27 h 58"/>
                    <a:gd name="T28" fmla="*/ 33 w 66"/>
                    <a:gd name="T29" fmla="*/ 48 h 58"/>
                    <a:gd name="T30" fmla="*/ 33 w 66"/>
                    <a:gd name="T31" fmla="*/ 48 h 58"/>
                    <a:gd name="T32" fmla="*/ 32 w 66"/>
                    <a:gd name="T33" fmla="*/ 48 h 58"/>
                    <a:gd name="T34" fmla="*/ 11 w 66"/>
                    <a:gd name="T35" fmla="*/ 27 h 58"/>
                    <a:gd name="T36" fmla="*/ 8 w 66"/>
                    <a:gd name="T37" fmla="*/ 19 h 58"/>
                    <a:gd name="T38" fmla="*/ 19 w 66"/>
                    <a:gd name="T39" fmla="*/ 8 h 58"/>
                    <a:gd name="T40" fmla="*/ 27 w 66"/>
                    <a:gd name="T41" fmla="*/ 12 h 58"/>
                    <a:gd name="T42" fmla="*/ 33 w 66"/>
                    <a:gd name="T43" fmla="*/ 19 h 58"/>
                    <a:gd name="T44" fmla="*/ 39 w 66"/>
                    <a:gd name="T45" fmla="*/ 12 h 58"/>
                    <a:gd name="T46" fmla="*/ 47 w 66"/>
                    <a:gd name="T47" fmla="*/ 8 h 58"/>
                    <a:gd name="T48" fmla="*/ 57 w 66"/>
                    <a:gd name="T49" fmla="*/ 19 h 58"/>
                    <a:gd name="T50" fmla="*/ 54 w 66"/>
                    <a:gd name="T5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8">
                      <a:moveTo>
                        <a:pt x="66" y="19"/>
                      </a:moveTo>
                      <a:cubicBezTo>
                        <a:pt x="66" y="9"/>
                        <a:pt x="57" y="0"/>
                        <a:pt x="47" y="0"/>
                      </a:cubicBezTo>
                      <a:cubicBezTo>
                        <a:pt x="41" y="0"/>
                        <a:pt x="36" y="3"/>
                        <a:pt x="33" y="6"/>
                      </a:cubicBezTo>
                      <a:cubicBezTo>
                        <a:pt x="29" y="3"/>
                        <a:pt x="24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5"/>
                        <a:pt x="2" y="30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8" y="56"/>
                        <a:pt x="31" y="58"/>
                        <a:pt x="33" y="58"/>
                      </a:cubicBezTo>
                      <a:cubicBezTo>
                        <a:pt x="35" y="58"/>
                        <a:pt x="37" y="56"/>
                        <a:pt x="39" y="5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30"/>
                        <a:pt x="66" y="25"/>
                        <a:pt x="66" y="19"/>
                      </a:cubicBezTo>
                      <a:close/>
                      <a:moveTo>
                        <a:pt x="54" y="27"/>
                      </a:move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5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9" y="8"/>
                      </a:cubicBezTo>
                      <a:cubicBezTo>
                        <a:pt x="22" y="8"/>
                        <a:pt x="24" y="10"/>
                        <a:pt x="27" y="12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1" y="10"/>
                        <a:pt x="44" y="8"/>
                        <a:pt x="47" y="8"/>
                      </a:cubicBezTo>
                      <a:cubicBezTo>
                        <a:pt x="53" y="8"/>
                        <a:pt x="57" y="13"/>
                        <a:pt x="57" y="19"/>
                      </a:cubicBezTo>
                      <a:cubicBezTo>
                        <a:pt x="57" y="22"/>
                        <a:pt x="56" y="25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9" name="iṡ1îďe">
                  <a:extLst>
                    <a:ext uri="{FF2B5EF4-FFF2-40B4-BE49-F238E27FC236}">
                      <a16:creationId xmlns="" xmlns:a16="http://schemas.microsoft.com/office/drawing/2014/main" id="{6F11F091-5CAF-4EB2-9B00-6513B4618F4E}"/>
                    </a:ext>
                  </a:extLst>
                </p:cNvPr>
                <p:cNvSpPr/>
                <p:nvPr/>
              </p:nvSpPr>
              <p:spPr bwMode="auto">
                <a:xfrm>
                  <a:off x="5806087" y="1515560"/>
                  <a:ext cx="197691" cy="191818"/>
                </a:xfrm>
                <a:custGeom>
                  <a:avLst/>
                  <a:gdLst>
                    <a:gd name="T0" fmla="*/ 39 w 62"/>
                    <a:gd name="T1" fmla="*/ 42 h 60"/>
                    <a:gd name="T2" fmla="*/ 37 w 62"/>
                    <a:gd name="T3" fmla="*/ 38 h 60"/>
                    <a:gd name="T4" fmla="*/ 43 w 62"/>
                    <a:gd name="T5" fmla="*/ 27 h 60"/>
                    <a:gd name="T6" fmla="*/ 44 w 62"/>
                    <a:gd name="T7" fmla="*/ 19 h 60"/>
                    <a:gd name="T8" fmla="*/ 31 w 62"/>
                    <a:gd name="T9" fmla="*/ 0 h 60"/>
                    <a:gd name="T10" fmla="*/ 18 w 62"/>
                    <a:gd name="T11" fmla="*/ 19 h 60"/>
                    <a:gd name="T12" fmla="*/ 20 w 62"/>
                    <a:gd name="T13" fmla="*/ 27 h 60"/>
                    <a:gd name="T14" fmla="*/ 25 w 62"/>
                    <a:gd name="T15" fmla="*/ 38 h 60"/>
                    <a:gd name="T16" fmla="*/ 23 w 62"/>
                    <a:gd name="T17" fmla="*/ 42 h 60"/>
                    <a:gd name="T18" fmla="*/ 0 w 62"/>
                    <a:gd name="T19" fmla="*/ 60 h 60"/>
                    <a:gd name="T20" fmla="*/ 31 w 62"/>
                    <a:gd name="T21" fmla="*/ 60 h 60"/>
                    <a:gd name="T22" fmla="*/ 62 w 62"/>
                    <a:gd name="T23" fmla="*/ 60 h 60"/>
                    <a:gd name="T24" fmla="*/ 39 w 62"/>
                    <a:gd name="T25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60">
                      <a:moveTo>
                        <a:pt x="39" y="42"/>
                      </a:moveTo>
                      <a:cubicBezTo>
                        <a:pt x="37" y="42"/>
                        <a:pt x="37" y="38"/>
                        <a:pt x="37" y="38"/>
                      </a:cubicBezTo>
                      <a:cubicBezTo>
                        <a:pt x="37" y="38"/>
                        <a:pt x="42" y="33"/>
                        <a:pt x="43" y="27"/>
                      </a:cubicBezTo>
                      <a:cubicBezTo>
                        <a:pt x="45" y="27"/>
                        <a:pt x="47" y="21"/>
                        <a:pt x="44" y="19"/>
                      </a:cubicBezTo>
                      <a:cubicBezTo>
                        <a:pt x="44" y="16"/>
                        <a:pt x="48" y="0"/>
                        <a:pt x="31" y="0"/>
                      </a:cubicBezTo>
                      <a:cubicBezTo>
                        <a:pt x="15" y="0"/>
                        <a:pt x="18" y="16"/>
                        <a:pt x="18" y="19"/>
                      </a:cubicBezTo>
                      <a:cubicBezTo>
                        <a:pt x="15" y="21"/>
                        <a:pt x="17" y="27"/>
                        <a:pt x="20" y="27"/>
                      </a:cubicBezTo>
                      <a:cubicBezTo>
                        <a:pt x="21" y="33"/>
                        <a:pt x="25" y="38"/>
                        <a:pt x="25" y="38"/>
                      </a:cubicBezTo>
                      <a:cubicBezTo>
                        <a:pt x="25" y="38"/>
                        <a:pt x="25" y="42"/>
                        <a:pt x="23" y="42"/>
                      </a:cubicBezTo>
                      <a:cubicBezTo>
                        <a:pt x="19" y="43"/>
                        <a:pt x="0" y="51"/>
                        <a:pt x="0" y="6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2" y="51"/>
                        <a:pt x="44" y="43"/>
                        <a:pt x="3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ïSḷïḑè">
                  <a:extLst>
                    <a:ext uri="{FF2B5EF4-FFF2-40B4-BE49-F238E27FC236}">
                      <a16:creationId xmlns="" xmlns:a16="http://schemas.microsoft.com/office/drawing/2014/main" id="{9622BF1F-459C-4121-A07F-805CF776DAAC}"/>
                    </a:ext>
                  </a:extLst>
                </p:cNvPr>
                <p:cNvSpPr/>
                <p:nvPr/>
              </p:nvSpPr>
              <p:spPr bwMode="auto">
                <a:xfrm>
                  <a:off x="6771087" y="1745564"/>
                  <a:ext cx="150715" cy="150714"/>
                </a:xfrm>
                <a:custGeom>
                  <a:avLst/>
                  <a:gdLst>
                    <a:gd name="T0" fmla="*/ 3 w 47"/>
                    <a:gd name="T1" fmla="*/ 0 h 47"/>
                    <a:gd name="T2" fmla="*/ 21 w 47"/>
                    <a:gd name="T3" fmla="*/ 0 h 47"/>
                    <a:gd name="T4" fmla="*/ 21 w 47"/>
                    <a:gd name="T5" fmla="*/ 3 h 47"/>
                    <a:gd name="T6" fmla="*/ 3 w 47"/>
                    <a:gd name="T7" fmla="*/ 3 h 47"/>
                    <a:gd name="T8" fmla="*/ 3 w 47"/>
                    <a:gd name="T9" fmla="*/ 0 h 47"/>
                    <a:gd name="T10" fmla="*/ 26 w 47"/>
                    <a:gd name="T11" fmla="*/ 0 h 47"/>
                    <a:gd name="T12" fmla="*/ 44 w 47"/>
                    <a:gd name="T13" fmla="*/ 0 h 47"/>
                    <a:gd name="T14" fmla="*/ 44 w 47"/>
                    <a:gd name="T15" fmla="*/ 3 h 47"/>
                    <a:gd name="T16" fmla="*/ 26 w 47"/>
                    <a:gd name="T17" fmla="*/ 3 h 47"/>
                    <a:gd name="T18" fmla="*/ 26 w 47"/>
                    <a:gd name="T19" fmla="*/ 0 h 47"/>
                    <a:gd name="T20" fmla="*/ 43 w 47"/>
                    <a:gd name="T21" fmla="*/ 15 h 47"/>
                    <a:gd name="T22" fmla="*/ 41 w 47"/>
                    <a:gd name="T23" fmla="*/ 15 h 47"/>
                    <a:gd name="T24" fmla="*/ 41 w 47"/>
                    <a:gd name="T25" fmla="*/ 3 h 47"/>
                    <a:gd name="T26" fmla="*/ 29 w 47"/>
                    <a:gd name="T27" fmla="*/ 3 h 47"/>
                    <a:gd name="T28" fmla="*/ 29 w 47"/>
                    <a:gd name="T29" fmla="*/ 15 h 47"/>
                    <a:gd name="T30" fmla="*/ 18 w 47"/>
                    <a:gd name="T31" fmla="*/ 15 h 47"/>
                    <a:gd name="T32" fmla="*/ 18 w 47"/>
                    <a:gd name="T33" fmla="*/ 3 h 47"/>
                    <a:gd name="T34" fmla="*/ 6 w 47"/>
                    <a:gd name="T35" fmla="*/ 3 h 47"/>
                    <a:gd name="T36" fmla="*/ 6 w 47"/>
                    <a:gd name="T37" fmla="*/ 15 h 47"/>
                    <a:gd name="T38" fmla="*/ 4 w 47"/>
                    <a:gd name="T39" fmla="*/ 15 h 47"/>
                    <a:gd name="T40" fmla="*/ 0 w 47"/>
                    <a:gd name="T41" fmla="*/ 18 h 47"/>
                    <a:gd name="T42" fmla="*/ 0 w 47"/>
                    <a:gd name="T43" fmla="*/ 44 h 47"/>
                    <a:gd name="T44" fmla="*/ 4 w 47"/>
                    <a:gd name="T45" fmla="*/ 47 h 47"/>
                    <a:gd name="T46" fmla="*/ 17 w 47"/>
                    <a:gd name="T47" fmla="*/ 47 h 47"/>
                    <a:gd name="T48" fmla="*/ 21 w 47"/>
                    <a:gd name="T49" fmla="*/ 44 h 47"/>
                    <a:gd name="T50" fmla="*/ 21 w 47"/>
                    <a:gd name="T51" fmla="*/ 27 h 47"/>
                    <a:gd name="T52" fmla="*/ 26 w 47"/>
                    <a:gd name="T53" fmla="*/ 27 h 47"/>
                    <a:gd name="T54" fmla="*/ 26 w 47"/>
                    <a:gd name="T55" fmla="*/ 44 h 47"/>
                    <a:gd name="T56" fmla="*/ 30 w 47"/>
                    <a:gd name="T57" fmla="*/ 47 h 47"/>
                    <a:gd name="T58" fmla="*/ 43 w 47"/>
                    <a:gd name="T59" fmla="*/ 47 h 47"/>
                    <a:gd name="T60" fmla="*/ 47 w 47"/>
                    <a:gd name="T61" fmla="*/ 44 h 47"/>
                    <a:gd name="T62" fmla="*/ 47 w 47"/>
                    <a:gd name="T63" fmla="*/ 18 h 47"/>
                    <a:gd name="T64" fmla="*/ 43 w 47"/>
                    <a:gd name="T65" fmla="*/ 15 h 47"/>
                    <a:gd name="T66" fmla="*/ 16 w 47"/>
                    <a:gd name="T67" fmla="*/ 44 h 47"/>
                    <a:gd name="T68" fmla="*/ 5 w 47"/>
                    <a:gd name="T69" fmla="*/ 44 h 47"/>
                    <a:gd name="T70" fmla="*/ 3 w 47"/>
                    <a:gd name="T71" fmla="*/ 42 h 47"/>
                    <a:gd name="T72" fmla="*/ 5 w 47"/>
                    <a:gd name="T73" fmla="*/ 41 h 47"/>
                    <a:gd name="T74" fmla="*/ 16 w 47"/>
                    <a:gd name="T75" fmla="*/ 41 h 47"/>
                    <a:gd name="T76" fmla="*/ 18 w 47"/>
                    <a:gd name="T77" fmla="*/ 42 h 47"/>
                    <a:gd name="T78" fmla="*/ 16 w 47"/>
                    <a:gd name="T79" fmla="*/ 44 h 47"/>
                    <a:gd name="T80" fmla="*/ 25 w 47"/>
                    <a:gd name="T81" fmla="*/ 24 h 47"/>
                    <a:gd name="T82" fmla="*/ 22 w 47"/>
                    <a:gd name="T83" fmla="*/ 24 h 47"/>
                    <a:gd name="T84" fmla="*/ 21 w 47"/>
                    <a:gd name="T85" fmla="*/ 22 h 47"/>
                    <a:gd name="T86" fmla="*/ 22 w 47"/>
                    <a:gd name="T87" fmla="*/ 21 h 47"/>
                    <a:gd name="T88" fmla="*/ 25 w 47"/>
                    <a:gd name="T89" fmla="*/ 21 h 47"/>
                    <a:gd name="T90" fmla="*/ 26 w 47"/>
                    <a:gd name="T91" fmla="*/ 22 h 47"/>
                    <a:gd name="T92" fmla="*/ 25 w 47"/>
                    <a:gd name="T93" fmla="*/ 24 h 47"/>
                    <a:gd name="T94" fmla="*/ 42 w 47"/>
                    <a:gd name="T95" fmla="*/ 44 h 47"/>
                    <a:gd name="T96" fmla="*/ 31 w 47"/>
                    <a:gd name="T97" fmla="*/ 44 h 47"/>
                    <a:gd name="T98" fmla="*/ 29 w 47"/>
                    <a:gd name="T99" fmla="*/ 42 h 47"/>
                    <a:gd name="T100" fmla="*/ 31 w 47"/>
                    <a:gd name="T101" fmla="*/ 41 h 47"/>
                    <a:gd name="T102" fmla="*/ 42 w 47"/>
                    <a:gd name="T103" fmla="*/ 41 h 47"/>
                    <a:gd name="T104" fmla="*/ 44 w 47"/>
                    <a:gd name="T105" fmla="*/ 42 h 47"/>
                    <a:gd name="T106" fmla="*/ 42 w 47"/>
                    <a:gd name="T10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" h="47">
                      <a:moveTo>
                        <a:pt x="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5"/>
                        <a:pt x="0" y="16"/>
                        <a:pt x="0" y="1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2" y="47"/>
                        <a:pt x="4" y="47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9" y="47"/>
                        <a:pt x="21" y="45"/>
                        <a:pt x="21" y="44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26" y="45"/>
                        <a:pt x="28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5" y="47"/>
                        <a:pt x="47" y="45"/>
                        <a:pt x="47" y="44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6"/>
                        <a:pt x="45" y="15"/>
                        <a:pt x="43" y="15"/>
                      </a:cubicBezTo>
                      <a:close/>
                      <a:moveTo>
                        <a:pt x="16" y="44"/>
                      </a:move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4" y="44"/>
                        <a:pt x="3" y="43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7" y="41"/>
                        <a:pt x="18" y="42"/>
                        <a:pt x="18" y="42"/>
                      </a:cubicBezTo>
                      <a:cubicBezTo>
                        <a:pt x="18" y="43"/>
                        <a:pt x="17" y="44"/>
                        <a:pt x="16" y="44"/>
                      </a:cubicBezTo>
                      <a:close/>
                      <a:moveTo>
                        <a:pt x="25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1"/>
                        <a:pt x="26" y="21"/>
                        <a:pt x="26" y="22"/>
                      </a:cubicBezTo>
                      <a:cubicBezTo>
                        <a:pt x="26" y="23"/>
                        <a:pt x="26" y="24"/>
                        <a:pt x="25" y="24"/>
                      </a:cubicBezTo>
                      <a:close/>
                      <a:moveTo>
                        <a:pt x="42" y="44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0" y="44"/>
                        <a:pt x="29" y="43"/>
                        <a:pt x="29" y="42"/>
                      </a:cubicBezTo>
                      <a:cubicBezTo>
                        <a:pt x="29" y="42"/>
                        <a:pt x="30" y="41"/>
                        <a:pt x="31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4" y="42"/>
                        <a:pt x="44" y="42"/>
                      </a:cubicBezTo>
                      <a:cubicBezTo>
                        <a:pt x="44" y="43"/>
                        <a:pt x="43" y="44"/>
                        <a:pt x="4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1" name="ïṥļïḑé">
                  <a:extLst>
                    <a:ext uri="{FF2B5EF4-FFF2-40B4-BE49-F238E27FC236}">
                      <a16:creationId xmlns="" xmlns:a16="http://schemas.microsoft.com/office/drawing/2014/main" id="{73CEC4DF-CC78-48E6-BC4E-BF1A1CE22440}"/>
                    </a:ext>
                  </a:extLst>
                </p:cNvPr>
                <p:cNvSpPr/>
                <p:nvPr/>
              </p:nvSpPr>
              <p:spPr bwMode="auto">
                <a:xfrm>
                  <a:off x="8191769" y="2620489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2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5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6 h 83"/>
                    <a:gd name="T28" fmla="*/ 5 w 74"/>
                    <a:gd name="T29" fmla="*/ 46 h 83"/>
                    <a:gd name="T30" fmla="*/ 5 w 74"/>
                    <a:gd name="T31" fmla="*/ 83 h 83"/>
                    <a:gd name="T32" fmla="*/ 68 w 74"/>
                    <a:gd name="T33" fmla="*/ 83 h 83"/>
                    <a:gd name="T34" fmla="*/ 68 w 74"/>
                    <a:gd name="T35" fmla="*/ 46 h 83"/>
                    <a:gd name="T36" fmla="*/ 74 w 74"/>
                    <a:gd name="T37" fmla="*/ 46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9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8 w 74"/>
                    <a:gd name="T49" fmla="*/ 17 h 83"/>
                    <a:gd name="T50" fmla="*/ 46 w 74"/>
                    <a:gd name="T51" fmla="*/ 25 h 83"/>
                    <a:gd name="T52" fmla="*/ 41 w 74"/>
                    <a:gd name="T53" fmla="*/ 25 h 83"/>
                    <a:gd name="T54" fmla="*/ 50 w 74"/>
                    <a:gd name="T55" fmla="*/ 9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29 w 74"/>
                    <a:gd name="T67" fmla="*/ 23 h 83"/>
                    <a:gd name="T68" fmla="*/ 29 w 74"/>
                    <a:gd name="T69" fmla="*/ 23 h 83"/>
                    <a:gd name="T70" fmla="*/ 29 w 74"/>
                    <a:gd name="T71" fmla="*/ 23 h 83"/>
                    <a:gd name="T72" fmla="*/ 16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5 w 74"/>
                    <a:gd name="T89" fmla="*/ 41 h 83"/>
                    <a:gd name="T90" fmla="*/ 5 w 74"/>
                    <a:gd name="T91" fmla="*/ 30 h 83"/>
                    <a:gd name="T92" fmla="*/ 32 w 74"/>
                    <a:gd name="T93" fmla="*/ 30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8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0 h 83"/>
                    <a:gd name="T112" fmla="*/ 68 w 74"/>
                    <a:gd name="T113" fmla="*/ 30 h 83"/>
                    <a:gd name="T114" fmla="*/ 68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2" y="22"/>
                      </a:cubicBezTo>
                      <a:cubicBezTo>
                        <a:pt x="65" y="19"/>
                        <a:pt x="67" y="15"/>
                        <a:pt x="68" y="12"/>
                      </a:cubicBezTo>
                      <a:cubicBezTo>
                        <a:pt x="68" y="8"/>
                        <a:pt x="67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49" y="2"/>
                        <a:pt x="46" y="5"/>
                      </a:cubicBezTo>
                      <a:cubicBezTo>
                        <a:pt x="41" y="11"/>
                        <a:pt x="37" y="18"/>
                        <a:pt x="36" y="24"/>
                      </a:cubicBezTo>
                      <a:cubicBezTo>
                        <a:pt x="34" y="18"/>
                        <a:pt x="32" y="11"/>
                        <a:pt x="27" y="6"/>
                      </a:cubicBezTo>
                      <a:cubicBezTo>
                        <a:pt x="24" y="3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7" y="16"/>
                        <a:pt x="12" y="21"/>
                      </a:cubicBezTo>
                      <a:cubicBezTo>
                        <a:pt x="14" y="22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68" y="83"/>
                        <a:pt x="68" y="83"/>
                        <a:pt x="68" y="83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9"/>
                      </a:moveTo>
                      <a:cubicBezTo>
                        <a:pt x="52" y="7"/>
                        <a:pt x="55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8" y="17"/>
                      </a:cubicBezTo>
                      <a:cubicBezTo>
                        <a:pt x="55" y="21"/>
                        <a:pt x="50" y="23"/>
                        <a:pt x="46" y="25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0"/>
                        <a:pt x="46" y="14"/>
                        <a:pt x="50" y="9"/>
                      </a:cubicBezTo>
                      <a:close/>
                      <a:moveTo>
                        <a:pt x="14" y="12"/>
                      </a:moveTo>
                      <a:cubicBezTo>
                        <a:pt x="14" y="11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1" y="9"/>
                        <a:pt x="23" y="10"/>
                      </a:cubicBezTo>
                      <a:cubicBezTo>
                        <a:pt x="25" y="13"/>
                        <a:pt x="28" y="17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3" y="22"/>
                        <a:pt x="19" y="19"/>
                        <a:pt x="16" y="17"/>
                      </a:cubicBezTo>
                      <a:cubicBezTo>
                        <a:pt x="15" y="15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8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lnTo>
                        <a:pt x="68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2" name="isḻîḓè">
                  <a:extLst>
                    <a:ext uri="{FF2B5EF4-FFF2-40B4-BE49-F238E27FC236}">
                      <a16:creationId xmlns="" xmlns:a16="http://schemas.microsoft.com/office/drawing/2014/main" id="{D9A843AE-AB65-4F62-85BE-D857B7966B32}"/>
                    </a:ext>
                  </a:extLst>
                </p:cNvPr>
                <p:cNvSpPr/>
                <p:nvPr/>
              </p:nvSpPr>
              <p:spPr bwMode="auto">
                <a:xfrm>
                  <a:off x="8084116" y="2039163"/>
                  <a:ext cx="303387" cy="264239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8 h 83"/>
                    <a:gd name="T16" fmla="*/ 83 w 95"/>
                    <a:gd name="T17" fmla="*/ 68 h 83"/>
                    <a:gd name="T18" fmla="*/ 83 w 95"/>
                    <a:gd name="T19" fmla="*/ 68 h 83"/>
                    <a:gd name="T20" fmla="*/ 95 w 95"/>
                    <a:gd name="T21" fmla="*/ 34 h 83"/>
                    <a:gd name="T22" fmla="*/ 80 w 95"/>
                    <a:gd name="T23" fmla="*/ 63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3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3 w 95"/>
                    <a:gd name="T37" fmla="*/ 7 h 83"/>
                    <a:gd name="T38" fmla="*/ 86 w 95"/>
                    <a:gd name="T39" fmla="*/ 13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3 w 95"/>
                    <a:gd name="T45" fmla="*/ 61 h 83"/>
                    <a:gd name="T46" fmla="*/ 80 w 95"/>
                    <a:gd name="T47" fmla="*/ 63 h 83"/>
                    <a:gd name="T48" fmla="*/ 24 w 95"/>
                    <a:gd name="T49" fmla="*/ 34 h 83"/>
                    <a:gd name="T50" fmla="*/ 25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5 w 95"/>
                    <a:gd name="T65" fmla="*/ 48 h 83"/>
                    <a:gd name="T66" fmla="*/ 24 w 95"/>
                    <a:gd name="T67" fmla="*/ 34 h 83"/>
                    <a:gd name="T68" fmla="*/ 34 w 95"/>
                    <a:gd name="T69" fmla="*/ 54 h 83"/>
                    <a:gd name="T70" fmla="*/ 23 w 95"/>
                    <a:gd name="T71" fmla="*/ 51 h 83"/>
                    <a:gd name="T72" fmla="*/ 30 w 95"/>
                    <a:gd name="T73" fmla="*/ 81 h 83"/>
                    <a:gd name="T74" fmla="*/ 34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4 h 83"/>
                    <a:gd name="T82" fmla="*/ 80 w 95"/>
                    <a:gd name="T83" fmla="*/ 45 h 83"/>
                    <a:gd name="T84" fmla="*/ 79 w 95"/>
                    <a:gd name="T85" fmla="*/ 45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6 h 83"/>
                    <a:gd name="T92" fmla="*/ 79 w 95"/>
                    <a:gd name="T93" fmla="*/ 24 h 83"/>
                    <a:gd name="T94" fmla="*/ 80 w 95"/>
                    <a:gd name="T95" fmla="*/ 23 h 83"/>
                    <a:gd name="T96" fmla="*/ 81 w 95"/>
                    <a:gd name="T97" fmla="*/ 24 h 83"/>
                    <a:gd name="T98" fmla="*/ 82 w 95"/>
                    <a:gd name="T99" fmla="*/ 26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5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90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4"/>
                        <a:pt x="31" y="19"/>
                      </a:cubicBezTo>
                      <a:cubicBezTo>
                        <a:pt x="31" y="23"/>
                        <a:pt x="30" y="28"/>
                        <a:pt x="30" y="34"/>
                      </a:cubicBezTo>
                      <a:cubicBezTo>
                        <a:pt x="30" y="40"/>
                        <a:pt x="31" y="45"/>
                        <a:pt x="31" y="49"/>
                      </a:cubicBezTo>
                      <a:cubicBezTo>
                        <a:pt x="57" y="54"/>
                        <a:pt x="75" y="68"/>
                        <a:pt x="75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90" y="68"/>
                        <a:pt x="95" y="53"/>
                        <a:pt x="95" y="34"/>
                      </a:cubicBezTo>
                      <a:close/>
                      <a:moveTo>
                        <a:pt x="80" y="63"/>
                      </a:moveTo>
                      <a:cubicBezTo>
                        <a:pt x="79" y="63"/>
                        <a:pt x="78" y="62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3" y="50"/>
                        <a:pt x="71" y="42"/>
                        <a:pt x="71" y="34"/>
                      </a:cubicBezTo>
                      <a:cubicBezTo>
                        <a:pt x="71" y="26"/>
                        <a:pt x="73" y="18"/>
                        <a:pt x="75" y="13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3" y="7"/>
                      </a:cubicBezTo>
                      <a:cubicBezTo>
                        <a:pt x="84" y="8"/>
                        <a:pt x="85" y="10"/>
                        <a:pt x="86" y="13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50"/>
                        <a:pt x="86" y="55"/>
                      </a:cubicBezTo>
                      <a:cubicBezTo>
                        <a:pt x="85" y="58"/>
                        <a:pt x="84" y="60"/>
                        <a:pt x="83" y="61"/>
                      </a:cubicBezTo>
                      <a:cubicBezTo>
                        <a:pt x="82" y="62"/>
                        <a:pt x="81" y="63"/>
                        <a:pt x="80" y="63"/>
                      </a:cubicBezTo>
                      <a:close/>
                      <a:moveTo>
                        <a:pt x="24" y="34"/>
                      </a:moveTo>
                      <a:cubicBezTo>
                        <a:pt x="24" y="29"/>
                        <a:pt x="24" y="25"/>
                        <a:pt x="25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5" y="48"/>
                      </a:cubicBezTo>
                      <a:cubicBezTo>
                        <a:pt x="24" y="43"/>
                        <a:pt x="24" y="39"/>
                        <a:pt x="24" y="34"/>
                      </a:cubicBezTo>
                      <a:close/>
                      <a:moveTo>
                        <a:pt x="34" y="54"/>
                      </a:move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1" y="83"/>
                        <a:pt x="32" y="83"/>
                        <a:pt x="34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7" y="76"/>
                        <a:pt x="46" y="75"/>
                      </a:cubicBezTo>
                      <a:lnTo>
                        <a:pt x="34" y="54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80" y="45"/>
                        <a:pt x="79" y="45"/>
                      </a:cubicBezTo>
                      <a:cubicBezTo>
                        <a:pt x="79" y="44"/>
                        <a:pt x="79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6"/>
                      </a:cubicBezTo>
                      <a:cubicBezTo>
                        <a:pt x="79" y="25"/>
                        <a:pt x="79" y="24"/>
                        <a:pt x="79" y="24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4"/>
                      </a:cubicBezTo>
                      <a:cubicBezTo>
                        <a:pt x="82" y="24"/>
                        <a:pt x="82" y="25"/>
                        <a:pt x="82" y="26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2" y="44"/>
                        <a:pt x="81" y="45"/>
                      </a:cubicBezTo>
                      <a:cubicBezTo>
                        <a:pt x="81" y="45"/>
                        <a:pt x="81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3" name="îṣľîde">
                  <a:extLst>
                    <a:ext uri="{FF2B5EF4-FFF2-40B4-BE49-F238E27FC236}">
                      <a16:creationId xmlns="" xmlns:a16="http://schemas.microsoft.com/office/drawing/2014/main" id="{F4616613-11EC-46D0-B94E-6C4C3E1CFB35}"/>
                    </a:ext>
                  </a:extLst>
                </p:cNvPr>
                <p:cNvSpPr/>
                <p:nvPr/>
              </p:nvSpPr>
              <p:spPr bwMode="auto">
                <a:xfrm>
                  <a:off x="7751370" y="2444330"/>
                  <a:ext cx="236837" cy="236836"/>
                </a:xfrm>
                <a:custGeom>
                  <a:avLst/>
                  <a:gdLst>
                    <a:gd name="T0" fmla="*/ 60 w 121"/>
                    <a:gd name="T1" fmla="*/ 121 h 121"/>
                    <a:gd name="T2" fmla="*/ 121 w 121"/>
                    <a:gd name="T3" fmla="*/ 61 h 121"/>
                    <a:gd name="T4" fmla="*/ 83 w 121"/>
                    <a:gd name="T5" fmla="*/ 61 h 121"/>
                    <a:gd name="T6" fmla="*/ 83 w 121"/>
                    <a:gd name="T7" fmla="*/ 0 h 121"/>
                    <a:gd name="T8" fmla="*/ 37 w 121"/>
                    <a:gd name="T9" fmla="*/ 0 h 121"/>
                    <a:gd name="T10" fmla="*/ 37 w 121"/>
                    <a:gd name="T11" fmla="*/ 61 h 121"/>
                    <a:gd name="T12" fmla="*/ 0 w 121"/>
                    <a:gd name="T13" fmla="*/ 61 h 121"/>
                    <a:gd name="T14" fmla="*/ 60 w 121"/>
                    <a:gd name="T15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1">
                      <a:moveTo>
                        <a:pt x="60" y="121"/>
                      </a:moveTo>
                      <a:lnTo>
                        <a:pt x="121" y="61"/>
                      </a:lnTo>
                      <a:lnTo>
                        <a:pt x="83" y="61"/>
                      </a:lnTo>
                      <a:lnTo>
                        <a:pt x="83" y="0"/>
                      </a:lnTo>
                      <a:lnTo>
                        <a:pt x="37" y="0"/>
                      </a:lnTo>
                      <a:lnTo>
                        <a:pt x="37" y="61"/>
                      </a:lnTo>
                      <a:lnTo>
                        <a:pt x="0" y="61"/>
                      </a:lnTo>
                      <a:lnTo>
                        <a:pt x="60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4" name="îṥḻíḓe">
                  <a:extLst>
                    <a:ext uri="{FF2B5EF4-FFF2-40B4-BE49-F238E27FC236}">
                      <a16:creationId xmlns="" xmlns:a16="http://schemas.microsoft.com/office/drawing/2014/main" id="{BAB3FB3D-152C-4136-B8B3-C23A4A3977AB}"/>
                    </a:ext>
                  </a:extLst>
                </p:cNvPr>
                <p:cNvSpPr/>
                <p:nvPr/>
              </p:nvSpPr>
              <p:spPr bwMode="auto">
                <a:xfrm>
                  <a:off x="7222892" y="3976918"/>
                  <a:ext cx="205520" cy="152672"/>
                </a:xfrm>
                <a:custGeom>
                  <a:avLst/>
                  <a:gdLst>
                    <a:gd name="T0" fmla="*/ 56 w 64"/>
                    <a:gd name="T1" fmla="*/ 8 h 48"/>
                    <a:gd name="T2" fmla="*/ 56 w 64"/>
                    <a:gd name="T3" fmla="*/ 0 h 48"/>
                    <a:gd name="T4" fmla="*/ 0 w 64"/>
                    <a:gd name="T5" fmla="*/ 0 h 48"/>
                    <a:gd name="T6" fmla="*/ 0 w 64"/>
                    <a:gd name="T7" fmla="*/ 44 h 48"/>
                    <a:gd name="T8" fmla="*/ 4 w 64"/>
                    <a:gd name="T9" fmla="*/ 48 h 48"/>
                    <a:gd name="T10" fmla="*/ 58 w 64"/>
                    <a:gd name="T11" fmla="*/ 48 h 48"/>
                    <a:gd name="T12" fmla="*/ 64 w 64"/>
                    <a:gd name="T13" fmla="*/ 42 h 48"/>
                    <a:gd name="T14" fmla="*/ 64 w 64"/>
                    <a:gd name="T15" fmla="*/ 8 h 48"/>
                    <a:gd name="T16" fmla="*/ 56 w 64"/>
                    <a:gd name="T17" fmla="*/ 8 h 48"/>
                    <a:gd name="T18" fmla="*/ 52 w 64"/>
                    <a:gd name="T19" fmla="*/ 44 h 48"/>
                    <a:gd name="T20" fmla="*/ 4 w 64"/>
                    <a:gd name="T21" fmla="*/ 44 h 48"/>
                    <a:gd name="T22" fmla="*/ 4 w 64"/>
                    <a:gd name="T23" fmla="*/ 4 h 48"/>
                    <a:gd name="T24" fmla="*/ 52 w 64"/>
                    <a:gd name="T25" fmla="*/ 4 h 48"/>
                    <a:gd name="T26" fmla="*/ 52 w 64"/>
                    <a:gd name="T27" fmla="*/ 44 h 48"/>
                    <a:gd name="T28" fmla="*/ 8 w 64"/>
                    <a:gd name="T29" fmla="*/ 12 h 48"/>
                    <a:gd name="T30" fmla="*/ 48 w 64"/>
                    <a:gd name="T31" fmla="*/ 12 h 48"/>
                    <a:gd name="T32" fmla="*/ 48 w 64"/>
                    <a:gd name="T33" fmla="*/ 16 h 48"/>
                    <a:gd name="T34" fmla="*/ 8 w 64"/>
                    <a:gd name="T35" fmla="*/ 16 h 48"/>
                    <a:gd name="T36" fmla="*/ 8 w 64"/>
                    <a:gd name="T37" fmla="*/ 12 h 48"/>
                    <a:gd name="T38" fmla="*/ 32 w 64"/>
                    <a:gd name="T39" fmla="*/ 20 h 48"/>
                    <a:gd name="T40" fmla="*/ 48 w 64"/>
                    <a:gd name="T41" fmla="*/ 20 h 48"/>
                    <a:gd name="T42" fmla="*/ 48 w 64"/>
                    <a:gd name="T43" fmla="*/ 24 h 48"/>
                    <a:gd name="T44" fmla="*/ 32 w 64"/>
                    <a:gd name="T45" fmla="*/ 24 h 48"/>
                    <a:gd name="T46" fmla="*/ 32 w 64"/>
                    <a:gd name="T47" fmla="*/ 20 h 48"/>
                    <a:gd name="T48" fmla="*/ 32 w 64"/>
                    <a:gd name="T49" fmla="*/ 28 h 48"/>
                    <a:gd name="T50" fmla="*/ 48 w 64"/>
                    <a:gd name="T51" fmla="*/ 28 h 48"/>
                    <a:gd name="T52" fmla="*/ 48 w 64"/>
                    <a:gd name="T53" fmla="*/ 32 h 48"/>
                    <a:gd name="T54" fmla="*/ 32 w 64"/>
                    <a:gd name="T55" fmla="*/ 32 h 48"/>
                    <a:gd name="T56" fmla="*/ 32 w 64"/>
                    <a:gd name="T57" fmla="*/ 28 h 48"/>
                    <a:gd name="T58" fmla="*/ 32 w 64"/>
                    <a:gd name="T59" fmla="*/ 36 h 48"/>
                    <a:gd name="T60" fmla="*/ 44 w 64"/>
                    <a:gd name="T61" fmla="*/ 36 h 48"/>
                    <a:gd name="T62" fmla="*/ 44 w 64"/>
                    <a:gd name="T63" fmla="*/ 40 h 48"/>
                    <a:gd name="T64" fmla="*/ 32 w 64"/>
                    <a:gd name="T65" fmla="*/ 40 h 48"/>
                    <a:gd name="T66" fmla="*/ 32 w 64"/>
                    <a:gd name="T67" fmla="*/ 36 h 48"/>
                    <a:gd name="T68" fmla="*/ 8 w 64"/>
                    <a:gd name="T69" fmla="*/ 20 h 48"/>
                    <a:gd name="T70" fmla="*/ 28 w 64"/>
                    <a:gd name="T71" fmla="*/ 20 h 48"/>
                    <a:gd name="T72" fmla="*/ 28 w 64"/>
                    <a:gd name="T73" fmla="*/ 40 h 48"/>
                    <a:gd name="T74" fmla="*/ 8 w 64"/>
                    <a:gd name="T75" fmla="*/ 40 h 48"/>
                    <a:gd name="T76" fmla="*/ 8 w 64"/>
                    <a:gd name="T77" fmla="*/ 2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48">
                      <a:moveTo>
                        <a:pt x="56" y="8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2" y="48"/>
                        <a:pt x="4" y="48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1" y="48"/>
                        <a:pt x="64" y="45"/>
                        <a:pt x="64" y="42"/>
                      </a:cubicBezTo>
                      <a:cubicBezTo>
                        <a:pt x="64" y="8"/>
                        <a:pt x="64" y="8"/>
                        <a:pt x="64" y="8"/>
                      </a:cubicBezTo>
                      <a:lnTo>
                        <a:pt x="56" y="8"/>
                      </a:lnTo>
                      <a:close/>
                      <a:moveTo>
                        <a:pt x="52" y="44"/>
                      </a:move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lnTo>
                        <a:pt x="52" y="44"/>
                      </a:lnTo>
                      <a:close/>
                      <a:moveTo>
                        <a:pt x="8" y="12"/>
                      </a:move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lnTo>
                        <a:pt x="8" y="12"/>
                      </a:lnTo>
                      <a:close/>
                      <a:moveTo>
                        <a:pt x="32" y="20"/>
                      </a:move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lnTo>
                        <a:pt x="32" y="20"/>
                      </a:lnTo>
                      <a:close/>
                      <a:moveTo>
                        <a:pt x="32" y="28"/>
                      </a:move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lnTo>
                        <a:pt x="32" y="28"/>
                      </a:lnTo>
                      <a:close/>
                      <a:moveTo>
                        <a:pt x="32" y="36"/>
                      </a:move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lnTo>
                        <a:pt x="32" y="36"/>
                      </a:lnTo>
                      <a:close/>
                      <a:moveTo>
                        <a:pt x="8" y="20"/>
                      </a:move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ï$1iḍê">
                  <a:extLst>
                    <a:ext uri="{FF2B5EF4-FFF2-40B4-BE49-F238E27FC236}">
                      <a16:creationId xmlns="" xmlns:a16="http://schemas.microsoft.com/office/drawing/2014/main" id="{0167ADB5-2BAC-4524-A94A-28359EBC4680}"/>
                    </a:ext>
                  </a:extLst>
                </p:cNvPr>
                <p:cNvSpPr/>
                <p:nvPr/>
              </p:nvSpPr>
              <p:spPr bwMode="auto">
                <a:xfrm>
                  <a:off x="8054756" y="1359970"/>
                  <a:ext cx="246623" cy="246623"/>
                </a:xfrm>
                <a:custGeom>
                  <a:avLst/>
                  <a:gdLst>
                    <a:gd name="T0" fmla="*/ 64 w 77"/>
                    <a:gd name="T1" fmla="*/ 0 h 77"/>
                    <a:gd name="T2" fmla="*/ 13 w 77"/>
                    <a:gd name="T3" fmla="*/ 0 h 77"/>
                    <a:gd name="T4" fmla="*/ 0 w 77"/>
                    <a:gd name="T5" fmla="*/ 13 h 77"/>
                    <a:gd name="T6" fmla="*/ 0 w 77"/>
                    <a:gd name="T7" fmla="*/ 64 h 77"/>
                    <a:gd name="T8" fmla="*/ 13 w 77"/>
                    <a:gd name="T9" fmla="*/ 77 h 77"/>
                    <a:gd name="T10" fmla="*/ 64 w 77"/>
                    <a:gd name="T11" fmla="*/ 77 h 77"/>
                    <a:gd name="T12" fmla="*/ 77 w 77"/>
                    <a:gd name="T13" fmla="*/ 64 h 77"/>
                    <a:gd name="T14" fmla="*/ 77 w 77"/>
                    <a:gd name="T15" fmla="*/ 13 h 77"/>
                    <a:gd name="T16" fmla="*/ 64 w 77"/>
                    <a:gd name="T17" fmla="*/ 0 h 77"/>
                    <a:gd name="T18" fmla="*/ 25 w 77"/>
                    <a:gd name="T19" fmla="*/ 34 h 77"/>
                    <a:gd name="T20" fmla="*/ 52 w 77"/>
                    <a:gd name="T21" fmla="*/ 34 h 77"/>
                    <a:gd name="T22" fmla="*/ 53 w 77"/>
                    <a:gd name="T23" fmla="*/ 38 h 77"/>
                    <a:gd name="T24" fmla="*/ 39 w 77"/>
                    <a:gd name="T25" fmla="*/ 53 h 77"/>
                    <a:gd name="T26" fmla="*/ 24 w 77"/>
                    <a:gd name="T27" fmla="*/ 38 h 77"/>
                    <a:gd name="T28" fmla="*/ 25 w 77"/>
                    <a:gd name="T29" fmla="*/ 34 h 77"/>
                    <a:gd name="T30" fmla="*/ 67 w 77"/>
                    <a:gd name="T31" fmla="*/ 33 h 77"/>
                    <a:gd name="T32" fmla="*/ 67 w 77"/>
                    <a:gd name="T33" fmla="*/ 53 h 77"/>
                    <a:gd name="T34" fmla="*/ 67 w 77"/>
                    <a:gd name="T35" fmla="*/ 62 h 77"/>
                    <a:gd name="T36" fmla="*/ 63 w 77"/>
                    <a:gd name="T37" fmla="*/ 67 h 77"/>
                    <a:gd name="T38" fmla="*/ 15 w 77"/>
                    <a:gd name="T39" fmla="*/ 67 h 77"/>
                    <a:gd name="T40" fmla="*/ 10 w 77"/>
                    <a:gd name="T41" fmla="*/ 63 h 77"/>
                    <a:gd name="T42" fmla="*/ 10 w 77"/>
                    <a:gd name="T43" fmla="*/ 53 h 77"/>
                    <a:gd name="T44" fmla="*/ 10 w 77"/>
                    <a:gd name="T45" fmla="*/ 34 h 77"/>
                    <a:gd name="T46" fmla="*/ 10 w 77"/>
                    <a:gd name="T47" fmla="*/ 34 h 77"/>
                    <a:gd name="T48" fmla="*/ 17 w 77"/>
                    <a:gd name="T49" fmla="*/ 34 h 77"/>
                    <a:gd name="T50" fmla="*/ 17 w 77"/>
                    <a:gd name="T51" fmla="*/ 39 h 77"/>
                    <a:gd name="T52" fmla="*/ 39 w 77"/>
                    <a:gd name="T53" fmla="*/ 60 h 77"/>
                    <a:gd name="T54" fmla="*/ 60 w 77"/>
                    <a:gd name="T55" fmla="*/ 38 h 77"/>
                    <a:gd name="T56" fmla="*/ 60 w 77"/>
                    <a:gd name="T57" fmla="*/ 33 h 77"/>
                    <a:gd name="T58" fmla="*/ 67 w 77"/>
                    <a:gd name="T59" fmla="*/ 33 h 77"/>
                    <a:gd name="T60" fmla="*/ 67 w 77"/>
                    <a:gd name="T61" fmla="*/ 17 h 77"/>
                    <a:gd name="T62" fmla="*/ 65 w 77"/>
                    <a:gd name="T63" fmla="*/ 19 h 77"/>
                    <a:gd name="T64" fmla="*/ 60 w 77"/>
                    <a:gd name="T65" fmla="*/ 19 h 77"/>
                    <a:gd name="T66" fmla="*/ 58 w 77"/>
                    <a:gd name="T67" fmla="*/ 17 h 77"/>
                    <a:gd name="T68" fmla="*/ 58 w 77"/>
                    <a:gd name="T69" fmla="*/ 12 h 77"/>
                    <a:gd name="T70" fmla="*/ 60 w 77"/>
                    <a:gd name="T71" fmla="*/ 10 h 77"/>
                    <a:gd name="T72" fmla="*/ 65 w 77"/>
                    <a:gd name="T73" fmla="*/ 10 h 77"/>
                    <a:gd name="T74" fmla="*/ 67 w 77"/>
                    <a:gd name="T75" fmla="*/ 12 h 77"/>
                    <a:gd name="T76" fmla="*/ 67 w 77"/>
                    <a:gd name="T77" fmla="*/ 1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7" h="77">
                      <a:moveTo>
                        <a:pt x="6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71"/>
                        <a:pt x="6" y="77"/>
                        <a:pt x="13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71" y="76"/>
                        <a:pt x="77" y="71"/>
                        <a:pt x="77" y="64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7" y="6"/>
                        <a:pt x="71" y="0"/>
                        <a:pt x="64" y="0"/>
                      </a:cubicBezTo>
                      <a:close/>
                      <a:moveTo>
                        <a:pt x="25" y="34"/>
                      </a:moveTo>
                      <a:cubicBezTo>
                        <a:pt x="52" y="34"/>
                        <a:pt x="52" y="34"/>
                        <a:pt x="52" y="34"/>
                      </a:cubicBezTo>
                      <a:cubicBezTo>
                        <a:pt x="53" y="35"/>
                        <a:pt x="53" y="37"/>
                        <a:pt x="53" y="38"/>
                      </a:cubicBezTo>
                      <a:cubicBezTo>
                        <a:pt x="53" y="46"/>
                        <a:pt x="47" y="53"/>
                        <a:pt x="39" y="53"/>
                      </a:cubicBezTo>
                      <a:cubicBezTo>
                        <a:pt x="31" y="53"/>
                        <a:pt x="24" y="47"/>
                        <a:pt x="24" y="38"/>
                      </a:cubicBezTo>
                      <a:cubicBezTo>
                        <a:pt x="24" y="37"/>
                        <a:pt x="24" y="35"/>
                        <a:pt x="25" y="34"/>
                      </a:cubicBezTo>
                      <a:close/>
                      <a:moveTo>
                        <a:pt x="67" y="33"/>
                      </a:move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67" y="65"/>
                        <a:pt x="65" y="67"/>
                        <a:pt x="63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2" y="67"/>
                        <a:pt x="10" y="65"/>
                        <a:pt x="10" y="6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7" y="35"/>
                        <a:pt x="17" y="37"/>
                        <a:pt x="17" y="39"/>
                      </a:cubicBezTo>
                      <a:cubicBezTo>
                        <a:pt x="17" y="51"/>
                        <a:pt x="27" y="60"/>
                        <a:pt x="39" y="60"/>
                      </a:cubicBezTo>
                      <a:cubicBezTo>
                        <a:pt x="51" y="60"/>
                        <a:pt x="60" y="50"/>
                        <a:pt x="60" y="38"/>
                      </a:cubicBezTo>
                      <a:cubicBezTo>
                        <a:pt x="60" y="37"/>
                        <a:pt x="60" y="35"/>
                        <a:pt x="60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6" y="19"/>
                        <a:pt x="65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59" y="19"/>
                        <a:pt x="58" y="18"/>
                        <a:pt x="58" y="17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1"/>
                        <a:pt x="59" y="10"/>
                        <a:pt x="60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6" y="9"/>
                        <a:pt x="67" y="11"/>
                        <a:pt x="67" y="12"/>
                      </a:cubicBezTo>
                      <a:lnTo>
                        <a:pt x="6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6" name="iṧľîḓe">
                  <a:extLst>
                    <a:ext uri="{FF2B5EF4-FFF2-40B4-BE49-F238E27FC236}">
                      <a16:creationId xmlns="" xmlns:a16="http://schemas.microsoft.com/office/drawing/2014/main" id="{84D68E5C-65CE-4E30-BFF5-056B874C6EF9}"/>
                    </a:ext>
                  </a:extLst>
                </p:cNvPr>
                <p:cNvSpPr/>
                <p:nvPr/>
              </p:nvSpPr>
              <p:spPr bwMode="auto">
                <a:xfrm>
                  <a:off x="7590869" y="1725991"/>
                  <a:ext cx="252496" cy="191818"/>
                </a:xfrm>
                <a:custGeom>
                  <a:avLst/>
                  <a:gdLst>
                    <a:gd name="T0" fmla="*/ 76 w 79"/>
                    <a:gd name="T1" fmla="*/ 3 h 60"/>
                    <a:gd name="T2" fmla="*/ 40 w 79"/>
                    <a:gd name="T3" fmla="*/ 0 h 60"/>
                    <a:gd name="T4" fmla="*/ 4 w 79"/>
                    <a:gd name="T5" fmla="*/ 3 h 60"/>
                    <a:gd name="T6" fmla="*/ 0 w 79"/>
                    <a:gd name="T7" fmla="*/ 30 h 60"/>
                    <a:gd name="T8" fmla="*/ 4 w 79"/>
                    <a:gd name="T9" fmla="*/ 57 h 60"/>
                    <a:gd name="T10" fmla="*/ 40 w 79"/>
                    <a:gd name="T11" fmla="*/ 60 h 60"/>
                    <a:gd name="T12" fmla="*/ 76 w 79"/>
                    <a:gd name="T13" fmla="*/ 57 h 60"/>
                    <a:gd name="T14" fmla="*/ 79 w 79"/>
                    <a:gd name="T15" fmla="*/ 30 h 60"/>
                    <a:gd name="T16" fmla="*/ 76 w 79"/>
                    <a:gd name="T17" fmla="*/ 3 h 60"/>
                    <a:gd name="T18" fmla="*/ 30 w 79"/>
                    <a:gd name="T19" fmla="*/ 45 h 60"/>
                    <a:gd name="T20" fmla="*/ 30 w 79"/>
                    <a:gd name="T21" fmla="*/ 15 h 60"/>
                    <a:gd name="T22" fmla="*/ 55 w 79"/>
                    <a:gd name="T23" fmla="*/ 30 h 60"/>
                    <a:gd name="T24" fmla="*/ 30 w 79"/>
                    <a:gd name="T25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60">
                      <a:moveTo>
                        <a:pt x="76" y="3"/>
                      </a:moveTo>
                      <a:cubicBezTo>
                        <a:pt x="65" y="1"/>
                        <a:pt x="53" y="0"/>
                        <a:pt x="40" y="0"/>
                      </a:cubicBezTo>
                      <a:cubicBezTo>
                        <a:pt x="27" y="0"/>
                        <a:pt x="15" y="1"/>
                        <a:pt x="4" y="3"/>
                      </a:cubicBezTo>
                      <a:cubicBezTo>
                        <a:pt x="2" y="11"/>
                        <a:pt x="0" y="20"/>
                        <a:pt x="0" y="30"/>
                      </a:cubicBezTo>
                      <a:cubicBezTo>
                        <a:pt x="0" y="40"/>
                        <a:pt x="2" y="49"/>
                        <a:pt x="4" y="57"/>
                      </a:cubicBezTo>
                      <a:cubicBezTo>
                        <a:pt x="15" y="59"/>
                        <a:pt x="27" y="60"/>
                        <a:pt x="40" y="60"/>
                      </a:cubicBezTo>
                      <a:cubicBezTo>
                        <a:pt x="53" y="60"/>
                        <a:pt x="65" y="59"/>
                        <a:pt x="76" y="57"/>
                      </a:cubicBezTo>
                      <a:cubicBezTo>
                        <a:pt x="78" y="49"/>
                        <a:pt x="79" y="40"/>
                        <a:pt x="79" y="30"/>
                      </a:cubicBezTo>
                      <a:cubicBezTo>
                        <a:pt x="79" y="20"/>
                        <a:pt x="78" y="11"/>
                        <a:pt x="76" y="3"/>
                      </a:cubicBezTo>
                      <a:close/>
                      <a:moveTo>
                        <a:pt x="30" y="4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lnTo>
                        <a:pt x="3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7" name="íŝļidè">
                  <a:extLst>
                    <a:ext uri="{FF2B5EF4-FFF2-40B4-BE49-F238E27FC236}">
                      <a16:creationId xmlns="" xmlns:a16="http://schemas.microsoft.com/office/drawing/2014/main" id="{BC25BFBE-561C-48C1-804D-9ECCCBEEE4A2}"/>
                    </a:ext>
                  </a:extLst>
                </p:cNvPr>
                <p:cNvSpPr/>
                <p:nvPr/>
              </p:nvSpPr>
              <p:spPr bwMode="auto">
                <a:xfrm>
                  <a:off x="7334459" y="2704655"/>
                  <a:ext cx="219221" cy="217263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61 h 68"/>
                    <a:gd name="T12" fmla="*/ 7 w 68"/>
                    <a:gd name="T13" fmla="*/ 34 h 68"/>
                    <a:gd name="T14" fmla="*/ 34 w 68"/>
                    <a:gd name="T15" fmla="*/ 6 h 68"/>
                    <a:gd name="T16" fmla="*/ 62 w 68"/>
                    <a:gd name="T17" fmla="*/ 34 h 68"/>
                    <a:gd name="T18" fmla="*/ 34 w 68"/>
                    <a:gd name="T19" fmla="*/ 61 h 68"/>
                    <a:gd name="T20" fmla="*/ 21 w 68"/>
                    <a:gd name="T21" fmla="*/ 21 h 68"/>
                    <a:gd name="T22" fmla="*/ 47 w 68"/>
                    <a:gd name="T23" fmla="*/ 21 h 68"/>
                    <a:gd name="T24" fmla="*/ 47 w 68"/>
                    <a:gd name="T25" fmla="*/ 46 h 68"/>
                    <a:gd name="T26" fmla="*/ 21 w 68"/>
                    <a:gd name="T27" fmla="*/ 46 h 68"/>
                    <a:gd name="T28" fmla="*/ 21 w 68"/>
                    <a:gd name="T29" fmla="*/ 2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8"/>
                        <a:pt x="34" y="68"/>
                      </a:cubicBezTo>
                      <a:cubicBezTo>
                        <a:pt x="53" y="68"/>
                        <a:pt x="68" y="52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61"/>
                      </a:moveTo>
                      <a:cubicBezTo>
                        <a:pt x="19" y="61"/>
                        <a:pt x="7" y="49"/>
                        <a:pt x="7" y="34"/>
                      </a:cubicBezTo>
                      <a:cubicBezTo>
                        <a:pt x="7" y="18"/>
                        <a:pt x="19" y="6"/>
                        <a:pt x="34" y="6"/>
                      </a:cubicBezTo>
                      <a:cubicBezTo>
                        <a:pt x="49" y="6"/>
                        <a:pt x="62" y="18"/>
                        <a:pt x="62" y="34"/>
                      </a:cubicBezTo>
                      <a:cubicBezTo>
                        <a:pt x="62" y="49"/>
                        <a:pt x="49" y="61"/>
                        <a:pt x="34" y="61"/>
                      </a:cubicBezTo>
                      <a:close/>
                      <a:moveTo>
                        <a:pt x="21" y="21"/>
                      </a:move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8" name="iṣļîdè">
                  <a:extLst>
                    <a:ext uri="{FF2B5EF4-FFF2-40B4-BE49-F238E27FC236}">
                      <a16:creationId xmlns="" xmlns:a16="http://schemas.microsoft.com/office/drawing/2014/main" id="{534D672F-0D79-48DE-AE24-9519F39168DA}"/>
                    </a:ext>
                  </a:extLst>
                </p:cNvPr>
                <p:cNvSpPr/>
                <p:nvPr/>
              </p:nvSpPr>
              <p:spPr bwMode="auto">
                <a:xfrm>
                  <a:off x="6575015" y="3595239"/>
                  <a:ext cx="229008" cy="230965"/>
                </a:xfrm>
                <a:custGeom>
                  <a:avLst/>
                  <a:gdLst>
                    <a:gd name="T0" fmla="*/ 36 w 72"/>
                    <a:gd name="T1" fmla="*/ 0 h 72"/>
                    <a:gd name="T2" fmla="*/ 0 w 72"/>
                    <a:gd name="T3" fmla="*/ 36 h 72"/>
                    <a:gd name="T4" fmla="*/ 36 w 72"/>
                    <a:gd name="T5" fmla="*/ 72 h 72"/>
                    <a:gd name="T6" fmla="*/ 72 w 72"/>
                    <a:gd name="T7" fmla="*/ 36 h 72"/>
                    <a:gd name="T8" fmla="*/ 36 w 72"/>
                    <a:gd name="T9" fmla="*/ 0 h 72"/>
                    <a:gd name="T10" fmla="*/ 57 w 72"/>
                    <a:gd name="T11" fmla="*/ 31 h 72"/>
                    <a:gd name="T12" fmla="*/ 38 w 72"/>
                    <a:gd name="T13" fmla="*/ 59 h 72"/>
                    <a:gd name="T14" fmla="*/ 29 w 72"/>
                    <a:gd name="T15" fmla="*/ 55 h 72"/>
                    <a:gd name="T16" fmla="*/ 21 w 72"/>
                    <a:gd name="T17" fmla="*/ 33 h 72"/>
                    <a:gd name="T18" fmla="*/ 16 w 72"/>
                    <a:gd name="T19" fmla="*/ 35 h 72"/>
                    <a:gd name="T20" fmla="*/ 15 w 72"/>
                    <a:gd name="T21" fmla="*/ 32 h 72"/>
                    <a:gd name="T22" fmla="*/ 28 w 72"/>
                    <a:gd name="T23" fmla="*/ 23 h 72"/>
                    <a:gd name="T24" fmla="*/ 35 w 72"/>
                    <a:gd name="T25" fmla="*/ 37 h 72"/>
                    <a:gd name="T26" fmla="*/ 38 w 72"/>
                    <a:gd name="T27" fmla="*/ 46 h 72"/>
                    <a:gd name="T28" fmla="*/ 44 w 72"/>
                    <a:gd name="T29" fmla="*/ 38 h 72"/>
                    <a:gd name="T30" fmla="*/ 39 w 72"/>
                    <a:gd name="T31" fmla="*/ 32 h 72"/>
                    <a:gd name="T32" fmla="*/ 57 w 72"/>
                    <a:gd name="T33" fmla="*/ 3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7"/>
                        <a:pt x="56" y="0"/>
                        <a:pt x="36" y="0"/>
                      </a:cubicBezTo>
                      <a:close/>
                      <a:moveTo>
                        <a:pt x="57" y="31"/>
                      </a:moveTo>
                      <a:cubicBezTo>
                        <a:pt x="55" y="45"/>
                        <a:pt x="42" y="56"/>
                        <a:pt x="38" y="59"/>
                      </a:cubicBezTo>
                      <a:cubicBezTo>
                        <a:pt x="34" y="61"/>
                        <a:pt x="30" y="58"/>
                        <a:pt x="29" y="55"/>
                      </a:cubicBezTo>
                      <a:cubicBezTo>
                        <a:pt x="27" y="52"/>
                        <a:pt x="22" y="35"/>
                        <a:pt x="21" y="33"/>
                      </a:cubicBezTo>
                      <a:cubicBezTo>
                        <a:pt x="20" y="32"/>
                        <a:pt x="16" y="35"/>
                        <a:pt x="16" y="35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22" y="24"/>
                        <a:pt x="28" y="23"/>
                      </a:cubicBezTo>
                      <a:cubicBezTo>
                        <a:pt x="33" y="22"/>
                        <a:pt x="33" y="32"/>
                        <a:pt x="35" y="37"/>
                      </a:cubicBezTo>
                      <a:cubicBezTo>
                        <a:pt x="36" y="43"/>
                        <a:pt x="37" y="46"/>
                        <a:pt x="38" y="46"/>
                      </a:cubicBezTo>
                      <a:cubicBezTo>
                        <a:pt x="39" y="46"/>
                        <a:pt x="42" y="43"/>
                        <a:pt x="44" y="38"/>
                      </a:cubicBezTo>
                      <a:cubicBezTo>
                        <a:pt x="47" y="34"/>
                        <a:pt x="44" y="29"/>
                        <a:pt x="39" y="32"/>
                      </a:cubicBezTo>
                      <a:cubicBezTo>
                        <a:pt x="41" y="21"/>
                        <a:pt x="60" y="18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9" name="îśḻîḋê">
                  <a:extLst>
                    <a:ext uri="{FF2B5EF4-FFF2-40B4-BE49-F238E27FC236}">
                      <a16:creationId xmlns="" xmlns:a16="http://schemas.microsoft.com/office/drawing/2014/main" id="{FD76A3A8-14AA-4136-8E67-9CF43F964B6E}"/>
                    </a:ext>
                  </a:extLst>
                </p:cNvPr>
                <p:cNvSpPr/>
                <p:nvPr/>
              </p:nvSpPr>
              <p:spPr bwMode="auto">
                <a:xfrm>
                  <a:off x="5843656" y="2888235"/>
                  <a:ext cx="150715" cy="150714"/>
                </a:xfrm>
                <a:custGeom>
                  <a:avLst/>
                  <a:gdLst>
                    <a:gd name="T0" fmla="*/ 23 w 47"/>
                    <a:gd name="T1" fmla="*/ 0 h 47"/>
                    <a:gd name="T2" fmla="*/ 0 w 47"/>
                    <a:gd name="T3" fmla="*/ 24 h 47"/>
                    <a:gd name="T4" fmla="*/ 23 w 47"/>
                    <a:gd name="T5" fmla="*/ 47 h 47"/>
                    <a:gd name="T6" fmla="*/ 47 w 47"/>
                    <a:gd name="T7" fmla="*/ 24 h 47"/>
                    <a:gd name="T8" fmla="*/ 23 w 47"/>
                    <a:gd name="T9" fmla="*/ 0 h 47"/>
                    <a:gd name="T10" fmla="*/ 5 w 47"/>
                    <a:gd name="T11" fmla="*/ 24 h 47"/>
                    <a:gd name="T12" fmla="*/ 23 w 47"/>
                    <a:gd name="T13" fmla="*/ 6 h 47"/>
                    <a:gd name="T14" fmla="*/ 23 w 47"/>
                    <a:gd name="T15" fmla="*/ 42 h 47"/>
                    <a:gd name="T16" fmla="*/ 5 w 47"/>
                    <a:gd name="T17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7">
                      <a:moveTo>
                        <a:pt x="23" y="0"/>
                      </a:move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3" y="47"/>
                      </a:cubicBezTo>
                      <a:cubicBezTo>
                        <a:pt x="36" y="47"/>
                        <a:pt x="47" y="37"/>
                        <a:pt x="47" y="24"/>
                      </a:cubicBezTo>
                      <a:cubicBezTo>
                        <a:pt x="47" y="11"/>
                        <a:pt x="36" y="0"/>
                        <a:pt x="23" y="0"/>
                      </a:cubicBezTo>
                      <a:close/>
                      <a:moveTo>
                        <a:pt x="5" y="24"/>
                      </a:moveTo>
                      <a:cubicBezTo>
                        <a:pt x="5" y="14"/>
                        <a:pt x="13" y="6"/>
                        <a:pt x="23" y="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13" y="42"/>
                        <a:pt x="5" y="3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íṡḷíďè">
                  <a:extLst>
                    <a:ext uri="{FF2B5EF4-FFF2-40B4-BE49-F238E27FC236}">
                      <a16:creationId xmlns="" xmlns:a16="http://schemas.microsoft.com/office/drawing/2014/main" id="{A9E48631-7258-4D27-894C-B726327CF664}"/>
                    </a:ext>
                  </a:extLst>
                </p:cNvPr>
                <p:cNvSpPr/>
                <p:nvPr/>
              </p:nvSpPr>
              <p:spPr bwMode="auto">
                <a:xfrm>
                  <a:off x="5900419" y="2101389"/>
                  <a:ext cx="215306" cy="199648"/>
                </a:xfrm>
                <a:custGeom>
                  <a:avLst/>
                  <a:gdLst>
                    <a:gd name="T0" fmla="*/ 34 w 67"/>
                    <a:gd name="T1" fmla="*/ 8 h 62"/>
                    <a:gd name="T2" fmla="*/ 23 w 67"/>
                    <a:gd name="T3" fmla="*/ 10 h 62"/>
                    <a:gd name="T4" fmla="*/ 15 w 67"/>
                    <a:gd name="T5" fmla="*/ 14 h 62"/>
                    <a:gd name="T6" fmla="*/ 8 w 67"/>
                    <a:gd name="T7" fmla="*/ 27 h 62"/>
                    <a:gd name="T8" fmla="*/ 11 w 67"/>
                    <a:gd name="T9" fmla="*/ 35 h 62"/>
                    <a:gd name="T10" fmla="*/ 17 w 67"/>
                    <a:gd name="T11" fmla="*/ 41 h 62"/>
                    <a:gd name="T12" fmla="*/ 21 w 67"/>
                    <a:gd name="T13" fmla="*/ 47 h 62"/>
                    <a:gd name="T14" fmla="*/ 21 w 67"/>
                    <a:gd name="T15" fmla="*/ 49 h 62"/>
                    <a:gd name="T16" fmla="*/ 22 w 67"/>
                    <a:gd name="T17" fmla="*/ 48 h 62"/>
                    <a:gd name="T18" fmla="*/ 28 w 67"/>
                    <a:gd name="T19" fmla="*/ 45 h 62"/>
                    <a:gd name="T20" fmla="*/ 29 w 67"/>
                    <a:gd name="T21" fmla="*/ 46 h 62"/>
                    <a:gd name="T22" fmla="*/ 34 w 67"/>
                    <a:gd name="T23" fmla="*/ 46 h 62"/>
                    <a:gd name="T24" fmla="*/ 44 w 67"/>
                    <a:gd name="T25" fmla="*/ 44 h 62"/>
                    <a:gd name="T26" fmla="*/ 52 w 67"/>
                    <a:gd name="T27" fmla="*/ 40 h 62"/>
                    <a:gd name="T28" fmla="*/ 59 w 67"/>
                    <a:gd name="T29" fmla="*/ 27 h 62"/>
                    <a:gd name="T30" fmla="*/ 52 w 67"/>
                    <a:gd name="T31" fmla="*/ 14 h 62"/>
                    <a:gd name="T32" fmla="*/ 44 w 67"/>
                    <a:gd name="T33" fmla="*/ 10 h 62"/>
                    <a:gd name="T34" fmla="*/ 34 w 67"/>
                    <a:gd name="T35" fmla="*/ 8 h 62"/>
                    <a:gd name="T36" fmla="*/ 34 w 67"/>
                    <a:gd name="T37" fmla="*/ 0 h 62"/>
                    <a:gd name="T38" fmla="*/ 34 w 67"/>
                    <a:gd name="T39" fmla="*/ 0 h 62"/>
                    <a:gd name="T40" fmla="*/ 67 w 67"/>
                    <a:gd name="T41" fmla="*/ 27 h 62"/>
                    <a:gd name="T42" fmla="*/ 34 w 67"/>
                    <a:gd name="T43" fmla="*/ 54 h 62"/>
                    <a:gd name="T44" fmla="*/ 28 w 67"/>
                    <a:gd name="T45" fmla="*/ 54 h 62"/>
                    <a:gd name="T46" fmla="*/ 4 w 67"/>
                    <a:gd name="T47" fmla="*/ 62 h 62"/>
                    <a:gd name="T48" fmla="*/ 4 w 67"/>
                    <a:gd name="T49" fmla="*/ 61 h 62"/>
                    <a:gd name="T50" fmla="*/ 13 w 67"/>
                    <a:gd name="T51" fmla="*/ 50 h 62"/>
                    <a:gd name="T52" fmla="*/ 12 w 67"/>
                    <a:gd name="T53" fmla="*/ 48 h 62"/>
                    <a:gd name="T54" fmla="*/ 0 w 67"/>
                    <a:gd name="T55" fmla="*/ 27 h 62"/>
                    <a:gd name="T56" fmla="*/ 34 w 67"/>
                    <a:gd name="T5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62">
                      <a:moveTo>
                        <a:pt x="34" y="8"/>
                      </a:moveTo>
                      <a:cubicBezTo>
                        <a:pt x="30" y="8"/>
                        <a:pt x="26" y="9"/>
                        <a:pt x="23" y="10"/>
                      </a:cubicBezTo>
                      <a:cubicBezTo>
                        <a:pt x="20" y="11"/>
                        <a:pt x="17" y="12"/>
                        <a:pt x="15" y="14"/>
                      </a:cubicBezTo>
                      <a:cubicBezTo>
                        <a:pt x="11" y="18"/>
                        <a:pt x="8" y="22"/>
                        <a:pt x="8" y="27"/>
                      </a:cubicBezTo>
                      <a:cubicBezTo>
                        <a:pt x="8" y="30"/>
                        <a:pt x="9" y="32"/>
                        <a:pt x="11" y="35"/>
                      </a:cubicBezTo>
                      <a:cubicBezTo>
                        <a:pt x="12" y="37"/>
                        <a:pt x="14" y="39"/>
                        <a:pt x="17" y="41"/>
                      </a:cubicBezTo>
                      <a:cubicBezTo>
                        <a:pt x="19" y="42"/>
                        <a:pt x="20" y="45"/>
                        <a:pt x="21" y="47"/>
                      </a:cubicBezTo>
                      <a:cubicBezTo>
                        <a:pt x="21" y="48"/>
                        <a:pt x="21" y="48"/>
                        <a:pt x="21" y="49"/>
                      </a:cubicBezTo>
                      <a:cubicBezTo>
                        <a:pt x="21" y="49"/>
                        <a:pt x="22" y="48"/>
                        <a:pt x="22" y="48"/>
                      </a:cubicBezTo>
                      <a:cubicBezTo>
                        <a:pt x="24" y="46"/>
                        <a:pt x="26" y="45"/>
                        <a:pt x="28" y="45"/>
                      </a:cubicBezTo>
                      <a:cubicBezTo>
                        <a:pt x="29" y="45"/>
                        <a:pt x="29" y="45"/>
                        <a:pt x="29" y="46"/>
                      </a:cubicBezTo>
                      <a:cubicBezTo>
                        <a:pt x="31" y="46"/>
                        <a:pt x="32" y="46"/>
                        <a:pt x="34" y="46"/>
                      </a:cubicBezTo>
                      <a:cubicBezTo>
                        <a:pt x="37" y="46"/>
                        <a:pt x="41" y="45"/>
                        <a:pt x="44" y="44"/>
                      </a:cubicBezTo>
                      <a:cubicBezTo>
                        <a:pt x="47" y="43"/>
                        <a:pt x="50" y="42"/>
                        <a:pt x="52" y="40"/>
                      </a:cubicBezTo>
                      <a:cubicBezTo>
                        <a:pt x="56" y="36"/>
                        <a:pt x="59" y="32"/>
                        <a:pt x="59" y="27"/>
                      </a:cubicBezTo>
                      <a:cubicBezTo>
                        <a:pt x="59" y="22"/>
                        <a:pt x="56" y="18"/>
                        <a:pt x="52" y="14"/>
                      </a:cubicBezTo>
                      <a:cubicBezTo>
                        <a:pt x="50" y="12"/>
                        <a:pt x="47" y="11"/>
                        <a:pt x="44" y="10"/>
                      </a:cubicBezTo>
                      <a:cubicBezTo>
                        <a:pt x="41" y="9"/>
                        <a:pt x="37" y="8"/>
                        <a:pt x="34" y="8"/>
                      </a:cubicBezTo>
                      <a:close/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2" y="0"/>
                        <a:pt x="67" y="12"/>
                        <a:pt x="67" y="27"/>
                      </a:cubicBezTo>
                      <a:cubicBezTo>
                        <a:pt x="67" y="42"/>
                        <a:pt x="52" y="54"/>
                        <a:pt x="34" y="54"/>
                      </a:cubicBezTo>
                      <a:cubicBezTo>
                        <a:pt x="32" y="54"/>
                        <a:pt x="30" y="54"/>
                        <a:pt x="28" y="54"/>
                      </a:cubicBezTo>
                      <a:cubicBezTo>
                        <a:pt x="21" y="61"/>
                        <a:pt x="13" y="62"/>
                        <a:pt x="4" y="62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9" y="59"/>
                        <a:pt x="13" y="55"/>
                        <a:pt x="13" y="50"/>
                      </a:cubicBezTo>
                      <a:cubicBezTo>
                        <a:pt x="13" y="49"/>
                        <a:pt x="13" y="49"/>
                        <a:pt x="12" y="48"/>
                      </a:cubicBezTo>
                      <a:cubicBezTo>
                        <a:pt x="5" y="43"/>
                        <a:pt x="0" y="36"/>
                        <a:pt x="0" y="27"/>
                      </a:cubicBezTo>
                      <a:cubicBezTo>
                        <a:pt x="0" y="12"/>
                        <a:pt x="15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1" name="îṧḷïḍê">
                  <a:extLst>
                    <a:ext uri="{FF2B5EF4-FFF2-40B4-BE49-F238E27FC236}">
                      <a16:creationId xmlns="" xmlns:a16="http://schemas.microsoft.com/office/drawing/2014/main" id="{322C9B34-C121-4398-9416-65409A416790}"/>
                    </a:ext>
                  </a:extLst>
                </p:cNvPr>
                <p:cNvSpPr/>
                <p:nvPr/>
              </p:nvSpPr>
              <p:spPr bwMode="auto">
                <a:xfrm>
                  <a:off x="6312733" y="2886686"/>
                  <a:ext cx="207477" cy="203562"/>
                </a:xfrm>
                <a:custGeom>
                  <a:avLst/>
                  <a:gdLst>
                    <a:gd name="T0" fmla="*/ 62 w 65"/>
                    <a:gd name="T1" fmla="*/ 36 h 64"/>
                    <a:gd name="T2" fmla="*/ 62 w 65"/>
                    <a:gd name="T3" fmla="*/ 32 h 64"/>
                    <a:gd name="T4" fmla="*/ 33 w 65"/>
                    <a:gd name="T5" fmla="*/ 3 h 64"/>
                    <a:gd name="T6" fmla="*/ 28 w 65"/>
                    <a:gd name="T7" fmla="*/ 3 h 64"/>
                    <a:gd name="T8" fmla="*/ 18 w 65"/>
                    <a:gd name="T9" fmla="*/ 0 h 64"/>
                    <a:gd name="T10" fmla="*/ 0 w 65"/>
                    <a:gd name="T11" fmla="*/ 18 h 64"/>
                    <a:gd name="T12" fmla="*/ 3 w 65"/>
                    <a:gd name="T13" fmla="*/ 28 h 64"/>
                    <a:gd name="T14" fmla="*/ 3 w 65"/>
                    <a:gd name="T15" fmla="*/ 32 h 64"/>
                    <a:gd name="T16" fmla="*/ 33 w 65"/>
                    <a:gd name="T17" fmla="*/ 62 h 64"/>
                    <a:gd name="T18" fmla="*/ 38 w 65"/>
                    <a:gd name="T19" fmla="*/ 62 h 64"/>
                    <a:gd name="T20" fmla="*/ 47 w 65"/>
                    <a:gd name="T21" fmla="*/ 64 h 64"/>
                    <a:gd name="T22" fmla="*/ 65 w 65"/>
                    <a:gd name="T23" fmla="*/ 46 h 64"/>
                    <a:gd name="T24" fmla="*/ 62 w 65"/>
                    <a:gd name="T25" fmla="*/ 36 h 64"/>
                    <a:gd name="T26" fmla="*/ 35 w 65"/>
                    <a:gd name="T27" fmla="*/ 54 h 64"/>
                    <a:gd name="T28" fmla="*/ 17 w 65"/>
                    <a:gd name="T29" fmla="*/ 49 h 64"/>
                    <a:gd name="T30" fmla="*/ 18 w 65"/>
                    <a:gd name="T31" fmla="*/ 39 h 64"/>
                    <a:gd name="T32" fmla="*/ 26 w 65"/>
                    <a:gd name="T33" fmla="*/ 45 h 64"/>
                    <a:gd name="T34" fmla="*/ 40 w 65"/>
                    <a:gd name="T35" fmla="*/ 44 h 64"/>
                    <a:gd name="T36" fmla="*/ 32 w 65"/>
                    <a:gd name="T37" fmla="*/ 36 h 64"/>
                    <a:gd name="T38" fmla="*/ 15 w 65"/>
                    <a:gd name="T39" fmla="*/ 23 h 64"/>
                    <a:gd name="T40" fmla="*/ 28 w 65"/>
                    <a:gd name="T41" fmla="*/ 10 h 64"/>
                    <a:gd name="T42" fmla="*/ 46 w 65"/>
                    <a:gd name="T43" fmla="*/ 15 h 64"/>
                    <a:gd name="T44" fmla="*/ 45 w 65"/>
                    <a:gd name="T45" fmla="*/ 24 h 64"/>
                    <a:gd name="T46" fmla="*/ 32 w 65"/>
                    <a:gd name="T47" fmla="*/ 17 h 64"/>
                    <a:gd name="T48" fmla="*/ 29 w 65"/>
                    <a:gd name="T49" fmla="*/ 27 h 64"/>
                    <a:gd name="T50" fmla="*/ 50 w 65"/>
                    <a:gd name="T51" fmla="*/ 37 h 64"/>
                    <a:gd name="T52" fmla="*/ 35 w 65"/>
                    <a:gd name="T53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64">
                      <a:moveTo>
                        <a:pt x="62" y="36"/>
                      </a:move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2" y="16"/>
                        <a:pt x="49" y="3"/>
                        <a:pt x="33" y="3"/>
                      </a:cubicBezTo>
                      <a:cubicBezTo>
                        <a:pt x="31" y="3"/>
                        <a:pt x="29" y="3"/>
                        <a:pt x="28" y="3"/>
                      </a:cubicBezTo>
                      <a:cubicBezTo>
                        <a:pt x="25" y="1"/>
                        <a:pt x="22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1"/>
                        <a:pt x="1" y="25"/>
                        <a:pt x="3" y="28"/>
                      </a:cubicBezTo>
                      <a:cubicBezTo>
                        <a:pt x="3" y="29"/>
                        <a:pt x="3" y="31"/>
                        <a:pt x="3" y="32"/>
                      </a:cubicBezTo>
                      <a:cubicBezTo>
                        <a:pt x="3" y="49"/>
                        <a:pt x="16" y="62"/>
                        <a:pt x="33" y="62"/>
                      </a:cubicBezTo>
                      <a:cubicBezTo>
                        <a:pt x="34" y="62"/>
                        <a:pt x="36" y="62"/>
                        <a:pt x="38" y="62"/>
                      </a:cubicBezTo>
                      <a:cubicBezTo>
                        <a:pt x="41" y="63"/>
                        <a:pt x="44" y="64"/>
                        <a:pt x="47" y="64"/>
                      </a:cubicBezTo>
                      <a:cubicBezTo>
                        <a:pt x="57" y="64"/>
                        <a:pt x="65" y="56"/>
                        <a:pt x="65" y="46"/>
                      </a:cubicBezTo>
                      <a:cubicBezTo>
                        <a:pt x="65" y="43"/>
                        <a:pt x="64" y="39"/>
                        <a:pt x="62" y="36"/>
                      </a:cubicBezTo>
                      <a:close/>
                      <a:moveTo>
                        <a:pt x="35" y="54"/>
                      </a:moveTo>
                      <a:cubicBezTo>
                        <a:pt x="26" y="55"/>
                        <a:pt x="21" y="53"/>
                        <a:pt x="17" y="49"/>
                      </a:cubicBezTo>
                      <a:cubicBezTo>
                        <a:pt x="13" y="45"/>
                        <a:pt x="15" y="40"/>
                        <a:pt x="18" y="39"/>
                      </a:cubicBezTo>
                      <a:cubicBezTo>
                        <a:pt x="22" y="39"/>
                        <a:pt x="24" y="44"/>
                        <a:pt x="26" y="45"/>
                      </a:cubicBezTo>
                      <a:cubicBezTo>
                        <a:pt x="28" y="46"/>
                        <a:pt x="36" y="49"/>
                        <a:pt x="40" y="44"/>
                      </a:cubicBezTo>
                      <a:cubicBezTo>
                        <a:pt x="44" y="39"/>
                        <a:pt x="37" y="37"/>
                        <a:pt x="32" y="36"/>
                      </a:cubicBezTo>
                      <a:cubicBezTo>
                        <a:pt x="24" y="35"/>
                        <a:pt x="14" y="31"/>
                        <a:pt x="15" y="23"/>
                      </a:cubicBezTo>
                      <a:cubicBezTo>
                        <a:pt x="16" y="15"/>
                        <a:pt x="22" y="11"/>
                        <a:pt x="28" y="10"/>
                      </a:cubicBezTo>
                      <a:cubicBezTo>
                        <a:pt x="37" y="9"/>
                        <a:pt x="42" y="11"/>
                        <a:pt x="46" y="15"/>
                      </a:cubicBezTo>
                      <a:cubicBezTo>
                        <a:pt x="51" y="19"/>
                        <a:pt x="48" y="24"/>
                        <a:pt x="45" y="24"/>
                      </a:cubicBezTo>
                      <a:cubicBezTo>
                        <a:pt x="42" y="24"/>
                        <a:pt x="39" y="17"/>
                        <a:pt x="32" y="17"/>
                      </a:cubicBezTo>
                      <a:cubicBezTo>
                        <a:pt x="25" y="17"/>
                        <a:pt x="20" y="24"/>
                        <a:pt x="29" y="27"/>
                      </a:cubicBezTo>
                      <a:cubicBezTo>
                        <a:pt x="37" y="29"/>
                        <a:pt x="47" y="30"/>
                        <a:pt x="50" y="37"/>
                      </a:cubicBezTo>
                      <a:cubicBezTo>
                        <a:pt x="53" y="45"/>
                        <a:pt x="45" y="54"/>
                        <a:pt x="35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ïšḻíḋè">
                  <a:extLst>
                    <a:ext uri="{FF2B5EF4-FFF2-40B4-BE49-F238E27FC236}">
                      <a16:creationId xmlns="" xmlns:a16="http://schemas.microsoft.com/office/drawing/2014/main" id="{C94FC564-4643-43B9-9BB8-1D33549A5585}"/>
                    </a:ext>
                  </a:extLst>
                </p:cNvPr>
                <p:cNvSpPr/>
                <p:nvPr/>
              </p:nvSpPr>
              <p:spPr bwMode="auto">
                <a:xfrm>
                  <a:off x="5156634" y="2140536"/>
                  <a:ext cx="262282" cy="281855"/>
                </a:xfrm>
                <a:custGeom>
                  <a:avLst/>
                  <a:gdLst>
                    <a:gd name="T0" fmla="*/ 78 w 82"/>
                    <a:gd name="T1" fmla="*/ 22 h 88"/>
                    <a:gd name="T2" fmla="*/ 50 w 82"/>
                    <a:gd name="T3" fmla="*/ 2 h 88"/>
                    <a:gd name="T4" fmla="*/ 40 w 82"/>
                    <a:gd name="T5" fmla="*/ 4 h 88"/>
                    <a:gd name="T6" fmla="*/ 3 w 82"/>
                    <a:gd name="T7" fmla="*/ 55 h 88"/>
                    <a:gd name="T8" fmla="*/ 4 w 82"/>
                    <a:gd name="T9" fmla="*/ 65 h 88"/>
                    <a:gd name="T10" fmla="*/ 32 w 82"/>
                    <a:gd name="T11" fmla="*/ 85 h 88"/>
                    <a:gd name="T12" fmla="*/ 42 w 82"/>
                    <a:gd name="T13" fmla="*/ 84 h 88"/>
                    <a:gd name="T14" fmla="*/ 80 w 82"/>
                    <a:gd name="T15" fmla="*/ 33 h 88"/>
                    <a:gd name="T16" fmla="*/ 78 w 82"/>
                    <a:gd name="T17" fmla="*/ 22 h 88"/>
                    <a:gd name="T18" fmla="*/ 54 w 82"/>
                    <a:gd name="T19" fmla="*/ 9 h 88"/>
                    <a:gd name="T20" fmla="*/ 70 w 82"/>
                    <a:gd name="T21" fmla="*/ 21 h 88"/>
                    <a:gd name="T22" fmla="*/ 68 w 82"/>
                    <a:gd name="T23" fmla="*/ 23 h 88"/>
                    <a:gd name="T24" fmla="*/ 53 w 82"/>
                    <a:gd name="T25" fmla="*/ 11 h 88"/>
                    <a:gd name="T26" fmla="*/ 54 w 82"/>
                    <a:gd name="T27" fmla="*/ 9 h 88"/>
                    <a:gd name="T28" fmla="*/ 21 w 82"/>
                    <a:gd name="T29" fmla="*/ 71 h 88"/>
                    <a:gd name="T30" fmla="*/ 20 w 82"/>
                    <a:gd name="T31" fmla="*/ 64 h 88"/>
                    <a:gd name="T32" fmla="*/ 27 w 82"/>
                    <a:gd name="T33" fmla="*/ 63 h 88"/>
                    <a:gd name="T34" fmla="*/ 28 w 82"/>
                    <a:gd name="T35" fmla="*/ 70 h 88"/>
                    <a:gd name="T36" fmla="*/ 21 w 82"/>
                    <a:gd name="T37" fmla="*/ 71 h 88"/>
                    <a:gd name="T38" fmla="*/ 45 w 82"/>
                    <a:gd name="T39" fmla="*/ 71 h 88"/>
                    <a:gd name="T40" fmla="*/ 14 w 82"/>
                    <a:gd name="T41" fmla="*/ 48 h 88"/>
                    <a:gd name="T42" fmla="*/ 43 w 82"/>
                    <a:gd name="T43" fmla="*/ 9 h 88"/>
                    <a:gd name="T44" fmla="*/ 74 w 82"/>
                    <a:gd name="T45" fmla="*/ 32 h 88"/>
                    <a:gd name="T46" fmla="*/ 45 w 82"/>
                    <a:gd name="T47" fmla="*/ 7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88">
                      <a:moveTo>
                        <a:pt x="78" y="22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0"/>
                        <a:pt x="43" y="1"/>
                        <a:pt x="40" y="4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0" y="58"/>
                        <a:pt x="1" y="63"/>
                        <a:pt x="4" y="6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5" y="88"/>
                        <a:pt x="40" y="87"/>
                        <a:pt x="42" y="84"/>
                      </a:cubicBezTo>
                      <a:cubicBezTo>
                        <a:pt x="80" y="33"/>
                        <a:pt x="80" y="33"/>
                        <a:pt x="80" y="33"/>
                      </a:cubicBezTo>
                      <a:cubicBezTo>
                        <a:pt x="82" y="29"/>
                        <a:pt x="81" y="25"/>
                        <a:pt x="78" y="22"/>
                      </a:cubicBezTo>
                      <a:close/>
                      <a:moveTo>
                        <a:pt x="54" y="9"/>
                      </a:move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lnTo>
                        <a:pt x="54" y="9"/>
                      </a:lnTo>
                      <a:close/>
                      <a:moveTo>
                        <a:pt x="21" y="71"/>
                      </a:moveTo>
                      <a:cubicBezTo>
                        <a:pt x="19" y="70"/>
                        <a:pt x="18" y="67"/>
                        <a:pt x="20" y="64"/>
                      </a:cubicBezTo>
                      <a:cubicBezTo>
                        <a:pt x="22" y="62"/>
                        <a:pt x="25" y="62"/>
                        <a:pt x="27" y="63"/>
                      </a:cubicBezTo>
                      <a:cubicBezTo>
                        <a:pt x="29" y="65"/>
                        <a:pt x="29" y="68"/>
                        <a:pt x="28" y="70"/>
                      </a:cubicBezTo>
                      <a:cubicBezTo>
                        <a:pt x="26" y="72"/>
                        <a:pt x="23" y="73"/>
                        <a:pt x="21" y="71"/>
                      </a:cubicBezTo>
                      <a:close/>
                      <a:moveTo>
                        <a:pt x="45" y="71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lnTo>
                        <a:pt x="45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íṣļíḋe">
                  <a:extLst>
                    <a:ext uri="{FF2B5EF4-FFF2-40B4-BE49-F238E27FC236}">
                      <a16:creationId xmlns="" xmlns:a16="http://schemas.microsoft.com/office/drawing/2014/main" id="{2E78765B-8234-4FF2-8B43-037EC7AC5A5E}"/>
                    </a:ext>
                  </a:extLst>
                </p:cNvPr>
                <p:cNvSpPr/>
                <p:nvPr/>
              </p:nvSpPr>
              <p:spPr bwMode="auto">
                <a:xfrm>
                  <a:off x="4814101" y="2956741"/>
                  <a:ext cx="137013" cy="152672"/>
                </a:xfrm>
                <a:custGeom>
                  <a:avLst/>
                  <a:gdLst>
                    <a:gd name="T0" fmla="*/ 34 w 43"/>
                    <a:gd name="T1" fmla="*/ 15 h 48"/>
                    <a:gd name="T2" fmla="*/ 36 w 43"/>
                    <a:gd name="T3" fmla="*/ 12 h 48"/>
                    <a:gd name="T4" fmla="*/ 39 w 43"/>
                    <a:gd name="T5" fmla="*/ 7 h 48"/>
                    <a:gd name="T6" fmla="*/ 38 w 43"/>
                    <a:gd name="T7" fmla="*/ 1 h 48"/>
                    <a:gd name="T8" fmla="*/ 34 w 43"/>
                    <a:gd name="T9" fmla="*/ 0 h 48"/>
                    <a:gd name="T10" fmla="*/ 27 w 43"/>
                    <a:gd name="T11" fmla="*/ 3 h 48"/>
                    <a:gd name="T12" fmla="*/ 21 w 43"/>
                    <a:gd name="T13" fmla="*/ 14 h 48"/>
                    <a:gd name="T14" fmla="*/ 16 w 43"/>
                    <a:gd name="T15" fmla="*/ 3 h 48"/>
                    <a:gd name="T16" fmla="*/ 10 w 43"/>
                    <a:gd name="T17" fmla="*/ 1 h 48"/>
                    <a:gd name="T18" fmla="*/ 6 w 43"/>
                    <a:gd name="T19" fmla="*/ 3 h 48"/>
                    <a:gd name="T20" fmla="*/ 7 w 43"/>
                    <a:gd name="T21" fmla="*/ 12 h 48"/>
                    <a:gd name="T22" fmla="*/ 10 w 43"/>
                    <a:gd name="T23" fmla="*/ 15 h 48"/>
                    <a:gd name="T24" fmla="*/ 0 w 43"/>
                    <a:gd name="T25" fmla="*/ 15 h 48"/>
                    <a:gd name="T26" fmla="*/ 0 w 43"/>
                    <a:gd name="T27" fmla="*/ 27 h 48"/>
                    <a:gd name="T28" fmla="*/ 3 w 43"/>
                    <a:gd name="T29" fmla="*/ 27 h 48"/>
                    <a:gd name="T30" fmla="*/ 3 w 43"/>
                    <a:gd name="T31" fmla="*/ 48 h 48"/>
                    <a:gd name="T32" fmla="*/ 40 w 43"/>
                    <a:gd name="T33" fmla="*/ 48 h 48"/>
                    <a:gd name="T34" fmla="*/ 40 w 43"/>
                    <a:gd name="T35" fmla="*/ 27 h 48"/>
                    <a:gd name="T36" fmla="*/ 43 w 43"/>
                    <a:gd name="T37" fmla="*/ 27 h 48"/>
                    <a:gd name="T38" fmla="*/ 43 w 43"/>
                    <a:gd name="T39" fmla="*/ 15 h 48"/>
                    <a:gd name="T40" fmla="*/ 34 w 43"/>
                    <a:gd name="T41" fmla="*/ 15 h 48"/>
                    <a:gd name="T42" fmla="*/ 29 w 43"/>
                    <a:gd name="T43" fmla="*/ 5 h 48"/>
                    <a:gd name="T44" fmla="*/ 34 w 43"/>
                    <a:gd name="T45" fmla="*/ 3 h 48"/>
                    <a:gd name="T46" fmla="*/ 35 w 43"/>
                    <a:gd name="T47" fmla="*/ 4 h 48"/>
                    <a:gd name="T48" fmla="*/ 34 w 43"/>
                    <a:gd name="T49" fmla="*/ 10 h 48"/>
                    <a:gd name="T50" fmla="*/ 27 w 43"/>
                    <a:gd name="T51" fmla="*/ 15 h 48"/>
                    <a:gd name="T52" fmla="*/ 24 w 43"/>
                    <a:gd name="T53" fmla="*/ 15 h 48"/>
                    <a:gd name="T54" fmla="*/ 29 w 43"/>
                    <a:gd name="T55" fmla="*/ 5 h 48"/>
                    <a:gd name="T56" fmla="*/ 8 w 43"/>
                    <a:gd name="T57" fmla="*/ 7 h 48"/>
                    <a:gd name="T58" fmla="*/ 9 w 43"/>
                    <a:gd name="T59" fmla="*/ 5 h 48"/>
                    <a:gd name="T60" fmla="*/ 10 w 43"/>
                    <a:gd name="T61" fmla="*/ 4 h 48"/>
                    <a:gd name="T62" fmla="*/ 10 w 43"/>
                    <a:gd name="T63" fmla="*/ 4 h 48"/>
                    <a:gd name="T64" fmla="*/ 13 w 43"/>
                    <a:gd name="T65" fmla="*/ 6 h 48"/>
                    <a:gd name="T66" fmla="*/ 17 w 43"/>
                    <a:gd name="T67" fmla="*/ 13 h 48"/>
                    <a:gd name="T68" fmla="*/ 17 w 43"/>
                    <a:gd name="T69" fmla="*/ 13 h 48"/>
                    <a:gd name="T70" fmla="*/ 17 w 43"/>
                    <a:gd name="T71" fmla="*/ 13 h 48"/>
                    <a:gd name="T72" fmla="*/ 9 w 43"/>
                    <a:gd name="T73" fmla="*/ 10 h 48"/>
                    <a:gd name="T74" fmla="*/ 8 w 43"/>
                    <a:gd name="T75" fmla="*/ 7 h 48"/>
                    <a:gd name="T76" fmla="*/ 18 w 43"/>
                    <a:gd name="T77" fmla="*/ 45 h 48"/>
                    <a:gd name="T78" fmla="*/ 6 w 43"/>
                    <a:gd name="T79" fmla="*/ 45 h 48"/>
                    <a:gd name="T80" fmla="*/ 6 w 43"/>
                    <a:gd name="T81" fmla="*/ 25 h 48"/>
                    <a:gd name="T82" fmla="*/ 18 w 43"/>
                    <a:gd name="T83" fmla="*/ 25 h 48"/>
                    <a:gd name="T84" fmla="*/ 18 w 43"/>
                    <a:gd name="T85" fmla="*/ 45 h 48"/>
                    <a:gd name="T86" fmla="*/ 18 w 43"/>
                    <a:gd name="T87" fmla="*/ 24 h 48"/>
                    <a:gd name="T88" fmla="*/ 3 w 43"/>
                    <a:gd name="T89" fmla="*/ 24 h 48"/>
                    <a:gd name="T90" fmla="*/ 3 w 43"/>
                    <a:gd name="T91" fmla="*/ 18 h 48"/>
                    <a:gd name="T92" fmla="*/ 18 w 43"/>
                    <a:gd name="T93" fmla="*/ 18 h 48"/>
                    <a:gd name="T94" fmla="*/ 18 w 43"/>
                    <a:gd name="T95" fmla="*/ 24 h 48"/>
                    <a:gd name="T96" fmla="*/ 37 w 43"/>
                    <a:gd name="T97" fmla="*/ 45 h 48"/>
                    <a:gd name="T98" fmla="*/ 25 w 43"/>
                    <a:gd name="T99" fmla="*/ 45 h 48"/>
                    <a:gd name="T100" fmla="*/ 25 w 43"/>
                    <a:gd name="T101" fmla="*/ 25 h 48"/>
                    <a:gd name="T102" fmla="*/ 37 w 43"/>
                    <a:gd name="T103" fmla="*/ 25 h 48"/>
                    <a:gd name="T104" fmla="*/ 37 w 43"/>
                    <a:gd name="T105" fmla="*/ 45 h 48"/>
                    <a:gd name="T106" fmla="*/ 40 w 43"/>
                    <a:gd name="T107" fmla="*/ 24 h 48"/>
                    <a:gd name="T108" fmla="*/ 25 w 43"/>
                    <a:gd name="T109" fmla="*/ 24 h 48"/>
                    <a:gd name="T110" fmla="*/ 25 w 43"/>
                    <a:gd name="T111" fmla="*/ 18 h 48"/>
                    <a:gd name="T112" fmla="*/ 40 w 43"/>
                    <a:gd name="T113" fmla="*/ 18 h 48"/>
                    <a:gd name="T114" fmla="*/ 40 w 43"/>
                    <a:gd name="T115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3" h="48">
                      <a:moveTo>
                        <a:pt x="34" y="15"/>
                      </a:moveTo>
                      <a:cubicBezTo>
                        <a:pt x="35" y="14"/>
                        <a:pt x="36" y="13"/>
                        <a:pt x="36" y="12"/>
                      </a:cubicBezTo>
                      <a:cubicBezTo>
                        <a:pt x="38" y="11"/>
                        <a:pt x="39" y="9"/>
                        <a:pt x="39" y="7"/>
                      </a:cubicBezTo>
                      <a:cubicBezTo>
                        <a:pt x="40" y="5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31" y="0"/>
                        <a:pt x="29" y="1"/>
                        <a:pt x="27" y="3"/>
                      </a:cubicBezTo>
                      <a:cubicBezTo>
                        <a:pt x="24" y="6"/>
                        <a:pt x="22" y="10"/>
                        <a:pt x="21" y="14"/>
                      </a:cubicBezTo>
                      <a:cubicBezTo>
                        <a:pt x="20" y="10"/>
                        <a:pt x="19" y="6"/>
                        <a:pt x="16" y="3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9" y="1"/>
                        <a:pt x="7" y="1"/>
                        <a:pt x="6" y="3"/>
                      </a:cubicBezTo>
                      <a:cubicBezTo>
                        <a:pt x="4" y="5"/>
                        <a:pt x="4" y="9"/>
                        <a:pt x="7" y="12"/>
                      </a:cubicBezTo>
                      <a:cubicBezTo>
                        <a:pt x="8" y="13"/>
                        <a:pt x="9" y="14"/>
                        <a:pt x="1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lnTo>
                        <a:pt x="34" y="15"/>
                      </a:lnTo>
                      <a:close/>
                      <a:moveTo>
                        <a:pt x="29" y="5"/>
                      </a:moveTo>
                      <a:cubicBezTo>
                        <a:pt x="31" y="4"/>
                        <a:pt x="32" y="3"/>
                        <a:pt x="34" y="3"/>
                      </a:cubicBezTo>
                      <a:cubicBezTo>
                        <a:pt x="34" y="3"/>
                        <a:pt x="35" y="3"/>
                        <a:pt x="35" y="4"/>
                      </a:cubicBezTo>
                      <a:cubicBezTo>
                        <a:pt x="37" y="5"/>
                        <a:pt x="36" y="8"/>
                        <a:pt x="34" y="10"/>
                      </a:cubicBezTo>
                      <a:cubicBezTo>
                        <a:pt x="32" y="12"/>
                        <a:pt x="29" y="14"/>
                        <a:pt x="27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5" y="12"/>
                        <a:pt x="27" y="8"/>
                        <a:pt x="29" y="5"/>
                      </a:cubicBezTo>
                      <a:close/>
                      <a:moveTo>
                        <a:pt x="8" y="7"/>
                      </a:moveTo>
                      <a:cubicBezTo>
                        <a:pt x="8" y="6"/>
                        <a:pt x="8" y="6"/>
                        <a:pt x="9" y="5"/>
                      </a:cubicBezTo>
                      <a:cubicBezTo>
                        <a:pt x="9" y="5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3" y="6"/>
                      </a:cubicBezTo>
                      <a:cubicBezTo>
                        <a:pt x="15" y="7"/>
                        <a:pt x="16" y="10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4" y="13"/>
                        <a:pt x="11" y="11"/>
                        <a:pt x="9" y="10"/>
                      </a:cubicBezTo>
                      <a:cubicBezTo>
                        <a:pt x="9" y="9"/>
                        <a:pt x="8" y="8"/>
                        <a:pt x="8" y="7"/>
                      </a:cubicBezTo>
                      <a:close/>
                      <a:moveTo>
                        <a:pt x="18" y="45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45"/>
                      </a:lnTo>
                      <a:close/>
                      <a:moveTo>
                        <a:pt x="18" y="24"/>
                      </a:move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18" y="24"/>
                      </a:lnTo>
                      <a:close/>
                      <a:moveTo>
                        <a:pt x="37" y="45"/>
                      </a:move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lnTo>
                        <a:pt x="37" y="45"/>
                      </a:lnTo>
                      <a:close/>
                      <a:moveTo>
                        <a:pt x="40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4" name="í$lïḑe">
                  <a:extLst>
                    <a:ext uri="{FF2B5EF4-FFF2-40B4-BE49-F238E27FC236}">
                      <a16:creationId xmlns="" xmlns:a16="http://schemas.microsoft.com/office/drawing/2014/main" id="{0BE67D95-C72D-45F8-BC1F-AA777D3E1EBC}"/>
                    </a:ext>
                  </a:extLst>
                </p:cNvPr>
                <p:cNvSpPr/>
                <p:nvPr/>
              </p:nvSpPr>
              <p:spPr bwMode="auto">
                <a:xfrm>
                  <a:off x="5646087" y="3307798"/>
                  <a:ext cx="227050" cy="199648"/>
                </a:xfrm>
                <a:custGeom>
                  <a:avLst/>
                  <a:gdLst>
                    <a:gd name="T0" fmla="*/ 76 w 116"/>
                    <a:gd name="T1" fmla="*/ 15 h 102"/>
                    <a:gd name="T2" fmla="*/ 40 w 116"/>
                    <a:gd name="T3" fmla="*/ 0 h 102"/>
                    <a:gd name="T4" fmla="*/ 0 w 116"/>
                    <a:gd name="T5" fmla="*/ 15 h 102"/>
                    <a:gd name="T6" fmla="*/ 0 w 116"/>
                    <a:gd name="T7" fmla="*/ 102 h 102"/>
                    <a:gd name="T8" fmla="*/ 40 w 116"/>
                    <a:gd name="T9" fmla="*/ 87 h 102"/>
                    <a:gd name="T10" fmla="*/ 76 w 116"/>
                    <a:gd name="T11" fmla="*/ 102 h 102"/>
                    <a:gd name="T12" fmla="*/ 116 w 116"/>
                    <a:gd name="T13" fmla="*/ 87 h 102"/>
                    <a:gd name="T14" fmla="*/ 116 w 116"/>
                    <a:gd name="T15" fmla="*/ 0 h 102"/>
                    <a:gd name="T16" fmla="*/ 76 w 116"/>
                    <a:gd name="T17" fmla="*/ 15 h 102"/>
                    <a:gd name="T18" fmla="*/ 44 w 116"/>
                    <a:gd name="T19" fmla="*/ 9 h 102"/>
                    <a:gd name="T20" fmla="*/ 73 w 116"/>
                    <a:gd name="T21" fmla="*/ 22 h 102"/>
                    <a:gd name="T22" fmla="*/ 73 w 116"/>
                    <a:gd name="T23" fmla="*/ 92 h 102"/>
                    <a:gd name="T24" fmla="*/ 44 w 116"/>
                    <a:gd name="T25" fmla="*/ 80 h 102"/>
                    <a:gd name="T26" fmla="*/ 44 w 116"/>
                    <a:gd name="T27" fmla="*/ 9 h 102"/>
                    <a:gd name="T28" fmla="*/ 8 w 116"/>
                    <a:gd name="T29" fmla="*/ 20 h 102"/>
                    <a:gd name="T30" fmla="*/ 37 w 116"/>
                    <a:gd name="T31" fmla="*/ 9 h 102"/>
                    <a:gd name="T32" fmla="*/ 37 w 116"/>
                    <a:gd name="T33" fmla="*/ 80 h 102"/>
                    <a:gd name="T34" fmla="*/ 8 w 116"/>
                    <a:gd name="T35" fmla="*/ 92 h 102"/>
                    <a:gd name="T36" fmla="*/ 8 w 116"/>
                    <a:gd name="T37" fmla="*/ 20 h 102"/>
                    <a:gd name="T38" fmla="*/ 109 w 116"/>
                    <a:gd name="T39" fmla="*/ 82 h 102"/>
                    <a:gd name="T40" fmla="*/ 80 w 116"/>
                    <a:gd name="T41" fmla="*/ 92 h 102"/>
                    <a:gd name="T42" fmla="*/ 80 w 116"/>
                    <a:gd name="T43" fmla="*/ 22 h 102"/>
                    <a:gd name="T44" fmla="*/ 109 w 116"/>
                    <a:gd name="T45" fmla="*/ 10 h 102"/>
                    <a:gd name="T46" fmla="*/ 109 w 116"/>
                    <a:gd name="T47" fmla="*/ 8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02">
                      <a:moveTo>
                        <a:pt x="76" y="15"/>
                      </a:move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0" y="102"/>
                      </a:lnTo>
                      <a:lnTo>
                        <a:pt x="40" y="87"/>
                      </a:lnTo>
                      <a:lnTo>
                        <a:pt x="76" y="102"/>
                      </a:lnTo>
                      <a:lnTo>
                        <a:pt x="116" y="87"/>
                      </a:lnTo>
                      <a:lnTo>
                        <a:pt x="116" y="0"/>
                      </a:lnTo>
                      <a:lnTo>
                        <a:pt x="76" y="15"/>
                      </a:lnTo>
                      <a:close/>
                      <a:moveTo>
                        <a:pt x="44" y="9"/>
                      </a:moveTo>
                      <a:lnTo>
                        <a:pt x="73" y="22"/>
                      </a:lnTo>
                      <a:lnTo>
                        <a:pt x="73" y="92"/>
                      </a:lnTo>
                      <a:lnTo>
                        <a:pt x="44" y="80"/>
                      </a:lnTo>
                      <a:lnTo>
                        <a:pt x="44" y="9"/>
                      </a:lnTo>
                      <a:close/>
                      <a:moveTo>
                        <a:pt x="8" y="20"/>
                      </a:moveTo>
                      <a:lnTo>
                        <a:pt x="37" y="9"/>
                      </a:lnTo>
                      <a:lnTo>
                        <a:pt x="37" y="80"/>
                      </a:lnTo>
                      <a:lnTo>
                        <a:pt x="8" y="92"/>
                      </a:lnTo>
                      <a:lnTo>
                        <a:pt x="8" y="20"/>
                      </a:lnTo>
                      <a:close/>
                      <a:moveTo>
                        <a:pt x="109" y="82"/>
                      </a:moveTo>
                      <a:lnTo>
                        <a:pt x="80" y="92"/>
                      </a:lnTo>
                      <a:lnTo>
                        <a:pt x="80" y="22"/>
                      </a:lnTo>
                      <a:lnTo>
                        <a:pt x="109" y="10"/>
                      </a:lnTo>
                      <a:lnTo>
                        <a:pt x="109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iś1iďe">
                <a:extLst>
                  <a:ext uri="{FF2B5EF4-FFF2-40B4-BE49-F238E27FC236}">
                    <a16:creationId xmlns="" xmlns:a16="http://schemas.microsoft.com/office/drawing/2014/main" id="{BA64EA04-0EDC-4659-AC77-7E412B34CC39}"/>
                  </a:ext>
                </a:extLst>
              </p:cNvPr>
              <p:cNvGrpSpPr/>
              <p:nvPr/>
            </p:nvGrpSpPr>
            <p:grpSpPr>
              <a:xfrm>
                <a:off x="6880852" y="1289061"/>
                <a:ext cx="3916753" cy="4537754"/>
                <a:chOff x="6868614" y="762985"/>
                <a:chExt cx="5222153" cy="6050102"/>
              </a:xfrm>
              <a:solidFill>
                <a:schemeClr val="tx2"/>
              </a:solidFill>
            </p:grpSpPr>
            <p:sp>
              <p:nvSpPr>
                <p:cNvPr id="15" name="ïṥļíḋè">
                  <a:extLst>
                    <a:ext uri="{FF2B5EF4-FFF2-40B4-BE49-F238E27FC236}">
                      <a16:creationId xmlns="" xmlns:a16="http://schemas.microsoft.com/office/drawing/2014/main" id="{66E6A373-1B53-4B22-99DC-6EC9528000EC}"/>
                    </a:ext>
                  </a:extLst>
                </p:cNvPr>
                <p:cNvSpPr/>
                <p:nvPr/>
              </p:nvSpPr>
              <p:spPr bwMode="auto">
                <a:xfrm>
                  <a:off x="11738448" y="4076742"/>
                  <a:ext cx="342533" cy="319044"/>
                </a:xfrm>
                <a:custGeom>
                  <a:avLst/>
                  <a:gdLst>
                    <a:gd name="T0" fmla="*/ 53 w 107"/>
                    <a:gd name="T1" fmla="*/ 13 h 100"/>
                    <a:gd name="T2" fmla="*/ 37 w 107"/>
                    <a:gd name="T3" fmla="*/ 16 h 100"/>
                    <a:gd name="T4" fmla="*/ 24 w 107"/>
                    <a:gd name="T5" fmla="*/ 23 h 100"/>
                    <a:gd name="T6" fmla="*/ 13 w 107"/>
                    <a:gd name="T7" fmla="*/ 43 h 100"/>
                    <a:gd name="T8" fmla="*/ 17 w 107"/>
                    <a:gd name="T9" fmla="*/ 55 h 100"/>
                    <a:gd name="T10" fmla="*/ 27 w 107"/>
                    <a:gd name="T11" fmla="*/ 66 h 100"/>
                    <a:gd name="T12" fmla="*/ 33 w 107"/>
                    <a:gd name="T13" fmla="*/ 75 h 100"/>
                    <a:gd name="T14" fmla="*/ 33 w 107"/>
                    <a:gd name="T15" fmla="*/ 79 h 100"/>
                    <a:gd name="T16" fmla="*/ 36 w 107"/>
                    <a:gd name="T17" fmla="*/ 77 h 100"/>
                    <a:gd name="T18" fmla="*/ 45 w 107"/>
                    <a:gd name="T19" fmla="*/ 73 h 100"/>
                    <a:gd name="T20" fmla="*/ 47 w 107"/>
                    <a:gd name="T21" fmla="*/ 73 h 100"/>
                    <a:gd name="T22" fmla="*/ 53 w 107"/>
                    <a:gd name="T23" fmla="*/ 73 h 100"/>
                    <a:gd name="T24" fmla="*/ 70 w 107"/>
                    <a:gd name="T25" fmla="*/ 71 h 100"/>
                    <a:gd name="T26" fmla="*/ 83 w 107"/>
                    <a:gd name="T27" fmla="*/ 64 h 100"/>
                    <a:gd name="T28" fmla="*/ 93 w 107"/>
                    <a:gd name="T29" fmla="*/ 43 h 100"/>
                    <a:gd name="T30" fmla="*/ 83 w 107"/>
                    <a:gd name="T31" fmla="*/ 23 h 100"/>
                    <a:gd name="T32" fmla="*/ 70 w 107"/>
                    <a:gd name="T33" fmla="*/ 16 h 100"/>
                    <a:gd name="T34" fmla="*/ 53 w 107"/>
                    <a:gd name="T35" fmla="*/ 13 h 100"/>
                    <a:gd name="T36" fmla="*/ 53 w 107"/>
                    <a:gd name="T37" fmla="*/ 0 h 100"/>
                    <a:gd name="T38" fmla="*/ 53 w 107"/>
                    <a:gd name="T39" fmla="*/ 0 h 100"/>
                    <a:gd name="T40" fmla="*/ 107 w 107"/>
                    <a:gd name="T41" fmla="*/ 43 h 100"/>
                    <a:gd name="T42" fmla="*/ 53 w 107"/>
                    <a:gd name="T43" fmla="*/ 87 h 100"/>
                    <a:gd name="T44" fmla="*/ 45 w 107"/>
                    <a:gd name="T45" fmla="*/ 86 h 100"/>
                    <a:gd name="T46" fmla="*/ 7 w 107"/>
                    <a:gd name="T47" fmla="*/ 100 h 100"/>
                    <a:gd name="T48" fmla="*/ 7 w 107"/>
                    <a:gd name="T49" fmla="*/ 97 h 100"/>
                    <a:gd name="T50" fmla="*/ 20 w 107"/>
                    <a:gd name="T51" fmla="*/ 80 h 100"/>
                    <a:gd name="T52" fmla="*/ 20 w 107"/>
                    <a:gd name="T53" fmla="*/ 77 h 100"/>
                    <a:gd name="T54" fmla="*/ 0 w 107"/>
                    <a:gd name="T55" fmla="*/ 43 h 100"/>
                    <a:gd name="T56" fmla="*/ 53 w 107"/>
                    <a:gd name="T5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7" h="100">
                      <a:moveTo>
                        <a:pt x="53" y="13"/>
                      </a:moveTo>
                      <a:cubicBezTo>
                        <a:pt x="48" y="13"/>
                        <a:pt x="42" y="14"/>
                        <a:pt x="37" y="16"/>
                      </a:cubicBezTo>
                      <a:cubicBezTo>
                        <a:pt x="32" y="18"/>
                        <a:pt x="28" y="20"/>
                        <a:pt x="24" y="23"/>
                      </a:cubicBezTo>
                      <a:cubicBezTo>
                        <a:pt x="17" y="29"/>
                        <a:pt x="13" y="36"/>
                        <a:pt x="13" y="43"/>
                      </a:cubicBezTo>
                      <a:cubicBezTo>
                        <a:pt x="13" y="48"/>
                        <a:pt x="14" y="52"/>
                        <a:pt x="17" y="55"/>
                      </a:cubicBezTo>
                      <a:cubicBezTo>
                        <a:pt x="19" y="59"/>
                        <a:pt x="23" y="63"/>
                        <a:pt x="27" y="66"/>
                      </a:cubicBezTo>
                      <a:cubicBezTo>
                        <a:pt x="30" y="68"/>
                        <a:pt x="32" y="71"/>
                        <a:pt x="33" y="75"/>
                      </a:cubicBezTo>
                      <a:cubicBezTo>
                        <a:pt x="33" y="76"/>
                        <a:pt x="33" y="78"/>
                        <a:pt x="33" y="79"/>
                      </a:cubicBezTo>
                      <a:cubicBezTo>
                        <a:pt x="34" y="78"/>
                        <a:pt x="35" y="78"/>
                        <a:pt x="36" y="77"/>
                      </a:cubicBezTo>
                      <a:cubicBezTo>
                        <a:pt x="38" y="74"/>
                        <a:pt x="42" y="73"/>
                        <a:pt x="45" y="73"/>
                      </a:cubicBezTo>
                      <a:cubicBezTo>
                        <a:pt x="46" y="73"/>
                        <a:pt x="46" y="73"/>
                        <a:pt x="47" y="73"/>
                      </a:cubicBezTo>
                      <a:cubicBezTo>
                        <a:pt x="49" y="73"/>
                        <a:pt x="51" y="73"/>
                        <a:pt x="53" y="73"/>
                      </a:cubicBezTo>
                      <a:cubicBezTo>
                        <a:pt x="59" y="73"/>
                        <a:pt x="65" y="73"/>
                        <a:pt x="70" y="71"/>
                      </a:cubicBezTo>
                      <a:cubicBezTo>
                        <a:pt x="75" y="69"/>
                        <a:pt x="79" y="67"/>
                        <a:pt x="83" y="64"/>
                      </a:cubicBezTo>
                      <a:cubicBezTo>
                        <a:pt x="90" y="58"/>
                        <a:pt x="93" y="51"/>
                        <a:pt x="93" y="43"/>
                      </a:cubicBezTo>
                      <a:cubicBezTo>
                        <a:pt x="93" y="36"/>
                        <a:pt x="90" y="29"/>
                        <a:pt x="83" y="23"/>
                      </a:cubicBezTo>
                      <a:cubicBezTo>
                        <a:pt x="79" y="20"/>
                        <a:pt x="75" y="18"/>
                        <a:pt x="70" y="16"/>
                      </a:cubicBezTo>
                      <a:cubicBezTo>
                        <a:pt x="65" y="14"/>
                        <a:pt x="59" y="13"/>
                        <a:pt x="53" y="13"/>
                      </a:cubicBezTo>
                      <a:close/>
                      <a:moveTo>
                        <a:pt x="53" y="0"/>
                      </a:move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83" y="0"/>
                        <a:pt x="107" y="19"/>
                        <a:pt x="107" y="43"/>
                      </a:cubicBezTo>
                      <a:cubicBezTo>
                        <a:pt x="107" y="67"/>
                        <a:pt x="83" y="87"/>
                        <a:pt x="53" y="87"/>
                      </a:cubicBezTo>
                      <a:cubicBezTo>
                        <a:pt x="51" y="87"/>
                        <a:pt x="48" y="87"/>
                        <a:pt x="45" y="86"/>
                      </a:cubicBezTo>
                      <a:cubicBezTo>
                        <a:pt x="34" y="98"/>
                        <a:pt x="20" y="100"/>
                        <a:pt x="7" y="100"/>
                      </a:cubicBezTo>
                      <a:cubicBezTo>
                        <a:pt x="7" y="97"/>
                        <a:pt x="7" y="97"/>
                        <a:pt x="7" y="97"/>
                      </a:cubicBezTo>
                      <a:cubicBezTo>
                        <a:pt x="14" y="94"/>
                        <a:pt x="20" y="87"/>
                        <a:pt x="20" y="80"/>
                      </a:cubicBezTo>
                      <a:cubicBezTo>
                        <a:pt x="20" y="79"/>
                        <a:pt x="20" y="78"/>
                        <a:pt x="20" y="77"/>
                      </a:cubicBezTo>
                      <a:cubicBezTo>
                        <a:pt x="8" y="69"/>
                        <a:pt x="0" y="57"/>
                        <a:pt x="0" y="43"/>
                      </a:cubicBezTo>
                      <a:cubicBezTo>
                        <a:pt x="0" y="19"/>
                        <a:pt x="24" y="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šḻiḍe">
                  <a:extLst>
                    <a:ext uri="{FF2B5EF4-FFF2-40B4-BE49-F238E27FC236}">
                      <a16:creationId xmlns="" xmlns:a16="http://schemas.microsoft.com/office/drawing/2014/main" id="{D1756CE5-2F48-4025-99F9-E8F41E4EE7BA}"/>
                    </a:ext>
                  </a:extLst>
                </p:cNvPr>
                <p:cNvSpPr/>
                <p:nvPr/>
              </p:nvSpPr>
              <p:spPr bwMode="auto">
                <a:xfrm>
                  <a:off x="11501612" y="4250944"/>
                  <a:ext cx="215306" cy="215306"/>
                </a:xfrm>
                <a:custGeom>
                  <a:avLst/>
                  <a:gdLst>
                    <a:gd name="T0" fmla="*/ 62 w 67"/>
                    <a:gd name="T1" fmla="*/ 17 h 67"/>
                    <a:gd name="T2" fmla="*/ 67 w 67"/>
                    <a:gd name="T3" fmla="*/ 13 h 67"/>
                    <a:gd name="T4" fmla="*/ 67 w 67"/>
                    <a:gd name="T5" fmla="*/ 5 h 67"/>
                    <a:gd name="T6" fmla="*/ 58 w 67"/>
                    <a:gd name="T7" fmla="*/ 5 h 67"/>
                    <a:gd name="T8" fmla="*/ 58 w 67"/>
                    <a:gd name="T9" fmla="*/ 0 h 67"/>
                    <a:gd name="T10" fmla="*/ 4 w 67"/>
                    <a:gd name="T11" fmla="*/ 0 h 67"/>
                    <a:gd name="T12" fmla="*/ 0 w 67"/>
                    <a:gd name="T13" fmla="*/ 5 h 67"/>
                    <a:gd name="T14" fmla="*/ 0 w 67"/>
                    <a:gd name="T15" fmla="*/ 63 h 67"/>
                    <a:gd name="T16" fmla="*/ 4 w 67"/>
                    <a:gd name="T17" fmla="*/ 67 h 67"/>
                    <a:gd name="T18" fmla="*/ 58 w 67"/>
                    <a:gd name="T19" fmla="*/ 67 h 67"/>
                    <a:gd name="T20" fmla="*/ 58 w 67"/>
                    <a:gd name="T21" fmla="*/ 50 h 67"/>
                    <a:gd name="T22" fmla="*/ 62 w 67"/>
                    <a:gd name="T23" fmla="*/ 50 h 67"/>
                    <a:gd name="T24" fmla="*/ 67 w 67"/>
                    <a:gd name="T25" fmla="*/ 46 h 67"/>
                    <a:gd name="T26" fmla="*/ 67 w 67"/>
                    <a:gd name="T27" fmla="*/ 38 h 67"/>
                    <a:gd name="T28" fmla="*/ 58 w 67"/>
                    <a:gd name="T29" fmla="*/ 38 h 67"/>
                    <a:gd name="T30" fmla="*/ 58 w 67"/>
                    <a:gd name="T31" fmla="*/ 34 h 67"/>
                    <a:gd name="T32" fmla="*/ 62 w 67"/>
                    <a:gd name="T33" fmla="*/ 34 h 67"/>
                    <a:gd name="T34" fmla="*/ 67 w 67"/>
                    <a:gd name="T35" fmla="*/ 30 h 67"/>
                    <a:gd name="T36" fmla="*/ 67 w 67"/>
                    <a:gd name="T37" fmla="*/ 21 h 67"/>
                    <a:gd name="T38" fmla="*/ 58 w 67"/>
                    <a:gd name="T39" fmla="*/ 21 h 67"/>
                    <a:gd name="T40" fmla="*/ 58 w 67"/>
                    <a:gd name="T41" fmla="*/ 17 h 67"/>
                    <a:gd name="T42" fmla="*/ 62 w 67"/>
                    <a:gd name="T43" fmla="*/ 17 h 67"/>
                    <a:gd name="T44" fmla="*/ 37 w 67"/>
                    <a:gd name="T45" fmla="*/ 17 h 67"/>
                    <a:gd name="T46" fmla="*/ 46 w 67"/>
                    <a:gd name="T47" fmla="*/ 25 h 67"/>
                    <a:gd name="T48" fmla="*/ 37 w 67"/>
                    <a:gd name="T49" fmla="*/ 34 h 67"/>
                    <a:gd name="T50" fmla="*/ 29 w 67"/>
                    <a:gd name="T51" fmla="*/ 25 h 67"/>
                    <a:gd name="T52" fmla="*/ 37 w 67"/>
                    <a:gd name="T53" fmla="*/ 17 h 67"/>
                    <a:gd name="T54" fmla="*/ 16 w 67"/>
                    <a:gd name="T55" fmla="*/ 63 h 67"/>
                    <a:gd name="T56" fmla="*/ 12 w 67"/>
                    <a:gd name="T57" fmla="*/ 63 h 67"/>
                    <a:gd name="T58" fmla="*/ 12 w 67"/>
                    <a:gd name="T59" fmla="*/ 5 h 67"/>
                    <a:gd name="T60" fmla="*/ 16 w 67"/>
                    <a:gd name="T61" fmla="*/ 5 h 67"/>
                    <a:gd name="T62" fmla="*/ 16 w 67"/>
                    <a:gd name="T63" fmla="*/ 63 h 67"/>
                    <a:gd name="T64" fmla="*/ 50 w 67"/>
                    <a:gd name="T65" fmla="*/ 50 h 67"/>
                    <a:gd name="T66" fmla="*/ 25 w 67"/>
                    <a:gd name="T67" fmla="*/ 50 h 67"/>
                    <a:gd name="T68" fmla="*/ 25 w 67"/>
                    <a:gd name="T69" fmla="*/ 46 h 67"/>
                    <a:gd name="T70" fmla="*/ 33 w 67"/>
                    <a:gd name="T71" fmla="*/ 38 h 67"/>
                    <a:gd name="T72" fmla="*/ 33 w 67"/>
                    <a:gd name="T73" fmla="*/ 38 h 67"/>
                    <a:gd name="T74" fmla="*/ 41 w 67"/>
                    <a:gd name="T75" fmla="*/ 38 h 67"/>
                    <a:gd name="T76" fmla="*/ 50 w 67"/>
                    <a:gd name="T77" fmla="*/ 46 h 67"/>
                    <a:gd name="T78" fmla="*/ 50 w 67"/>
                    <a:gd name="T7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" h="67">
                      <a:moveTo>
                        <a:pt x="62" y="17"/>
                      </a:moveTo>
                      <a:cubicBezTo>
                        <a:pt x="65" y="17"/>
                        <a:pt x="67" y="15"/>
                        <a:pt x="67" y="13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7"/>
                        <a:pt x="4" y="67"/>
                      </a:cubicBezTo>
                      <a:cubicBezTo>
                        <a:pt x="58" y="67"/>
                        <a:pt x="58" y="67"/>
                        <a:pt x="58" y="67"/>
                      </a:cubicBezTo>
                      <a:cubicBezTo>
                        <a:pt x="58" y="50"/>
                        <a:pt x="58" y="50"/>
                        <a:pt x="58" y="50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5" y="50"/>
                        <a:pt x="67" y="49"/>
                        <a:pt x="67" y="4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4"/>
                        <a:pt x="67" y="32"/>
                        <a:pt x="67" y="30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lnTo>
                        <a:pt x="62" y="17"/>
                      </a:lnTo>
                      <a:close/>
                      <a:moveTo>
                        <a:pt x="37" y="17"/>
                      </a:moveTo>
                      <a:cubicBezTo>
                        <a:pt x="42" y="17"/>
                        <a:pt x="46" y="21"/>
                        <a:pt x="46" y="25"/>
                      </a:cubicBezTo>
                      <a:cubicBezTo>
                        <a:pt x="46" y="30"/>
                        <a:pt x="42" y="34"/>
                        <a:pt x="37" y="34"/>
                      </a:cubicBezTo>
                      <a:cubicBezTo>
                        <a:pt x="33" y="34"/>
                        <a:pt x="29" y="30"/>
                        <a:pt x="29" y="25"/>
                      </a:cubicBezTo>
                      <a:cubicBezTo>
                        <a:pt x="29" y="21"/>
                        <a:pt x="33" y="17"/>
                        <a:pt x="37" y="17"/>
                      </a:cubicBezTo>
                      <a:close/>
                      <a:moveTo>
                        <a:pt x="16" y="63"/>
                      </a:move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lnTo>
                        <a:pt x="16" y="63"/>
                      </a:lnTo>
                      <a:close/>
                      <a:moveTo>
                        <a:pt x="50" y="50"/>
                      </a:move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2"/>
                        <a:pt x="28" y="38"/>
                        <a:pt x="33" y="38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6" y="38"/>
                        <a:pt x="50" y="42"/>
                        <a:pt x="50" y="46"/>
                      </a:cubicBezTo>
                      <a:lnTo>
                        <a:pt x="5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$1îḓe">
                  <a:extLst>
                    <a:ext uri="{FF2B5EF4-FFF2-40B4-BE49-F238E27FC236}">
                      <a16:creationId xmlns="" xmlns:a16="http://schemas.microsoft.com/office/drawing/2014/main" id="{56DF33E1-1846-46F4-B735-3E0E8791AFA6}"/>
                    </a:ext>
                  </a:extLst>
                </p:cNvPr>
                <p:cNvSpPr/>
                <p:nvPr/>
              </p:nvSpPr>
              <p:spPr bwMode="auto">
                <a:xfrm>
                  <a:off x="11869589" y="3663746"/>
                  <a:ext cx="185947" cy="182031"/>
                </a:xfrm>
                <a:custGeom>
                  <a:avLst/>
                  <a:gdLst>
                    <a:gd name="T0" fmla="*/ 58 w 58"/>
                    <a:gd name="T1" fmla="*/ 29 h 57"/>
                    <a:gd name="T2" fmla="*/ 29 w 58"/>
                    <a:gd name="T3" fmla="*/ 57 h 57"/>
                    <a:gd name="T4" fmla="*/ 0 w 58"/>
                    <a:gd name="T5" fmla="*/ 29 h 57"/>
                    <a:gd name="T6" fmla="*/ 29 w 58"/>
                    <a:gd name="T7" fmla="*/ 0 h 57"/>
                    <a:gd name="T8" fmla="*/ 58 w 58"/>
                    <a:gd name="T9" fmla="*/ 29 h 57"/>
                    <a:gd name="T10" fmla="*/ 6 w 58"/>
                    <a:gd name="T11" fmla="*/ 29 h 57"/>
                    <a:gd name="T12" fmla="*/ 29 w 58"/>
                    <a:gd name="T13" fmla="*/ 52 h 57"/>
                    <a:gd name="T14" fmla="*/ 52 w 58"/>
                    <a:gd name="T15" fmla="*/ 29 h 57"/>
                    <a:gd name="T16" fmla="*/ 29 w 58"/>
                    <a:gd name="T17" fmla="*/ 6 h 57"/>
                    <a:gd name="T18" fmla="*/ 6 w 58"/>
                    <a:gd name="T19" fmla="*/ 29 h 57"/>
                    <a:gd name="T20" fmla="*/ 32 w 58"/>
                    <a:gd name="T21" fmla="*/ 12 h 57"/>
                    <a:gd name="T22" fmla="*/ 46 w 58"/>
                    <a:gd name="T23" fmla="*/ 26 h 57"/>
                    <a:gd name="T24" fmla="*/ 46 w 58"/>
                    <a:gd name="T25" fmla="*/ 31 h 57"/>
                    <a:gd name="T26" fmla="*/ 41 w 58"/>
                    <a:gd name="T27" fmla="*/ 31 h 57"/>
                    <a:gd name="T28" fmla="*/ 33 w 58"/>
                    <a:gd name="T29" fmla="*/ 23 h 57"/>
                    <a:gd name="T30" fmla="*/ 33 w 58"/>
                    <a:gd name="T31" fmla="*/ 43 h 57"/>
                    <a:gd name="T32" fmla="*/ 29 w 58"/>
                    <a:gd name="T33" fmla="*/ 47 h 57"/>
                    <a:gd name="T34" fmla="*/ 25 w 58"/>
                    <a:gd name="T35" fmla="*/ 43 h 57"/>
                    <a:gd name="T36" fmla="*/ 25 w 58"/>
                    <a:gd name="T37" fmla="*/ 23 h 57"/>
                    <a:gd name="T38" fmla="*/ 17 w 58"/>
                    <a:gd name="T39" fmla="*/ 31 h 57"/>
                    <a:gd name="T40" fmla="*/ 12 w 58"/>
                    <a:gd name="T41" fmla="*/ 31 h 57"/>
                    <a:gd name="T42" fmla="*/ 11 w 58"/>
                    <a:gd name="T43" fmla="*/ 29 h 57"/>
                    <a:gd name="T44" fmla="*/ 12 w 58"/>
                    <a:gd name="T45" fmla="*/ 26 h 57"/>
                    <a:gd name="T46" fmla="*/ 27 w 58"/>
                    <a:gd name="T47" fmla="*/ 12 h 57"/>
                    <a:gd name="T48" fmla="*/ 32 w 58"/>
                    <a:gd name="T49" fmla="*/ 1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57">
                      <a:moveTo>
                        <a:pt x="58" y="29"/>
                      </a:moveTo>
                      <a:cubicBezTo>
                        <a:pt x="58" y="45"/>
                        <a:pt x="45" y="57"/>
                        <a:pt x="29" y="57"/>
                      </a:cubicBezTo>
                      <a:cubicBezTo>
                        <a:pt x="13" y="57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5" y="0"/>
                        <a:pt x="58" y="13"/>
                        <a:pt x="58" y="29"/>
                      </a:cubicBezTo>
                      <a:close/>
                      <a:moveTo>
                        <a:pt x="6" y="29"/>
                      </a:moveTo>
                      <a:cubicBezTo>
                        <a:pt x="6" y="42"/>
                        <a:pt x="16" y="52"/>
                        <a:pt x="29" y="52"/>
                      </a:cubicBezTo>
                      <a:cubicBezTo>
                        <a:pt x="42" y="52"/>
                        <a:pt x="52" y="42"/>
                        <a:pt x="52" y="29"/>
                      </a:cubicBezTo>
                      <a:cubicBezTo>
                        <a:pt x="52" y="16"/>
                        <a:pt x="42" y="6"/>
                        <a:pt x="29" y="6"/>
                      </a:cubicBezTo>
                      <a:cubicBezTo>
                        <a:pt x="16" y="6"/>
                        <a:pt x="6" y="16"/>
                        <a:pt x="6" y="29"/>
                      </a:cubicBezTo>
                      <a:close/>
                      <a:moveTo>
                        <a:pt x="32" y="12"/>
                      </a:move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7" y="28"/>
                        <a:pt x="47" y="30"/>
                        <a:pt x="46" y="31"/>
                      </a:cubicBezTo>
                      <a:cubicBezTo>
                        <a:pt x="45" y="33"/>
                        <a:pt x="42" y="33"/>
                        <a:pt x="41" y="31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5"/>
                        <a:pt x="31" y="47"/>
                        <a:pt x="29" y="47"/>
                      </a:cubicBezTo>
                      <a:cubicBezTo>
                        <a:pt x="27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6" y="33"/>
                        <a:pt x="14" y="33"/>
                        <a:pt x="12" y="31"/>
                      </a:cubicBezTo>
                      <a:cubicBezTo>
                        <a:pt x="12" y="31"/>
                        <a:pt x="11" y="30"/>
                        <a:pt x="11" y="29"/>
                      </a:cubicBezTo>
                      <a:cubicBezTo>
                        <a:pt x="11" y="28"/>
                        <a:pt x="12" y="27"/>
                        <a:pt x="12" y="26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8" y="11"/>
                        <a:pt x="30" y="11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ś1îdé">
                  <a:extLst>
                    <a:ext uri="{FF2B5EF4-FFF2-40B4-BE49-F238E27FC236}">
                      <a16:creationId xmlns="" xmlns:a16="http://schemas.microsoft.com/office/drawing/2014/main" id="{E142F933-E44F-4113-A6A1-721F4F87ACB0}"/>
                    </a:ext>
                  </a:extLst>
                </p:cNvPr>
                <p:cNvSpPr/>
                <p:nvPr/>
              </p:nvSpPr>
              <p:spPr bwMode="auto">
                <a:xfrm>
                  <a:off x="11838272" y="3890796"/>
                  <a:ext cx="146800" cy="146799"/>
                </a:xfrm>
                <a:custGeom>
                  <a:avLst/>
                  <a:gdLst>
                    <a:gd name="T0" fmla="*/ 3 w 46"/>
                    <a:gd name="T1" fmla="*/ 0 h 46"/>
                    <a:gd name="T2" fmla="*/ 20 w 46"/>
                    <a:gd name="T3" fmla="*/ 0 h 46"/>
                    <a:gd name="T4" fmla="*/ 20 w 46"/>
                    <a:gd name="T5" fmla="*/ 3 h 46"/>
                    <a:gd name="T6" fmla="*/ 3 w 46"/>
                    <a:gd name="T7" fmla="*/ 3 h 46"/>
                    <a:gd name="T8" fmla="*/ 3 w 46"/>
                    <a:gd name="T9" fmla="*/ 0 h 46"/>
                    <a:gd name="T10" fmla="*/ 26 w 46"/>
                    <a:gd name="T11" fmla="*/ 0 h 46"/>
                    <a:gd name="T12" fmla="*/ 43 w 46"/>
                    <a:gd name="T13" fmla="*/ 0 h 46"/>
                    <a:gd name="T14" fmla="*/ 43 w 46"/>
                    <a:gd name="T15" fmla="*/ 3 h 46"/>
                    <a:gd name="T16" fmla="*/ 26 w 46"/>
                    <a:gd name="T17" fmla="*/ 3 h 46"/>
                    <a:gd name="T18" fmla="*/ 26 w 46"/>
                    <a:gd name="T19" fmla="*/ 0 h 46"/>
                    <a:gd name="T20" fmla="*/ 43 w 46"/>
                    <a:gd name="T21" fmla="*/ 14 h 46"/>
                    <a:gd name="T22" fmla="*/ 41 w 46"/>
                    <a:gd name="T23" fmla="*/ 14 h 46"/>
                    <a:gd name="T24" fmla="*/ 41 w 46"/>
                    <a:gd name="T25" fmla="*/ 3 h 46"/>
                    <a:gd name="T26" fmla="*/ 29 w 46"/>
                    <a:gd name="T27" fmla="*/ 3 h 46"/>
                    <a:gd name="T28" fmla="*/ 29 w 46"/>
                    <a:gd name="T29" fmla="*/ 14 h 46"/>
                    <a:gd name="T30" fmla="*/ 17 w 46"/>
                    <a:gd name="T31" fmla="*/ 14 h 46"/>
                    <a:gd name="T32" fmla="*/ 17 w 46"/>
                    <a:gd name="T33" fmla="*/ 3 h 46"/>
                    <a:gd name="T34" fmla="*/ 6 w 46"/>
                    <a:gd name="T35" fmla="*/ 3 h 46"/>
                    <a:gd name="T36" fmla="*/ 6 w 46"/>
                    <a:gd name="T37" fmla="*/ 14 h 46"/>
                    <a:gd name="T38" fmla="*/ 3 w 46"/>
                    <a:gd name="T39" fmla="*/ 14 h 46"/>
                    <a:gd name="T40" fmla="*/ 0 w 46"/>
                    <a:gd name="T41" fmla="*/ 18 h 46"/>
                    <a:gd name="T42" fmla="*/ 0 w 46"/>
                    <a:gd name="T43" fmla="*/ 43 h 46"/>
                    <a:gd name="T44" fmla="*/ 3 w 46"/>
                    <a:gd name="T45" fmla="*/ 46 h 46"/>
                    <a:gd name="T46" fmla="*/ 17 w 46"/>
                    <a:gd name="T47" fmla="*/ 46 h 46"/>
                    <a:gd name="T48" fmla="*/ 20 w 46"/>
                    <a:gd name="T49" fmla="*/ 43 h 46"/>
                    <a:gd name="T50" fmla="*/ 20 w 46"/>
                    <a:gd name="T51" fmla="*/ 26 h 46"/>
                    <a:gd name="T52" fmla="*/ 26 w 46"/>
                    <a:gd name="T53" fmla="*/ 26 h 46"/>
                    <a:gd name="T54" fmla="*/ 26 w 46"/>
                    <a:gd name="T55" fmla="*/ 43 h 46"/>
                    <a:gd name="T56" fmla="*/ 29 w 46"/>
                    <a:gd name="T57" fmla="*/ 46 h 46"/>
                    <a:gd name="T58" fmla="*/ 43 w 46"/>
                    <a:gd name="T59" fmla="*/ 46 h 46"/>
                    <a:gd name="T60" fmla="*/ 46 w 46"/>
                    <a:gd name="T61" fmla="*/ 43 h 46"/>
                    <a:gd name="T62" fmla="*/ 46 w 46"/>
                    <a:gd name="T63" fmla="*/ 18 h 46"/>
                    <a:gd name="T64" fmla="*/ 43 w 46"/>
                    <a:gd name="T65" fmla="*/ 14 h 46"/>
                    <a:gd name="T66" fmla="*/ 16 w 46"/>
                    <a:gd name="T67" fmla="*/ 43 h 46"/>
                    <a:gd name="T68" fmla="*/ 5 w 46"/>
                    <a:gd name="T69" fmla="*/ 43 h 46"/>
                    <a:gd name="T70" fmla="*/ 3 w 46"/>
                    <a:gd name="T71" fmla="*/ 42 h 46"/>
                    <a:gd name="T72" fmla="*/ 5 w 46"/>
                    <a:gd name="T73" fmla="*/ 40 h 46"/>
                    <a:gd name="T74" fmla="*/ 16 w 46"/>
                    <a:gd name="T75" fmla="*/ 40 h 46"/>
                    <a:gd name="T76" fmla="*/ 17 w 46"/>
                    <a:gd name="T77" fmla="*/ 42 h 46"/>
                    <a:gd name="T78" fmla="*/ 16 w 46"/>
                    <a:gd name="T79" fmla="*/ 43 h 46"/>
                    <a:gd name="T80" fmla="*/ 25 w 46"/>
                    <a:gd name="T81" fmla="*/ 23 h 46"/>
                    <a:gd name="T82" fmla="*/ 22 w 46"/>
                    <a:gd name="T83" fmla="*/ 23 h 46"/>
                    <a:gd name="T84" fmla="*/ 20 w 46"/>
                    <a:gd name="T85" fmla="*/ 22 h 46"/>
                    <a:gd name="T86" fmla="*/ 22 w 46"/>
                    <a:gd name="T87" fmla="*/ 20 h 46"/>
                    <a:gd name="T88" fmla="*/ 25 w 46"/>
                    <a:gd name="T89" fmla="*/ 20 h 46"/>
                    <a:gd name="T90" fmla="*/ 26 w 46"/>
                    <a:gd name="T91" fmla="*/ 22 h 46"/>
                    <a:gd name="T92" fmla="*/ 25 w 46"/>
                    <a:gd name="T93" fmla="*/ 23 h 46"/>
                    <a:gd name="T94" fmla="*/ 42 w 46"/>
                    <a:gd name="T95" fmla="*/ 43 h 46"/>
                    <a:gd name="T96" fmla="*/ 31 w 46"/>
                    <a:gd name="T97" fmla="*/ 43 h 46"/>
                    <a:gd name="T98" fmla="*/ 29 w 46"/>
                    <a:gd name="T99" fmla="*/ 42 h 46"/>
                    <a:gd name="T100" fmla="*/ 31 w 46"/>
                    <a:gd name="T101" fmla="*/ 40 h 46"/>
                    <a:gd name="T102" fmla="*/ 42 w 46"/>
                    <a:gd name="T103" fmla="*/ 40 h 46"/>
                    <a:gd name="T104" fmla="*/ 43 w 46"/>
                    <a:gd name="T105" fmla="*/ 42 h 46"/>
                    <a:gd name="T106" fmla="*/ 42 w 46"/>
                    <a:gd name="T107" fmla="*/ 4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6" h="46">
                      <a:moveTo>
                        <a:pt x="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4"/>
                      </a:move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2" y="46"/>
                        <a:pt x="3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9" y="46"/>
                        <a:pt x="20" y="45"/>
                        <a:pt x="20" y="43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5"/>
                        <a:pt x="28" y="46"/>
                        <a:pt x="29" y="46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5" y="46"/>
                        <a:pt x="46" y="45"/>
                        <a:pt x="46" y="43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6"/>
                        <a:pt x="45" y="14"/>
                        <a:pt x="43" y="14"/>
                      </a:cubicBezTo>
                      <a:close/>
                      <a:moveTo>
                        <a:pt x="16" y="43"/>
                      </a:move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4" y="43"/>
                        <a:pt x="3" y="43"/>
                        <a:pt x="3" y="42"/>
                      </a:cubicBezTo>
                      <a:cubicBezTo>
                        <a:pt x="3" y="41"/>
                        <a:pt x="4" y="40"/>
                        <a:pt x="5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7" y="40"/>
                        <a:pt x="17" y="41"/>
                        <a:pt x="17" y="42"/>
                      </a:cubicBezTo>
                      <a:cubicBezTo>
                        <a:pt x="17" y="43"/>
                        <a:pt x="17" y="43"/>
                        <a:pt x="16" y="43"/>
                      </a:cubicBezTo>
                      <a:close/>
                      <a:moveTo>
                        <a:pt x="25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0" y="22"/>
                        <a:pt x="20" y="22"/>
                      </a:cubicBezTo>
                      <a:cubicBezTo>
                        <a:pt x="20" y="21"/>
                        <a:pt x="21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6" y="21"/>
                        <a:pt x="26" y="22"/>
                      </a:cubicBezTo>
                      <a:cubicBezTo>
                        <a:pt x="26" y="22"/>
                        <a:pt x="25" y="23"/>
                        <a:pt x="25" y="23"/>
                      </a:cubicBezTo>
                      <a:close/>
                      <a:moveTo>
                        <a:pt x="42" y="43"/>
                      </a:move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30" y="43"/>
                        <a:pt x="29" y="43"/>
                        <a:pt x="29" y="42"/>
                      </a:cubicBezTo>
                      <a:cubicBezTo>
                        <a:pt x="29" y="41"/>
                        <a:pt x="30" y="40"/>
                        <a:pt x="3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1"/>
                        <a:pt x="43" y="42"/>
                      </a:cubicBezTo>
                      <a:cubicBezTo>
                        <a:pt x="43" y="43"/>
                        <a:pt x="43" y="43"/>
                        <a:pt x="42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š1îdé">
                  <a:extLst>
                    <a:ext uri="{FF2B5EF4-FFF2-40B4-BE49-F238E27FC236}">
                      <a16:creationId xmlns="" xmlns:a16="http://schemas.microsoft.com/office/drawing/2014/main" id="{00265AFB-0957-4EFB-8956-E4C09105D515}"/>
                    </a:ext>
                  </a:extLst>
                </p:cNvPr>
                <p:cNvSpPr/>
                <p:nvPr/>
              </p:nvSpPr>
              <p:spPr bwMode="auto">
                <a:xfrm>
                  <a:off x="11572076" y="3920155"/>
                  <a:ext cx="236837" cy="238794"/>
                </a:xfrm>
                <a:custGeom>
                  <a:avLst/>
                  <a:gdLst>
                    <a:gd name="T0" fmla="*/ 61 w 121"/>
                    <a:gd name="T1" fmla="*/ 122 h 122"/>
                    <a:gd name="T2" fmla="*/ 121 w 121"/>
                    <a:gd name="T3" fmla="*/ 62 h 122"/>
                    <a:gd name="T4" fmla="*/ 84 w 121"/>
                    <a:gd name="T5" fmla="*/ 62 h 122"/>
                    <a:gd name="T6" fmla="*/ 84 w 121"/>
                    <a:gd name="T7" fmla="*/ 0 h 122"/>
                    <a:gd name="T8" fmla="*/ 38 w 121"/>
                    <a:gd name="T9" fmla="*/ 0 h 122"/>
                    <a:gd name="T10" fmla="*/ 38 w 121"/>
                    <a:gd name="T11" fmla="*/ 62 h 122"/>
                    <a:gd name="T12" fmla="*/ 0 w 121"/>
                    <a:gd name="T13" fmla="*/ 62 h 122"/>
                    <a:gd name="T14" fmla="*/ 61 w 121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2">
                      <a:moveTo>
                        <a:pt x="61" y="122"/>
                      </a:moveTo>
                      <a:lnTo>
                        <a:pt x="121" y="62"/>
                      </a:lnTo>
                      <a:lnTo>
                        <a:pt x="84" y="62"/>
                      </a:lnTo>
                      <a:lnTo>
                        <a:pt x="84" y="0"/>
                      </a:lnTo>
                      <a:lnTo>
                        <a:pt x="38" y="0"/>
                      </a:lnTo>
                      <a:lnTo>
                        <a:pt x="38" y="62"/>
                      </a:lnTo>
                      <a:lnTo>
                        <a:pt x="0" y="62"/>
                      </a:lnTo>
                      <a:lnTo>
                        <a:pt x="61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" name="iŝlîdê">
                  <a:extLst>
                    <a:ext uri="{FF2B5EF4-FFF2-40B4-BE49-F238E27FC236}">
                      <a16:creationId xmlns="" xmlns:a16="http://schemas.microsoft.com/office/drawing/2014/main" id="{00EBEFEB-4D52-493B-A2EF-6939063D88F3}"/>
                    </a:ext>
                  </a:extLst>
                </p:cNvPr>
                <p:cNvSpPr/>
                <p:nvPr/>
              </p:nvSpPr>
              <p:spPr bwMode="auto">
                <a:xfrm>
                  <a:off x="11848058" y="3391677"/>
                  <a:ext cx="197691" cy="19769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57 w 62"/>
                    <a:gd name="T11" fmla="*/ 35 h 62"/>
                    <a:gd name="T12" fmla="*/ 41 w 62"/>
                    <a:gd name="T13" fmla="*/ 34 h 62"/>
                    <a:gd name="T14" fmla="*/ 46 w 62"/>
                    <a:gd name="T15" fmla="*/ 53 h 62"/>
                    <a:gd name="T16" fmla="*/ 57 w 62"/>
                    <a:gd name="T17" fmla="*/ 35 h 62"/>
                    <a:gd name="T18" fmla="*/ 41 w 62"/>
                    <a:gd name="T19" fmla="*/ 55 h 62"/>
                    <a:gd name="T20" fmla="*/ 36 w 62"/>
                    <a:gd name="T21" fmla="*/ 35 h 62"/>
                    <a:gd name="T22" fmla="*/ 35 w 62"/>
                    <a:gd name="T23" fmla="*/ 35 h 62"/>
                    <a:gd name="T24" fmla="*/ 15 w 62"/>
                    <a:gd name="T25" fmla="*/ 52 h 62"/>
                    <a:gd name="T26" fmla="*/ 31 w 62"/>
                    <a:gd name="T27" fmla="*/ 57 h 62"/>
                    <a:gd name="T28" fmla="*/ 41 w 62"/>
                    <a:gd name="T29" fmla="*/ 55 h 62"/>
                    <a:gd name="T30" fmla="*/ 11 w 62"/>
                    <a:gd name="T31" fmla="*/ 48 h 62"/>
                    <a:gd name="T32" fmla="*/ 33 w 62"/>
                    <a:gd name="T33" fmla="*/ 31 h 62"/>
                    <a:gd name="T34" fmla="*/ 34 w 62"/>
                    <a:gd name="T35" fmla="*/ 31 h 62"/>
                    <a:gd name="T36" fmla="*/ 32 w 62"/>
                    <a:gd name="T37" fmla="*/ 26 h 62"/>
                    <a:gd name="T38" fmla="*/ 4 w 62"/>
                    <a:gd name="T39" fmla="*/ 30 h 62"/>
                    <a:gd name="T40" fmla="*/ 4 w 62"/>
                    <a:gd name="T41" fmla="*/ 31 h 62"/>
                    <a:gd name="T42" fmla="*/ 11 w 62"/>
                    <a:gd name="T43" fmla="*/ 48 h 62"/>
                    <a:gd name="T44" fmla="*/ 5 w 62"/>
                    <a:gd name="T45" fmla="*/ 25 h 62"/>
                    <a:gd name="T46" fmla="*/ 29 w 62"/>
                    <a:gd name="T47" fmla="*/ 22 h 62"/>
                    <a:gd name="T48" fmla="*/ 20 w 62"/>
                    <a:gd name="T49" fmla="*/ 7 h 62"/>
                    <a:gd name="T50" fmla="*/ 5 w 62"/>
                    <a:gd name="T51" fmla="*/ 25 h 62"/>
                    <a:gd name="T52" fmla="*/ 25 w 62"/>
                    <a:gd name="T53" fmla="*/ 5 h 62"/>
                    <a:gd name="T54" fmla="*/ 35 w 62"/>
                    <a:gd name="T55" fmla="*/ 20 h 62"/>
                    <a:gd name="T56" fmla="*/ 49 w 62"/>
                    <a:gd name="T57" fmla="*/ 11 h 62"/>
                    <a:gd name="T58" fmla="*/ 31 w 62"/>
                    <a:gd name="T59" fmla="*/ 4 h 62"/>
                    <a:gd name="T60" fmla="*/ 25 w 62"/>
                    <a:gd name="T61" fmla="*/ 5 h 62"/>
                    <a:gd name="T62" fmla="*/ 51 w 62"/>
                    <a:gd name="T63" fmla="*/ 14 h 62"/>
                    <a:gd name="T64" fmla="*/ 37 w 62"/>
                    <a:gd name="T65" fmla="*/ 24 h 62"/>
                    <a:gd name="T66" fmla="*/ 38 w 62"/>
                    <a:gd name="T67" fmla="*/ 28 h 62"/>
                    <a:gd name="T68" fmla="*/ 39 w 62"/>
                    <a:gd name="T69" fmla="*/ 30 h 62"/>
                    <a:gd name="T70" fmla="*/ 57 w 62"/>
                    <a:gd name="T71" fmla="*/ 30 h 62"/>
                    <a:gd name="T72" fmla="*/ 51 w 62"/>
                    <a:gd name="T73" fmla="*/ 1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57" y="35"/>
                      </a:moveTo>
                      <a:cubicBezTo>
                        <a:pt x="56" y="35"/>
                        <a:pt x="49" y="32"/>
                        <a:pt x="41" y="34"/>
                      </a:cubicBezTo>
                      <a:cubicBezTo>
                        <a:pt x="44" y="43"/>
                        <a:pt x="45" y="51"/>
                        <a:pt x="46" y="53"/>
                      </a:cubicBezTo>
                      <a:cubicBezTo>
                        <a:pt x="52" y="49"/>
                        <a:pt x="56" y="42"/>
                        <a:pt x="57" y="35"/>
                      </a:cubicBezTo>
                      <a:close/>
                      <a:moveTo>
                        <a:pt x="41" y="55"/>
                      </a:moveTo>
                      <a:cubicBezTo>
                        <a:pt x="41" y="53"/>
                        <a:pt x="39" y="45"/>
                        <a:pt x="36" y="35"/>
                      </a:cubicBezTo>
                      <a:cubicBezTo>
                        <a:pt x="36" y="35"/>
                        <a:pt x="36" y="35"/>
                        <a:pt x="35" y="35"/>
                      </a:cubicBezTo>
                      <a:cubicBezTo>
                        <a:pt x="20" y="40"/>
                        <a:pt x="15" y="51"/>
                        <a:pt x="15" y="52"/>
                      </a:cubicBezTo>
                      <a:cubicBezTo>
                        <a:pt x="19" y="55"/>
                        <a:pt x="25" y="57"/>
                        <a:pt x="31" y="57"/>
                      </a:cubicBezTo>
                      <a:cubicBezTo>
                        <a:pt x="35" y="57"/>
                        <a:pt x="38" y="57"/>
                        <a:pt x="41" y="55"/>
                      </a:cubicBezTo>
                      <a:close/>
                      <a:moveTo>
                        <a:pt x="11" y="48"/>
                      </a:moveTo>
                      <a:cubicBezTo>
                        <a:pt x="12" y="47"/>
                        <a:pt x="19" y="35"/>
                        <a:pt x="33" y="31"/>
                      </a:cubicBezTo>
                      <a:cubicBezTo>
                        <a:pt x="33" y="31"/>
                        <a:pt x="33" y="31"/>
                        <a:pt x="34" y="31"/>
                      </a:cubicBezTo>
                      <a:cubicBezTo>
                        <a:pt x="33" y="29"/>
                        <a:pt x="32" y="28"/>
                        <a:pt x="32" y="26"/>
                      </a:cubicBezTo>
                      <a:cubicBezTo>
                        <a:pt x="18" y="30"/>
                        <a:pt x="6" y="30"/>
                        <a:pt x="4" y="30"/>
                      </a:cubicBezTo>
                      <a:cubicBezTo>
                        <a:pt x="4" y="30"/>
                        <a:pt x="4" y="30"/>
                        <a:pt x="4" y="31"/>
                      </a:cubicBezTo>
                      <a:cubicBezTo>
                        <a:pt x="4" y="38"/>
                        <a:pt x="7" y="44"/>
                        <a:pt x="11" y="48"/>
                      </a:cubicBezTo>
                      <a:close/>
                      <a:moveTo>
                        <a:pt x="5" y="25"/>
                      </a:moveTo>
                      <a:cubicBezTo>
                        <a:pt x="6" y="25"/>
                        <a:pt x="17" y="25"/>
                        <a:pt x="29" y="22"/>
                      </a:cubicBezTo>
                      <a:cubicBezTo>
                        <a:pt x="25" y="14"/>
                        <a:pt x="20" y="8"/>
                        <a:pt x="20" y="7"/>
                      </a:cubicBezTo>
                      <a:cubicBezTo>
                        <a:pt x="12" y="10"/>
                        <a:pt x="7" y="17"/>
                        <a:pt x="5" y="25"/>
                      </a:cubicBezTo>
                      <a:close/>
                      <a:moveTo>
                        <a:pt x="25" y="5"/>
                      </a:moveTo>
                      <a:cubicBezTo>
                        <a:pt x="25" y="6"/>
                        <a:pt x="30" y="12"/>
                        <a:pt x="35" y="20"/>
                      </a:cubicBezTo>
                      <a:cubicBezTo>
                        <a:pt x="44" y="17"/>
                        <a:pt x="48" y="12"/>
                        <a:pt x="49" y="11"/>
                      </a:cubicBezTo>
                      <a:cubicBezTo>
                        <a:pt x="44" y="7"/>
                        <a:pt x="38" y="4"/>
                        <a:pt x="31" y="4"/>
                      </a:cubicBezTo>
                      <a:cubicBezTo>
                        <a:pt x="29" y="4"/>
                        <a:pt x="27" y="4"/>
                        <a:pt x="25" y="5"/>
                      </a:cubicBezTo>
                      <a:close/>
                      <a:moveTo>
                        <a:pt x="51" y="14"/>
                      </a:moveTo>
                      <a:cubicBezTo>
                        <a:pt x="51" y="15"/>
                        <a:pt x="46" y="20"/>
                        <a:pt x="37" y="24"/>
                      </a:cubicBezTo>
                      <a:cubicBezTo>
                        <a:pt x="37" y="26"/>
                        <a:pt x="38" y="27"/>
                        <a:pt x="38" y="28"/>
                      </a:cubicBezTo>
                      <a:cubicBezTo>
                        <a:pt x="39" y="29"/>
                        <a:pt x="39" y="29"/>
                        <a:pt x="39" y="30"/>
                      </a:cubicBezTo>
                      <a:cubicBezTo>
                        <a:pt x="48" y="29"/>
                        <a:pt x="57" y="30"/>
                        <a:pt x="57" y="30"/>
                      </a:cubicBezTo>
                      <a:cubicBezTo>
                        <a:pt x="57" y="24"/>
                        <a:pt x="55" y="18"/>
                        <a:pt x="5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ṩļídè">
                  <a:extLst>
                    <a:ext uri="{FF2B5EF4-FFF2-40B4-BE49-F238E27FC236}">
                      <a16:creationId xmlns="" xmlns:a16="http://schemas.microsoft.com/office/drawing/2014/main" id="{4B5FC50E-4188-45B5-AD81-E40E49011086}"/>
                    </a:ext>
                  </a:extLst>
                </p:cNvPr>
                <p:cNvSpPr/>
                <p:nvPr/>
              </p:nvSpPr>
              <p:spPr bwMode="auto">
                <a:xfrm>
                  <a:off x="11650369" y="3689191"/>
                  <a:ext cx="187904" cy="166372"/>
                </a:xfrm>
                <a:custGeom>
                  <a:avLst/>
                  <a:gdLst>
                    <a:gd name="T0" fmla="*/ 48 w 59"/>
                    <a:gd name="T1" fmla="*/ 0 h 52"/>
                    <a:gd name="T2" fmla="*/ 11 w 59"/>
                    <a:gd name="T3" fmla="*/ 0 h 52"/>
                    <a:gd name="T4" fmla="*/ 0 w 59"/>
                    <a:gd name="T5" fmla="*/ 12 h 52"/>
                    <a:gd name="T6" fmla="*/ 0 w 59"/>
                    <a:gd name="T7" fmla="*/ 50 h 52"/>
                    <a:gd name="T8" fmla="*/ 2 w 59"/>
                    <a:gd name="T9" fmla="*/ 52 h 52"/>
                    <a:gd name="T10" fmla="*/ 57 w 59"/>
                    <a:gd name="T11" fmla="*/ 52 h 52"/>
                    <a:gd name="T12" fmla="*/ 59 w 59"/>
                    <a:gd name="T13" fmla="*/ 50 h 52"/>
                    <a:gd name="T14" fmla="*/ 59 w 59"/>
                    <a:gd name="T15" fmla="*/ 12 h 52"/>
                    <a:gd name="T16" fmla="*/ 48 w 59"/>
                    <a:gd name="T17" fmla="*/ 0 h 52"/>
                    <a:gd name="T18" fmla="*/ 37 w 59"/>
                    <a:gd name="T19" fmla="*/ 34 h 52"/>
                    <a:gd name="T20" fmla="*/ 37 w 59"/>
                    <a:gd name="T21" fmla="*/ 45 h 52"/>
                    <a:gd name="T22" fmla="*/ 22 w 59"/>
                    <a:gd name="T23" fmla="*/ 45 h 52"/>
                    <a:gd name="T24" fmla="*/ 22 w 59"/>
                    <a:gd name="T25" fmla="*/ 34 h 52"/>
                    <a:gd name="T26" fmla="*/ 11 w 59"/>
                    <a:gd name="T27" fmla="*/ 34 h 52"/>
                    <a:gd name="T28" fmla="*/ 29 w 59"/>
                    <a:gd name="T29" fmla="*/ 19 h 52"/>
                    <a:gd name="T30" fmla="*/ 48 w 59"/>
                    <a:gd name="T31" fmla="*/ 34 h 52"/>
                    <a:gd name="T32" fmla="*/ 37 w 59"/>
                    <a:gd name="T33" fmla="*/ 34 h 52"/>
                    <a:gd name="T34" fmla="*/ 9 w 59"/>
                    <a:gd name="T35" fmla="*/ 8 h 52"/>
                    <a:gd name="T36" fmla="*/ 12 w 59"/>
                    <a:gd name="T37" fmla="*/ 4 h 52"/>
                    <a:gd name="T38" fmla="*/ 46 w 59"/>
                    <a:gd name="T39" fmla="*/ 4 h 52"/>
                    <a:gd name="T40" fmla="*/ 50 w 59"/>
                    <a:gd name="T41" fmla="*/ 8 h 52"/>
                    <a:gd name="T42" fmla="*/ 9 w 59"/>
                    <a:gd name="T4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9" h="52">
                      <a:moveTo>
                        <a:pt x="4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2"/>
                        <a:pt x="1" y="52"/>
                        <a:pt x="2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2"/>
                        <a:pt x="59" y="52"/>
                        <a:pt x="59" y="50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lnTo>
                        <a:pt x="48" y="0"/>
                      </a:lnTo>
                      <a:close/>
                      <a:moveTo>
                        <a:pt x="37" y="34"/>
                      </a:move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11" y="34"/>
                        <a:pt x="11" y="34"/>
                        <a:pt x="11" y="34"/>
                      </a:cubicBezTo>
                      <a:cubicBezTo>
                        <a:pt x="29" y="19"/>
                        <a:pt x="29" y="19"/>
                        <a:pt x="29" y="19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lnTo>
                        <a:pt x="37" y="34"/>
                      </a:lnTo>
                      <a:close/>
                      <a:moveTo>
                        <a:pt x="9" y="8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50" y="8"/>
                        <a:pt x="50" y="8"/>
                        <a:pt x="50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ślíḓe">
                  <a:extLst>
                    <a:ext uri="{FF2B5EF4-FFF2-40B4-BE49-F238E27FC236}">
                      <a16:creationId xmlns="" xmlns:a16="http://schemas.microsoft.com/office/drawing/2014/main" id="{E13F9D45-51F6-4850-A811-67D6D7E9B8A1}"/>
                    </a:ext>
                  </a:extLst>
                </p:cNvPr>
                <p:cNvSpPr/>
                <p:nvPr/>
              </p:nvSpPr>
              <p:spPr bwMode="auto">
                <a:xfrm>
                  <a:off x="11243244" y="4012150"/>
                  <a:ext cx="303387" cy="266197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7 h 83"/>
                    <a:gd name="T16" fmla="*/ 83 w 95"/>
                    <a:gd name="T17" fmla="*/ 67 h 83"/>
                    <a:gd name="T18" fmla="*/ 83 w 95"/>
                    <a:gd name="T19" fmla="*/ 67 h 83"/>
                    <a:gd name="T20" fmla="*/ 95 w 95"/>
                    <a:gd name="T21" fmla="*/ 34 h 83"/>
                    <a:gd name="T22" fmla="*/ 80 w 95"/>
                    <a:gd name="T23" fmla="*/ 62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2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2 w 95"/>
                    <a:gd name="T37" fmla="*/ 7 h 83"/>
                    <a:gd name="T38" fmla="*/ 86 w 95"/>
                    <a:gd name="T39" fmla="*/ 12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2 w 95"/>
                    <a:gd name="T45" fmla="*/ 61 h 83"/>
                    <a:gd name="T46" fmla="*/ 80 w 95"/>
                    <a:gd name="T47" fmla="*/ 62 h 83"/>
                    <a:gd name="T48" fmla="*/ 23 w 95"/>
                    <a:gd name="T49" fmla="*/ 34 h 83"/>
                    <a:gd name="T50" fmla="*/ 24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4 w 95"/>
                    <a:gd name="T65" fmla="*/ 47 h 83"/>
                    <a:gd name="T66" fmla="*/ 23 w 95"/>
                    <a:gd name="T67" fmla="*/ 34 h 83"/>
                    <a:gd name="T68" fmla="*/ 34 w 95"/>
                    <a:gd name="T69" fmla="*/ 53 h 83"/>
                    <a:gd name="T70" fmla="*/ 22 w 95"/>
                    <a:gd name="T71" fmla="*/ 51 h 83"/>
                    <a:gd name="T72" fmla="*/ 30 w 95"/>
                    <a:gd name="T73" fmla="*/ 81 h 83"/>
                    <a:gd name="T74" fmla="*/ 33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3 h 83"/>
                    <a:gd name="T82" fmla="*/ 80 w 95"/>
                    <a:gd name="T83" fmla="*/ 45 h 83"/>
                    <a:gd name="T84" fmla="*/ 79 w 95"/>
                    <a:gd name="T85" fmla="*/ 44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5 h 83"/>
                    <a:gd name="T92" fmla="*/ 79 w 95"/>
                    <a:gd name="T93" fmla="*/ 23 h 83"/>
                    <a:gd name="T94" fmla="*/ 80 w 95"/>
                    <a:gd name="T95" fmla="*/ 23 h 83"/>
                    <a:gd name="T96" fmla="*/ 81 w 95"/>
                    <a:gd name="T97" fmla="*/ 23 h 83"/>
                    <a:gd name="T98" fmla="*/ 82 w 95"/>
                    <a:gd name="T99" fmla="*/ 25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4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89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3"/>
                        <a:pt x="31" y="19"/>
                      </a:cubicBezTo>
                      <a:cubicBezTo>
                        <a:pt x="30" y="23"/>
                        <a:pt x="30" y="28"/>
                        <a:pt x="30" y="34"/>
                      </a:cubicBezTo>
                      <a:cubicBezTo>
                        <a:pt x="30" y="39"/>
                        <a:pt x="30" y="44"/>
                        <a:pt x="31" y="49"/>
                      </a:cubicBezTo>
                      <a:cubicBezTo>
                        <a:pt x="57" y="54"/>
                        <a:pt x="75" y="67"/>
                        <a:pt x="75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3" y="67"/>
                        <a:pt x="83" y="67"/>
                        <a:pt x="83" y="67"/>
                      </a:cubicBezTo>
                      <a:cubicBezTo>
                        <a:pt x="89" y="67"/>
                        <a:pt x="95" y="52"/>
                        <a:pt x="95" y="34"/>
                      </a:cubicBezTo>
                      <a:close/>
                      <a:moveTo>
                        <a:pt x="80" y="62"/>
                      </a:moveTo>
                      <a:cubicBezTo>
                        <a:pt x="79" y="62"/>
                        <a:pt x="78" y="61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2" y="49"/>
                        <a:pt x="71" y="42"/>
                        <a:pt x="71" y="34"/>
                      </a:cubicBezTo>
                      <a:cubicBezTo>
                        <a:pt x="71" y="26"/>
                        <a:pt x="72" y="18"/>
                        <a:pt x="75" y="12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2" y="7"/>
                      </a:cubicBezTo>
                      <a:cubicBezTo>
                        <a:pt x="84" y="8"/>
                        <a:pt x="85" y="10"/>
                        <a:pt x="86" y="12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49"/>
                        <a:pt x="86" y="55"/>
                      </a:cubicBezTo>
                      <a:cubicBezTo>
                        <a:pt x="85" y="58"/>
                        <a:pt x="84" y="60"/>
                        <a:pt x="82" y="61"/>
                      </a:cubicBezTo>
                      <a:cubicBezTo>
                        <a:pt x="82" y="61"/>
                        <a:pt x="81" y="62"/>
                        <a:pt x="80" y="62"/>
                      </a:cubicBezTo>
                      <a:close/>
                      <a:moveTo>
                        <a:pt x="23" y="34"/>
                      </a:moveTo>
                      <a:cubicBezTo>
                        <a:pt x="23" y="29"/>
                        <a:pt x="24" y="24"/>
                        <a:pt x="24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4" y="47"/>
                      </a:cubicBezTo>
                      <a:cubicBezTo>
                        <a:pt x="24" y="43"/>
                        <a:pt x="23" y="39"/>
                        <a:pt x="23" y="34"/>
                      </a:cubicBezTo>
                      <a:close/>
                      <a:moveTo>
                        <a:pt x="34" y="53"/>
                      </a:move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2" y="83"/>
                        <a:pt x="33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6" y="76"/>
                        <a:pt x="46" y="75"/>
                      </a:cubicBezTo>
                      <a:lnTo>
                        <a:pt x="34" y="53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79" y="44"/>
                        <a:pt x="79" y="44"/>
                      </a:cubicBezTo>
                      <a:cubicBezTo>
                        <a:pt x="79" y="44"/>
                        <a:pt x="78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5"/>
                      </a:cubicBezTo>
                      <a:cubicBezTo>
                        <a:pt x="78" y="25"/>
                        <a:pt x="79" y="24"/>
                        <a:pt x="79" y="23"/>
                      </a:cubicBezTo>
                      <a:cubicBezTo>
                        <a:pt x="79" y="23"/>
                        <a:pt x="80" y="23"/>
                        <a:pt x="80" y="23"/>
                      </a:cubicBezTo>
                      <a:cubicBezTo>
                        <a:pt x="80" y="23"/>
                        <a:pt x="81" y="23"/>
                        <a:pt x="81" y="23"/>
                      </a:cubicBezTo>
                      <a:cubicBezTo>
                        <a:pt x="81" y="24"/>
                        <a:pt x="82" y="25"/>
                        <a:pt x="82" y="25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1" y="44"/>
                        <a:pt x="81" y="44"/>
                      </a:cubicBezTo>
                      <a:cubicBezTo>
                        <a:pt x="81" y="44"/>
                        <a:pt x="80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iŝľiḍè">
                  <a:extLst>
                    <a:ext uri="{FF2B5EF4-FFF2-40B4-BE49-F238E27FC236}">
                      <a16:creationId xmlns="" xmlns:a16="http://schemas.microsoft.com/office/drawing/2014/main" id="{6D03A900-F719-47EE-B877-6567F1580C2C}"/>
                    </a:ext>
                  </a:extLst>
                </p:cNvPr>
                <p:cNvSpPr/>
                <p:nvPr/>
              </p:nvSpPr>
              <p:spPr bwMode="auto">
                <a:xfrm>
                  <a:off x="11767808" y="3599153"/>
                  <a:ext cx="160501" cy="64591"/>
                </a:xfrm>
                <a:custGeom>
                  <a:avLst/>
                  <a:gdLst>
                    <a:gd name="T0" fmla="*/ 50 w 50"/>
                    <a:gd name="T1" fmla="*/ 10 h 20"/>
                    <a:gd name="T2" fmla="*/ 50 w 50"/>
                    <a:gd name="T3" fmla="*/ 10 h 20"/>
                    <a:gd name="T4" fmla="*/ 40 w 50"/>
                    <a:gd name="T5" fmla="*/ 0 h 20"/>
                    <a:gd name="T6" fmla="*/ 28 w 50"/>
                    <a:gd name="T7" fmla="*/ 0 h 20"/>
                    <a:gd name="T8" fmla="*/ 18 w 50"/>
                    <a:gd name="T9" fmla="*/ 10 h 20"/>
                    <a:gd name="T10" fmla="*/ 18 w 50"/>
                    <a:gd name="T11" fmla="*/ 10 h 20"/>
                    <a:gd name="T12" fmla="*/ 18 w 50"/>
                    <a:gd name="T13" fmla="*/ 11 h 20"/>
                    <a:gd name="T14" fmla="*/ 23 w 50"/>
                    <a:gd name="T15" fmla="*/ 11 h 20"/>
                    <a:gd name="T16" fmla="*/ 23 w 50"/>
                    <a:gd name="T17" fmla="*/ 10 h 20"/>
                    <a:gd name="T18" fmla="*/ 23 w 50"/>
                    <a:gd name="T19" fmla="*/ 10 h 20"/>
                    <a:gd name="T20" fmla="*/ 28 w 50"/>
                    <a:gd name="T21" fmla="*/ 5 h 20"/>
                    <a:gd name="T22" fmla="*/ 40 w 50"/>
                    <a:gd name="T23" fmla="*/ 5 h 20"/>
                    <a:gd name="T24" fmla="*/ 45 w 50"/>
                    <a:gd name="T25" fmla="*/ 10 h 20"/>
                    <a:gd name="T26" fmla="*/ 45 w 50"/>
                    <a:gd name="T27" fmla="*/ 10 h 20"/>
                    <a:gd name="T28" fmla="*/ 40 w 50"/>
                    <a:gd name="T29" fmla="*/ 15 h 20"/>
                    <a:gd name="T30" fmla="*/ 35 w 50"/>
                    <a:gd name="T31" fmla="*/ 15 h 20"/>
                    <a:gd name="T32" fmla="*/ 32 w 50"/>
                    <a:gd name="T33" fmla="*/ 20 h 20"/>
                    <a:gd name="T34" fmla="*/ 40 w 50"/>
                    <a:gd name="T35" fmla="*/ 20 h 20"/>
                    <a:gd name="T36" fmla="*/ 50 w 50"/>
                    <a:gd name="T37" fmla="*/ 10 h 20"/>
                    <a:gd name="T38" fmla="*/ 32 w 50"/>
                    <a:gd name="T39" fmla="*/ 10 h 20"/>
                    <a:gd name="T40" fmla="*/ 32 w 50"/>
                    <a:gd name="T41" fmla="*/ 9 h 20"/>
                    <a:gd name="T42" fmla="*/ 27 w 50"/>
                    <a:gd name="T43" fmla="*/ 9 h 20"/>
                    <a:gd name="T44" fmla="*/ 28 w 50"/>
                    <a:gd name="T45" fmla="*/ 10 h 20"/>
                    <a:gd name="T46" fmla="*/ 28 w 50"/>
                    <a:gd name="T47" fmla="*/ 10 h 20"/>
                    <a:gd name="T48" fmla="*/ 22 w 50"/>
                    <a:gd name="T49" fmla="*/ 15 h 20"/>
                    <a:gd name="T50" fmla="*/ 10 w 50"/>
                    <a:gd name="T51" fmla="*/ 15 h 20"/>
                    <a:gd name="T52" fmla="*/ 5 w 50"/>
                    <a:gd name="T53" fmla="*/ 10 h 20"/>
                    <a:gd name="T54" fmla="*/ 5 w 50"/>
                    <a:gd name="T55" fmla="*/ 10 h 20"/>
                    <a:gd name="T56" fmla="*/ 10 w 50"/>
                    <a:gd name="T57" fmla="*/ 5 h 20"/>
                    <a:gd name="T58" fmla="*/ 16 w 50"/>
                    <a:gd name="T59" fmla="*/ 5 h 20"/>
                    <a:gd name="T60" fmla="*/ 19 w 50"/>
                    <a:gd name="T61" fmla="*/ 0 h 20"/>
                    <a:gd name="T62" fmla="*/ 10 w 50"/>
                    <a:gd name="T63" fmla="*/ 0 h 20"/>
                    <a:gd name="T64" fmla="*/ 0 w 50"/>
                    <a:gd name="T65" fmla="*/ 10 h 20"/>
                    <a:gd name="T66" fmla="*/ 0 w 50"/>
                    <a:gd name="T67" fmla="*/ 10 h 20"/>
                    <a:gd name="T68" fmla="*/ 10 w 50"/>
                    <a:gd name="T69" fmla="*/ 20 h 20"/>
                    <a:gd name="T70" fmla="*/ 22 w 50"/>
                    <a:gd name="T71" fmla="*/ 20 h 20"/>
                    <a:gd name="T72" fmla="*/ 32 w 50"/>
                    <a:gd name="T73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" h="20">
                      <a:moveTo>
                        <a:pt x="50" y="10"/>
                      </a:move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5"/>
                        <a:pt x="46" y="0"/>
                        <a:pt x="4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3" y="0"/>
                        <a:pt x="18" y="5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7"/>
                        <a:pt x="25" y="5"/>
                        <a:pt x="28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3" y="5"/>
                        <a:pt x="45" y="7"/>
                        <a:pt x="45" y="10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45" y="13"/>
                        <a:pt x="43" y="15"/>
                        <a:pt x="40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4" y="17"/>
                        <a:pt x="33" y="18"/>
                        <a:pt x="32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6" y="20"/>
                        <a:pt x="50" y="15"/>
                        <a:pt x="50" y="10"/>
                      </a:cubicBez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8" y="9"/>
                        <a:pt x="28" y="9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3"/>
                        <a:pt x="25" y="15"/>
                        <a:pt x="22" y="15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7" y="15"/>
                        <a:pt x="5" y="13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7" y="5"/>
                        <a:pt x="1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3"/>
                        <a:pt x="17" y="1"/>
                        <a:pt x="1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5"/>
                        <a:pt x="5" y="20"/>
                        <a:pt x="10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8" y="20"/>
                        <a:pt x="32" y="15"/>
                        <a:pt x="3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śľïďè">
                  <a:extLst>
                    <a:ext uri="{FF2B5EF4-FFF2-40B4-BE49-F238E27FC236}">
                      <a16:creationId xmlns="" xmlns:a16="http://schemas.microsoft.com/office/drawing/2014/main" id="{1A2C9CEA-C35A-4B87-8B2B-09C5665E9787}"/>
                    </a:ext>
                  </a:extLst>
                </p:cNvPr>
                <p:cNvSpPr/>
                <p:nvPr/>
              </p:nvSpPr>
              <p:spPr bwMode="auto">
                <a:xfrm>
                  <a:off x="11918522" y="2912132"/>
                  <a:ext cx="172245" cy="168330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7 h 53"/>
                    <a:gd name="T4" fmla="*/ 27 w 54"/>
                    <a:gd name="T5" fmla="*/ 53 h 53"/>
                    <a:gd name="T6" fmla="*/ 54 w 54"/>
                    <a:gd name="T7" fmla="*/ 27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7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7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9 w 54"/>
                    <a:gd name="T39" fmla="*/ 40 h 53"/>
                    <a:gd name="T40" fmla="*/ 25 w 54"/>
                    <a:gd name="T41" fmla="*/ 40 h 53"/>
                    <a:gd name="T42" fmla="*/ 24 w 54"/>
                    <a:gd name="T43" fmla="*/ 38 h 53"/>
                    <a:gd name="T44" fmla="*/ 24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7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8" y="20"/>
                        <a:pt x="10" y="16"/>
                        <a:pt x="13" y="12"/>
                      </a:cubicBezTo>
                      <a:cubicBezTo>
                        <a:pt x="17" y="9"/>
                        <a:pt x="22" y="7"/>
                        <a:pt x="27" y="7"/>
                      </a:cubicBezTo>
                      <a:cubicBezTo>
                        <a:pt x="32" y="7"/>
                        <a:pt x="37" y="9"/>
                        <a:pt x="41" y="12"/>
                      </a:cubicBezTo>
                      <a:cubicBezTo>
                        <a:pt x="44" y="16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7"/>
                        <a:pt x="27" y="47"/>
                      </a:cubicBezTo>
                      <a:cubicBezTo>
                        <a:pt x="23" y="47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30" y="40"/>
                        <a:pt x="29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5" y="40"/>
                        <a:pt x="24" y="39"/>
                        <a:pt x="24" y="38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ṣḻidé">
                  <a:extLst>
                    <a:ext uri="{FF2B5EF4-FFF2-40B4-BE49-F238E27FC236}">
                      <a16:creationId xmlns="" xmlns:a16="http://schemas.microsoft.com/office/drawing/2014/main" id="{30A45007-0787-4AA5-AB86-EFD7906BA74E}"/>
                    </a:ext>
                  </a:extLst>
                </p:cNvPr>
                <p:cNvSpPr/>
                <p:nvPr/>
              </p:nvSpPr>
              <p:spPr bwMode="auto">
                <a:xfrm>
                  <a:off x="11895034" y="3100035"/>
                  <a:ext cx="150715" cy="121354"/>
                </a:xfrm>
                <a:custGeom>
                  <a:avLst/>
                  <a:gdLst>
                    <a:gd name="T0" fmla="*/ 30 w 77"/>
                    <a:gd name="T1" fmla="*/ 62 h 62"/>
                    <a:gd name="T2" fmla="*/ 0 w 77"/>
                    <a:gd name="T3" fmla="*/ 31 h 62"/>
                    <a:gd name="T4" fmla="*/ 15 w 77"/>
                    <a:gd name="T5" fmla="*/ 17 h 62"/>
                    <a:gd name="T6" fmla="*/ 30 w 77"/>
                    <a:gd name="T7" fmla="*/ 33 h 62"/>
                    <a:gd name="T8" fmla="*/ 62 w 77"/>
                    <a:gd name="T9" fmla="*/ 0 h 62"/>
                    <a:gd name="T10" fmla="*/ 77 w 77"/>
                    <a:gd name="T11" fmla="*/ 15 h 62"/>
                    <a:gd name="T12" fmla="*/ 30 w 77"/>
                    <a:gd name="T13" fmla="*/ 62 h 62"/>
                    <a:gd name="T14" fmla="*/ 9 w 77"/>
                    <a:gd name="T15" fmla="*/ 31 h 62"/>
                    <a:gd name="T16" fmla="*/ 30 w 77"/>
                    <a:gd name="T17" fmla="*/ 54 h 62"/>
                    <a:gd name="T18" fmla="*/ 69 w 77"/>
                    <a:gd name="T19" fmla="*/ 15 h 62"/>
                    <a:gd name="T20" fmla="*/ 62 w 77"/>
                    <a:gd name="T21" fmla="*/ 8 h 62"/>
                    <a:gd name="T22" fmla="*/ 30 w 77"/>
                    <a:gd name="T23" fmla="*/ 41 h 62"/>
                    <a:gd name="T24" fmla="*/ 15 w 77"/>
                    <a:gd name="T25" fmla="*/ 25 h 62"/>
                    <a:gd name="T26" fmla="*/ 9 w 77"/>
                    <a:gd name="T27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" h="62">
                      <a:moveTo>
                        <a:pt x="30" y="62"/>
                      </a:moveTo>
                      <a:lnTo>
                        <a:pt x="0" y="31"/>
                      </a:lnTo>
                      <a:lnTo>
                        <a:pt x="15" y="17"/>
                      </a:lnTo>
                      <a:lnTo>
                        <a:pt x="30" y="33"/>
                      </a:lnTo>
                      <a:lnTo>
                        <a:pt x="62" y="0"/>
                      </a:lnTo>
                      <a:lnTo>
                        <a:pt x="77" y="15"/>
                      </a:lnTo>
                      <a:lnTo>
                        <a:pt x="30" y="62"/>
                      </a:lnTo>
                      <a:close/>
                      <a:moveTo>
                        <a:pt x="9" y="31"/>
                      </a:moveTo>
                      <a:lnTo>
                        <a:pt x="30" y="54"/>
                      </a:lnTo>
                      <a:lnTo>
                        <a:pt x="69" y="15"/>
                      </a:lnTo>
                      <a:lnTo>
                        <a:pt x="62" y="8"/>
                      </a:lnTo>
                      <a:lnTo>
                        <a:pt x="30" y="41"/>
                      </a:lnTo>
                      <a:lnTo>
                        <a:pt x="15" y="25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isliḋe">
                  <a:extLst>
                    <a:ext uri="{FF2B5EF4-FFF2-40B4-BE49-F238E27FC236}">
                      <a16:creationId xmlns="" xmlns:a16="http://schemas.microsoft.com/office/drawing/2014/main" id="{9A7BA927-3CE8-41A0-988E-D031E2A5A743}"/>
                    </a:ext>
                  </a:extLst>
                </p:cNvPr>
                <p:cNvSpPr/>
                <p:nvPr/>
              </p:nvSpPr>
              <p:spPr bwMode="auto">
                <a:xfrm>
                  <a:off x="11640581" y="3336871"/>
                  <a:ext cx="178118" cy="236836"/>
                </a:xfrm>
                <a:custGeom>
                  <a:avLst/>
                  <a:gdLst>
                    <a:gd name="T0" fmla="*/ 53 w 56"/>
                    <a:gd name="T1" fmla="*/ 9 h 74"/>
                    <a:gd name="T2" fmla="*/ 49 w 56"/>
                    <a:gd name="T3" fmla="*/ 9 h 74"/>
                    <a:gd name="T4" fmla="*/ 49 w 56"/>
                    <a:gd name="T5" fmla="*/ 14 h 74"/>
                    <a:gd name="T6" fmla="*/ 51 w 56"/>
                    <a:gd name="T7" fmla="*/ 14 h 74"/>
                    <a:gd name="T8" fmla="*/ 51 w 56"/>
                    <a:gd name="T9" fmla="*/ 51 h 74"/>
                    <a:gd name="T10" fmla="*/ 32 w 56"/>
                    <a:gd name="T11" fmla="*/ 51 h 74"/>
                    <a:gd name="T12" fmla="*/ 32 w 56"/>
                    <a:gd name="T13" fmla="*/ 70 h 74"/>
                    <a:gd name="T14" fmla="*/ 5 w 56"/>
                    <a:gd name="T15" fmla="*/ 70 h 74"/>
                    <a:gd name="T16" fmla="*/ 5 w 56"/>
                    <a:gd name="T17" fmla="*/ 14 h 74"/>
                    <a:gd name="T18" fmla="*/ 7 w 56"/>
                    <a:gd name="T19" fmla="*/ 14 h 74"/>
                    <a:gd name="T20" fmla="*/ 7 w 56"/>
                    <a:gd name="T21" fmla="*/ 9 h 74"/>
                    <a:gd name="T22" fmla="*/ 2 w 56"/>
                    <a:gd name="T23" fmla="*/ 9 h 74"/>
                    <a:gd name="T24" fmla="*/ 0 w 56"/>
                    <a:gd name="T25" fmla="*/ 12 h 74"/>
                    <a:gd name="T26" fmla="*/ 0 w 56"/>
                    <a:gd name="T27" fmla="*/ 72 h 74"/>
                    <a:gd name="T28" fmla="*/ 2 w 56"/>
                    <a:gd name="T29" fmla="*/ 74 h 74"/>
                    <a:gd name="T30" fmla="*/ 39 w 56"/>
                    <a:gd name="T31" fmla="*/ 74 h 74"/>
                    <a:gd name="T32" fmla="*/ 56 w 56"/>
                    <a:gd name="T33" fmla="*/ 58 h 74"/>
                    <a:gd name="T34" fmla="*/ 56 w 56"/>
                    <a:gd name="T35" fmla="*/ 12 h 74"/>
                    <a:gd name="T36" fmla="*/ 53 w 56"/>
                    <a:gd name="T37" fmla="*/ 9 h 74"/>
                    <a:gd name="T38" fmla="*/ 37 w 56"/>
                    <a:gd name="T39" fmla="*/ 70 h 74"/>
                    <a:gd name="T40" fmla="*/ 37 w 56"/>
                    <a:gd name="T41" fmla="*/ 56 h 74"/>
                    <a:gd name="T42" fmla="*/ 51 w 56"/>
                    <a:gd name="T43" fmla="*/ 56 h 74"/>
                    <a:gd name="T44" fmla="*/ 37 w 56"/>
                    <a:gd name="T45" fmla="*/ 70 h 74"/>
                    <a:gd name="T46" fmla="*/ 46 w 56"/>
                    <a:gd name="T47" fmla="*/ 9 h 74"/>
                    <a:gd name="T48" fmla="*/ 37 w 56"/>
                    <a:gd name="T49" fmla="*/ 9 h 74"/>
                    <a:gd name="T50" fmla="*/ 37 w 56"/>
                    <a:gd name="T51" fmla="*/ 5 h 74"/>
                    <a:gd name="T52" fmla="*/ 32 w 56"/>
                    <a:gd name="T53" fmla="*/ 0 h 74"/>
                    <a:gd name="T54" fmla="*/ 23 w 56"/>
                    <a:gd name="T55" fmla="*/ 0 h 74"/>
                    <a:gd name="T56" fmla="*/ 19 w 56"/>
                    <a:gd name="T57" fmla="*/ 5 h 74"/>
                    <a:gd name="T58" fmla="*/ 19 w 56"/>
                    <a:gd name="T59" fmla="*/ 9 h 74"/>
                    <a:gd name="T60" fmla="*/ 9 w 56"/>
                    <a:gd name="T61" fmla="*/ 9 h 74"/>
                    <a:gd name="T62" fmla="*/ 9 w 56"/>
                    <a:gd name="T63" fmla="*/ 19 h 74"/>
                    <a:gd name="T64" fmla="*/ 46 w 56"/>
                    <a:gd name="T65" fmla="*/ 19 h 74"/>
                    <a:gd name="T66" fmla="*/ 46 w 56"/>
                    <a:gd name="T67" fmla="*/ 9 h 74"/>
                    <a:gd name="T68" fmla="*/ 32 w 56"/>
                    <a:gd name="T69" fmla="*/ 9 h 74"/>
                    <a:gd name="T70" fmla="*/ 23 w 56"/>
                    <a:gd name="T71" fmla="*/ 9 h 74"/>
                    <a:gd name="T72" fmla="*/ 23 w 56"/>
                    <a:gd name="T73" fmla="*/ 5 h 74"/>
                    <a:gd name="T74" fmla="*/ 23 w 56"/>
                    <a:gd name="T75" fmla="*/ 5 h 74"/>
                    <a:gd name="T76" fmla="*/ 32 w 56"/>
                    <a:gd name="T77" fmla="*/ 5 h 74"/>
                    <a:gd name="T78" fmla="*/ 32 w 56"/>
                    <a:gd name="T79" fmla="*/ 5 h 74"/>
                    <a:gd name="T80" fmla="*/ 32 w 56"/>
                    <a:gd name="T81" fmla="*/ 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" h="74">
                      <a:moveTo>
                        <a:pt x="53" y="9"/>
                      </a:move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5" y="70"/>
                        <a:pt x="5" y="70"/>
                        <a:pt x="5" y="70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2" y="74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0"/>
                        <a:pt x="55" y="9"/>
                        <a:pt x="53" y="9"/>
                      </a:cubicBezTo>
                      <a:close/>
                      <a:moveTo>
                        <a:pt x="37" y="70"/>
                      </a:moveTo>
                      <a:cubicBezTo>
                        <a:pt x="37" y="56"/>
                        <a:pt x="37" y="56"/>
                        <a:pt x="37" y="56"/>
                      </a:cubicBezTo>
                      <a:cubicBezTo>
                        <a:pt x="51" y="56"/>
                        <a:pt x="51" y="56"/>
                        <a:pt x="51" y="56"/>
                      </a:cubicBezTo>
                      <a:lnTo>
                        <a:pt x="37" y="70"/>
                      </a:lnTo>
                      <a:close/>
                      <a:moveTo>
                        <a:pt x="46" y="9"/>
                      </a:move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2"/>
                        <a:pt x="35" y="0"/>
                        <a:pt x="32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0"/>
                        <a:pt x="19" y="2"/>
                        <a:pt x="19" y="5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lnTo>
                        <a:pt x="46" y="9"/>
                      </a:lnTo>
                      <a:close/>
                      <a:moveTo>
                        <a:pt x="32" y="9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lnTo>
                        <a:pt x="3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lïdê">
                  <a:extLst>
                    <a:ext uri="{FF2B5EF4-FFF2-40B4-BE49-F238E27FC236}">
                      <a16:creationId xmlns="" xmlns:a16="http://schemas.microsoft.com/office/drawing/2014/main" id="{2ED48CBF-11D7-4C77-B34D-AD932E69C758}"/>
                    </a:ext>
                  </a:extLst>
                </p:cNvPr>
                <p:cNvSpPr/>
                <p:nvPr/>
              </p:nvSpPr>
              <p:spPr bwMode="auto">
                <a:xfrm>
                  <a:off x="10986834" y="3618727"/>
                  <a:ext cx="608730" cy="342532"/>
                </a:xfrm>
                <a:custGeom>
                  <a:avLst/>
                  <a:gdLst>
                    <a:gd name="T0" fmla="*/ 190 w 190"/>
                    <a:gd name="T1" fmla="*/ 74 h 107"/>
                    <a:gd name="T2" fmla="*/ 166 w 190"/>
                    <a:gd name="T3" fmla="*/ 43 h 107"/>
                    <a:gd name="T4" fmla="*/ 122 w 190"/>
                    <a:gd name="T5" fmla="*/ 0 h 107"/>
                    <a:gd name="T6" fmla="*/ 87 w 190"/>
                    <a:gd name="T7" fmla="*/ 17 h 107"/>
                    <a:gd name="T8" fmla="*/ 67 w 190"/>
                    <a:gd name="T9" fmla="*/ 7 h 107"/>
                    <a:gd name="T10" fmla="*/ 42 w 190"/>
                    <a:gd name="T11" fmla="*/ 32 h 107"/>
                    <a:gd name="T12" fmla="*/ 43 w 190"/>
                    <a:gd name="T13" fmla="*/ 35 h 107"/>
                    <a:gd name="T14" fmla="*/ 36 w 190"/>
                    <a:gd name="T15" fmla="*/ 35 h 107"/>
                    <a:gd name="T16" fmla="*/ 0 w 190"/>
                    <a:gd name="T17" fmla="*/ 71 h 107"/>
                    <a:gd name="T18" fmla="*/ 36 w 190"/>
                    <a:gd name="T19" fmla="*/ 107 h 107"/>
                    <a:gd name="T20" fmla="*/ 158 w 190"/>
                    <a:gd name="T21" fmla="*/ 107 h 107"/>
                    <a:gd name="T22" fmla="*/ 158 w 190"/>
                    <a:gd name="T23" fmla="*/ 107 h 107"/>
                    <a:gd name="T24" fmla="*/ 190 w 190"/>
                    <a:gd name="T25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0" h="107">
                      <a:moveTo>
                        <a:pt x="190" y="74"/>
                      </a:moveTo>
                      <a:cubicBezTo>
                        <a:pt x="190" y="59"/>
                        <a:pt x="180" y="46"/>
                        <a:pt x="166" y="43"/>
                      </a:cubicBezTo>
                      <a:cubicBezTo>
                        <a:pt x="165" y="19"/>
                        <a:pt x="146" y="0"/>
                        <a:pt x="122" y="0"/>
                      </a:cubicBezTo>
                      <a:cubicBezTo>
                        <a:pt x="107" y="0"/>
                        <a:pt x="95" y="6"/>
                        <a:pt x="87" y="17"/>
                      </a:cubicBezTo>
                      <a:cubicBezTo>
                        <a:pt x="82" y="11"/>
                        <a:pt x="75" y="7"/>
                        <a:pt x="67" y="7"/>
                      </a:cubicBezTo>
                      <a:cubicBezTo>
                        <a:pt x="54" y="7"/>
                        <a:pt x="42" y="18"/>
                        <a:pt x="42" y="32"/>
                      </a:cubicBezTo>
                      <a:cubicBezTo>
                        <a:pt x="42" y="33"/>
                        <a:pt x="43" y="34"/>
                        <a:pt x="43" y="35"/>
                      </a:cubicBezTo>
                      <a:cubicBezTo>
                        <a:pt x="41" y="35"/>
                        <a:pt x="38" y="35"/>
                        <a:pt x="36" y="35"/>
                      </a:cubicBezTo>
                      <a:cubicBezTo>
                        <a:pt x="16" y="35"/>
                        <a:pt x="0" y="51"/>
                        <a:pt x="0" y="71"/>
                      </a:cubicBezTo>
                      <a:cubicBezTo>
                        <a:pt x="0" y="91"/>
                        <a:pt x="16" y="107"/>
                        <a:pt x="36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58" y="107"/>
                        <a:pt x="158" y="107"/>
                        <a:pt x="158" y="107"/>
                      </a:cubicBezTo>
                      <a:cubicBezTo>
                        <a:pt x="176" y="107"/>
                        <a:pt x="190" y="92"/>
                        <a:pt x="1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$lïḓè">
                  <a:extLst>
                    <a:ext uri="{FF2B5EF4-FFF2-40B4-BE49-F238E27FC236}">
                      <a16:creationId xmlns="" xmlns:a16="http://schemas.microsoft.com/office/drawing/2014/main" id="{EFD1C9BC-C950-4F0F-A615-AC59A1AFB3CD}"/>
                    </a:ext>
                  </a:extLst>
                </p:cNvPr>
                <p:cNvSpPr/>
                <p:nvPr/>
              </p:nvSpPr>
              <p:spPr bwMode="auto">
                <a:xfrm>
                  <a:off x="11632752" y="2722270"/>
                  <a:ext cx="291643" cy="317087"/>
                </a:xfrm>
                <a:custGeom>
                  <a:avLst/>
                  <a:gdLst>
                    <a:gd name="T0" fmla="*/ 61 w 91"/>
                    <a:gd name="T1" fmla="*/ 27 h 99"/>
                    <a:gd name="T2" fmla="*/ 51 w 91"/>
                    <a:gd name="T3" fmla="*/ 38 h 99"/>
                    <a:gd name="T4" fmla="*/ 46 w 91"/>
                    <a:gd name="T5" fmla="*/ 46 h 99"/>
                    <a:gd name="T6" fmla="*/ 48 w 91"/>
                    <a:gd name="T7" fmla="*/ 29 h 99"/>
                    <a:gd name="T8" fmla="*/ 48 w 91"/>
                    <a:gd name="T9" fmla="*/ 14 h 99"/>
                    <a:gd name="T10" fmla="*/ 23 w 91"/>
                    <a:gd name="T11" fmla="*/ 4 h 99"/>
                    <a:gd name="T12" fmla="*/ 13 w 91"/>
                    <a:gd name="T13" fmla="*/ 29 h 99"/>
                    <a:gd name="T14" fmla="*/ 24 w 91"/>
                    <a:gd name="T15" fmla="*/ 40 h 99"/>
                    <a:gd name="T16" fmla="*/ 38 w 91"/>
                    <a:gd name="T17" fmla="*/ 50 h 99"/>
                    <a:gd name="T18" fmla="*/ 29 w 91"/>
                    <a:gd name="T19" fmla="*/ 48 h 99"/>
                    <a:gd name="T20" fmla="*/ 14 w 91"/>
                    <a:gd name="T21" fmla="*/ 48 h 99"/>
                    <a:gd name="T22" fmla="*/ 4 w 91"/>
                    <a:gd name="T23" fmla="*/ 74 h 99"/>
                    <a:gd name="T24" fmla="*/ 30 w 91"/>
                    <a:gd name="T25" fmla="*/ 84 h 99"/>
                    <a:gd name="T26" fmla="*/ 40 w 91"/>
                    <a:gd name="T27" fmla="*/ 73 h 99"/>
                    <a:gd name="T28" fmla="*/ 45 w 91"/>
                    <a:gd name="T29" fmla="*/ 65 h 99"/>
                    <a:gd name="T30" fmla="*/ 43 w 91"/>
                    <a:gd name="T31" fmla="*/ 96 h 99"/>
                    <a:gd name="T32" fmla="*/ 45 w 91"/>
                    <a:gd name="T33" fmla="*/ 99 h 99"/>
                    <a:gd name="T34" fmla="*/ 61 w 91"/>
                    <a:gd name="T35" fmla="*/ 92 h 99"/>
                    <a:gd name="T36" fmla="*/ 78 w 91"/>
                    <a:gd name="T37" fmla="*/ 84 h 99"/>
                    <a:gd name="T38" fmla="*/ 76 w 91"/>
                    <a:gd name="T39" fmla="*/ 81 h 99"/>
                    <a:gd name="T40" fmla="*/ 53 w 91"/>
                    <a:gd name="T41" fmla="*/ 61 h 99"/>
                    <a:gd name="T42" fmla="*/ 61 w 91"/>
                    <a:gd name="T43" fmla="*/ 63 h 99"/>
                    <a:gd name="T44" fmla="*/ 77 w 91"/>
                    <a:gd name="T45" fmla="*/ 63 h 99"/>
                    <a:gd name="T46" fmla="*/ 87 w 91"/>
                    <a:gd name="T47" fmla="*/ 37 h 99"/>
                    <a:gd name="T48" fmla="*/ 61 w 91"/>
                    <a:gd name="T4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1" h="99">
                      <a:moveTo>
                        <a:pt x="61" y="27"/>
                      </a:moveTo>
                      <a:cubicBezTo>
                        <a:pt x="56" y="29"/>
                        <a:pt x="52" y="33"/>
                        <a:pt x="51" y="38"/>
                      </a:cubicBezTo>
                      <a:cubicBezTo>
                        <a:pt x="50" y="40"/>
                        <a:pt x="48" y="43"/>
                        <a:pt x="46" y="46"/>
                      </a:cubicBezTo>
                      <a:cubicBezTo>
                        <a:pt x="46" y="41"/>
                        <a:pt x="47" y="33"/>
                        <a:pt x="48" y="29"/>
                      </a:cubicBezTo>
                      <a:cubicBezTo>
                        <a:pt x="50" y="25"/>
                        <a:pt x="50" y="19"/>
                        <a:pt x="48" y="14"/>
                      </a:cubicBezTo>
                      <a:cubicBezTo>
                        <a:pt x="44" y="4"/>
                        <a:pt x="32" y="0"/>
                        <a:pt x="23" y="4"/>
                      </a:cubicBezTo>
                      <a:cubicBezTo>
                        <a:pt x="13" y="8"/>
                        <a:pt x="9" y="20"/>
                        <a:pt x="13" y="29"/>
                      </a:cubicBezTo>
                      <a:cubicBezTo>
                        <a:pt x="15" y="35"/>
                        <a:pt x="19" y="38"/>
                        <a:pt x="24" y="40"/>
                      </a:cubicBezTo>
                      <a:cubicBezTo>
                        <a:pt x="28" y="41"/>
                        <a:pt x="34" y="46"/>
                        <a:pt x="38" y="50"/>
                      </a:cubicBezTo>
                      <a:cubicBezTo>
                        <a:pt x="34" y="49"/>
                        <a:pt x="31" y="49"/>
                        <a:pt x="29" y="48"/>
                      </a:cubicBezTo>
                      <a:cubicBezTo>
                        <a:pt x="24" y="46"/>
                        <a:pt x="19" y="46"/>
                        <a:pt x="14" y="48"/>
                      </a:cubicBezTo>
                      <a:cubicBezTo>
                        <a:pt x="4" y="52"/>
                        <a:pt x="0" y="64"/>
                        <a:pt x="4" y="74"/>
                      </a:cubicBezTo>
                      <a:cubicBezTo>
                        <a:pt x="8" y="84"/>
                        <a:pt x="20" y="88"/>
                        <a:pt x="30" y="84"/>
                      </a:cubicBezTo>
                      <a:cubicBezTo>
                        <a:pt x="35" y="82"/>
                        <a:pt x="38" y="77"/>
                        <a:pt x="40" y="73"/>
                      </a:cubicBezTo>
                      <a:cubicBezTo>
                        <a:pt x="41" y="70"/>
                        <a:pt x="42" y="67"/>
                        <a:pt x="45" y="65"/>
                      </a:cubicBezTo>
                      <a:cubicBezTo>
                        <a:pt x="50" y="77"/>
                        <a:pt x="48" y="89"/>
                        <a:pt x="43" y="96"/>
                      </a:cubicBezTo>
                      <a:cubicBezTo>
                        <a:pt x="45" y="99"/>
                        <a:pt x="45" y="99"/>
                        <a:pt x="45" y="99"/>
                      </a:cubicBezTo>
                      <a:cubicBezTo>
                        <a:pt x="61" y="92"/>
                        <a:pt x="61" y="92"/>
                        <a:pt x="61" y="92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6" y="81"/>
                        <a:pt x="76" y="81"/>
                        <a:pt x="76" y="81"/>
                      </a:cubicBezTo>
                      <a:cubicBezTo>
                        <a:pt x="68" y="80"/>
                        <a:pt x="58" y="74"/>
                        <a:pt x="53" y="61"/>
                      </a:cubicBezTo>
                      <a:cubicBezTo>
                        <a:pt x="56" y="61"/>
                        <a:pt x="59" y="62"/>
                        <a:pt x="61" y="63"/>
                      </a:cubicBezTo>
                      <a:cubicBezTo>
                        <a:pt x="66" y="65"/>
                        <a:pt x="72" y="65"/>
                        <a:pt x="77" y="63"/>
                      </a:cubicBezTo>
                      <a:cubicBezTo>
                        <a:pt x="87" y="59"/>
                        <a:pt x="91" y="47"/>
                        <a:pt x="87" y="37"/>
                      </a:cubicBezTo>
                      <a:cubicBezTo>
                        <a:pt x="82" y="27"/>
                        <a:pt x="71" y="23"/>
                        <a:pt x="6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i$lïḑé">
                  <a:extLst>
                    <a:ext uri="{FF2B5EF4-FFF2-40B4-BE49-F238E27FC236}">
                      <a16:creationId xmlns="" xmlns:a16="http://schemas.microsoft.com/office/drawing/2014/main" id="{D2FD810C-A44F-472D-A409-920C8E95C0A9}"/>
                    </a:ext>
                  </a:extLst>
                </p:cNvPr>
                <p:cNvSpPr/>
                <p:nvPr/>
              </p:nvSpPr>
              <p:spPr bwMode="auto">
                <a:xfrm>
                  <a:off x="11460507" y="3483672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8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5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7" y="34"/>
                        <a:pt x="13" y="29"/>
                        <a:pt x="13" y="24"/>
                      </a:cubicBezTo>
                      <a:cubicBezTo>
                        <a:pt x="13" y="19"/>
                        <a:pt x="17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ṩľíďè">
                  <a:extLst>
                    <a:ext uri="{FF2B5EF4-FFF2-40B4-BE49-F238E27FC236}">
                      <a16:creationId xmlns="" xmlns:a16="http://schemas.microsoft.com/office/drawing/2014/main" id="{63791EA2-7BBB-4CB4-9EE9-4A871C1591E8}"/>
                    </a:ext>
                  </a:extLst>
                </p:cNvPr>
                <p:cNvSpPr/>
                <p:nvPr/>
              </p:nvSpPr>
              <p:spPr bwMode="auto">
                <a:xfrm>
                  <a:off x="11585776" y="3078504"/>
                  <a:ext cx="223135" cy="227050"/>
                </a:xfrm>
                <a:custGeom>
                  <a:avLst/>
                  <a:gdLst>
                    <a:gd name="T0" fmla="*/ 53 w 70"/>
                    <a:gd name="T1" fmla="*/ 45 h 71"/>
                    <a:gd name="T2" fmla="*/ 41 w 70"/>
                    <a:gd name="T3" fmla="*/ 32 h 71"/>
                    <a:gd name="T4" fmla="*/ 70 w 70"/>
                    <a:gd name="T5" fmla="*/ 10 h 71"/>
                    <a:gd name="T6" fmla="*/ 62 w 70"/>
                    <a:gd name="T7" fmla="*/ 1 h 71"/>
                    <a:gd name="T8" fmla="*/ 25 w 70"/>
                    <a:gd name="T9" fmla="*/ 16 h 71"/>
                    <a:gd name="T10" fmla="*/ 13 w 70"/>
                    <a:gd name="T11" fmla="*/ 5 h 71"/>
                    <a:gd name="T12" fmla="*/ 2 w 70"/>
                    <a:gd name="T13" fmla="*/ 3 h 71"/>
                    <a:gd name="T14" fmla="*/ 4 w 70"/>
                    <a:gd name="T15" fmla="*/ 13 h 71"/>
                    <a:gd name="T16" fmla="*/ 16 w 70"/>
                    <a:gd name="T17" fmla="*/ 25 h 71"/>
                    <a:gd name="T18" fmla="*/ 1 w 70"/>
                    <a:gd name="T19" fmla="*/ 62 h 71"/>
                    <a:gd name="T20" fmla="*/ 10 w 70"/>
                    <a:gd name="T21" fmla="*/ 71 h 71"/>
                    <a:gd name="T22" fmla="*/ 32 w 70"/>
                    <a:gd name="T23" fmla="*/ 41 h 71"/>
                    <a:gd name="T24" fmla="*/ 44 w 70"/>
                    <a:gd name="T25" fmla="*/ 53 h 71"/>
                    <a:gd name="T26" fmla="*/ 44 w 70"/>
                    <a:gd name="T27" fmla="*/ 71 h 71"/>
                    <a:gd name="T28" fmla="*/ 53 w 70"/>
                    <a:gd name="T29" fmla="*/ 71 h 71"/>
                    <a:gd name="T30" fmla="*/ 57 w 70"/>
                    <a:gd name="T31" fmla="*/ 58 h 71"/>
                    <a:gd name="T32" fmla="*/ 70 w 70"/>
                    <a:gd name="T33" fmla="*/ 53 h 71"/>
                    <a:gd name="T34" fmla="*/ 70 w 70"/>
                    <a:gd name="T35" fmla="*/ 45 h 71"/>
                    <a:gd name="T36" fmla="*/ 53 w 70"/>
                    <a:gd name="T37" fmla="*/ 4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" h="71">
                      <a:moveTo>
                        <a:pt x="53" y="45"/>
                      </a:move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1"/>
                        <a:pt x="5" y="0"/>
                        <a:pt x="2" y="3"/>
                      </a:cubicBezTo>
                      <a:cubicBezTo>
                        <a:pt x="0" y="5"/>
                        <a:pt x="1" y="10"/>
                        <a:pt x="4" y="1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ślîḋé">
                  <a:extLst>
                    <a:ext uri="{FF2B5EF4-FFF2-40B4-BE49-F238E27FC236}">
                      <a16:creationId xmlns="" xmlns:a16="http://schemas.microsoft.com/office/drawing/2014/main" id="{F4E76AB1-D92D-453C-A7D2-E990A157F92F}"/>
                    </a:ext>
                  </a:extLst>
                </p:cNvPr>
                <p:cNvSpPr/>
                <p:nvPr/>
              </p:nvSpPr>
              <p:spPr bwMode="auto">
                <a:xfrm>
                  <a:off x="11859802" y="3225304"/>
                  <a:ext cx="78293" cy="142884"/>
                </a:xfrm>
                <a:custGeom>
                  <a:avLst/>
                  <a:gdLst>
                    <a:gd name="T0" fmla="*/ 16 w 24"/>
                    <a:gd name="T1" fmla="*/ 44 h 45"/>
                    <a:gd name="T2" fmla="*/ 16 w 24"/>
                    <a:gd name="T3" fmla="*/ 44 h 45"/>
                    <a:gd name="T4" fmla="*/ 23 w 24"/>
                    <a:gd name="T5" fmla="*/ 34 h 45"/>
                    <a:gd name="T6" fmla="*/ 21 w 24"/>
                    <a:gd name="T7" fmla="*/ 23 h 45"/>
                    <a:gd name="T8" fmla="*/ 11 w 24"/>
                    <a:gd name="T9" fmla="*/ 16 h 45"/>
                    <a:gd name="T10" fmla="*/ 11 w 24"/>
                    <a:gd name="T11" fmla="*/ 16 h 45"/>
                    <a:gd name="T12" fmla="*/ 10 w 24"/>
                    <a:gd name="T13" fmla="*/ 17 h 45"/>
                    <a:gd name="T14" fmla="*/ 11 w 24"/>
                    <a:gd name="T15" fmla="*/ 20 h 45"/>
                    <a:gd name="T16" fmla="*/ 12 w 24"/>
                    <a:gd name="T17" fmla="*/ 20 h 45"/>
                    <a:gd name="T18" fmla="*/ 12 w 24"/>
                    <a:gd name="T19" fmla="*/ 20 h 45"/>
                    <a:gd name="T20" fmla="*/ 17 w 24"/>
                    <a:gd name="T21" fmla="*/ 24 h 45"/>
                    <a:gd name="T22" fmla="*/ 19 w 24"/>
                    <a:gd name="T23" fmla="*/ 35 h 45"/>
                    <a:gd name="T24" fmla="*/ 16 w 24"/>
                    <a:gd name="T25" fmla="*/ 40 h 45"/>
                    <a:gd name="T26" fmla="*/ 16 w 24"/>
                    <a:gd name="T27" fmla="*/ 40 h 45"/>
                    <a:gd name="T28" fmla="*/ 10 w 24"/>
                    <a:gd name="T29" fmla="*/ 36 h 45"/>
                    <a:gd name="T30" fmla="*/ 9 w 24"/>
                    <a:gd name="T31" fmla="*/ 31 h 45"/>
                    <a:gd name="T32" fmla="*/ 5 w 24"/>
                    <a:gd name="T33" fmla="*/ 30 h 45"/>
                    <a:gd name="T34" fmla="*/ 6 w 24"/>
                    <a:gd name="T35" fmla="*/ 37 h 45"/>
                    <a:gd name="T36" fmla="*/ 16 w 24"/>
                    <a:gd name="T37" fmla="*/ 44 h 45"/>
                    <a:gd name="T38" fmla="*/ 13 w 24"/>
                    <a:gd name="T39" fmla="*/ 28 h 45"/>
                    <a:gd name="T40" fmla="*/ 15 w 24"/>
                    <a:gd name="T41" fmla="*/ 28 h 45"/>
                    <a:gd name="T42" fmla="*/ 14 w 24"/>
                    <a:gd name="T43" fmla="*/ 24 h 45"/>
                    <a:gd name="T44" fmla="*/ 13 w 24"/>
                    <a:gd name="T45" fmla="*/ 24 h 45"/>
                    <a:gd name="T46" fmla="*/ 12 w 24"/>
                    <a:gd name="T47" fmla="*/ 24 h 45"/>
                    <a:gd name="T48" fmla="*/ 7 w 24"/>
                    <a:gd name="T49" fmla="*/ 21 h 45"/>
                    <a:gd name="T50" fmla="*/ 5 w 24"/>
                    <a:gd name="T51" fmla="*/ 10 h 45"/>
                    <a:gd name="T52" fmla="*/ 9 w 24"/>
                    <a:gd name="T53" fmla="*/ 4 h 45"/>
                    <a:gd name="T54" fmla="*/ 9 w 24"/>
                    <a:gd name="T55" fmla="*/ 4 h 45"/>
                    <a:gd name="T56" fmla="*/ 14 w 24"/>
                    <a:gd name="T57" fmla="*/ 8 h 45"/>
                    <a:gd name="T58" fmla="*/ 15 w 24"/>
                    <a:gd name="T59" fmla="*/ 13 h 45"/>
                    <a:gd name="T60" fmla="*/ 20 w 24"/>
                    <a:gd name="T61" fmla="*/ 15 h 45"/>
                    <a:gd name="T62" fmla="*/ 18 w 24"/>
                    <a:gd name="T63" fmla="*/ 7 h 45"/>
                    <a:gd name="T64" fmla="*/ 8 w 24"/>
                    <a:gd name="T65" fmla="*/ 0 h 45"/>
                    <a:gd name="T66" fmla="*/ 8 w 24"/>
                    <a:gd name="T67" fmla="*/ 1 h 45"/>
                    <a:gd name="T68" fmla="*/ 1 w 24"/>
                    <a:gd name="T69" fmla="*/ 11 h 45"/>
                    <a:gd name="T70" fmla="*/ 3 w 24"/>
                    <a:gd name="T71" fmla="*/ 21 h 45"/>
                    <a:gd name="T72" fmla="*/ 13 w 24"/>
                    <a:gd name="T73" fmla="*/ 2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" h="45">
                      <a:moveTo>
                        <a:pt x="16" y="44"/>
                      </a:move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21" y="43"/>
                        <a:pt x="24" y="38"/>
                        <a:pt x="23" y="34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0" y="18"/>
                        <a:pt x="16" y="15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0" y="16"/>
                        <a:pt x="10" y="17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4" y="20"/>
                        <a:pt x="17" y="21"/>
                        <a:pt x="17" y="2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20" y="37"/>
                        <a:pt x="18" y="39"/>
                        <a:pt x="16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3" y="41"/>
                        <a:pt x="11" y="39"/>
                        <a:pt x="10" y="36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8" y="31"/>
                        <a:pt x="6" y="30"/>
                        <a:pt x="5" y="30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7" y="42"/>
                        <a:pt x="12" y="45"/>
                        <a:pt x="16" y="44"/>
                      </a:cubicBezTo>
                      <a:close/>
                      <a:moveTo>
                        <a:pt x="13" y="28"/>
                      </a:moveTo>
                      <a:cubicBezTo>
                        <a:pt x="14" y="28"/>
                        <a:pt x="14" y="28"/>
                        <a:pt x="15" y="28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0" y="25"/>
                        <a:pt x="8" y="23"/>
                        <a:pt x="7" y="21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7"/>
                        <a:pt x="6" y="5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4"/>
                        <a:pt x="14" y="6"/>
                        <a:pt x="14" y="8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7" y="13"/>
                        <a:pt x="18" y="14"/>
                        <a:pt x="20" y="15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3" y="1"/>
                        <a:pt x="0" y="6"/>
                        <a:pt x="1" y="1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6"/>
                        <a:pt x="9" y="29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šľíḑè">
                  <a:extLst>
                    <a:ext uri="{FF2B5EF4-FFF2-40B4-BE49-F238E27FC236}">
                      <a16:creationId xmlns="" xmlns:a16="http://schemas.microsoft.com/office/drawing/2014/main" id="{C965CD25-0229-4F55-806A-C4BE39BB23EE}"/>
                    </a:ext>
                  </a:extLst>
                </p:cNvPr>
                <p:cNvSpPr/>
                <p:nvPr/>
              </p:nvSpPr>
              <p:spPr bwMode="auto">
                <a:xfrm>
                  <a:off x="11253030" y="3186158"/>
                  <a:ext cx="293599" cy="295556"/>
                </a:xfrm>
                <a:custGeom>
                  <a:avLst/>
                  <a:gdLst>
                    <a:gd name="T0" fmla="*/ 29 w 92"/>
                    <a:gd name="T1" fmla="*/ 18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8 h 92"/>
                    <a:gd name="T8" fmla="*/ 92 w 92"/>
                    <a:gd name="T9" fmla="*/ 67 h 92"/>
                    <a:gd name="T10" fmla="*/ 72 w 92"/>
                    <a:gd name="T11" fmla="*/ 81 h 92"/>
                    <a:gd name="T12" fmla="*/ 52 w 92"/>
                    <a:gd name="T13" fmla="*/ 67 h 92"/>
                    <a:gd name="T14" fmla="*/ 72 w 92"/>
                    <a:gd name="T15" fmla="*/ 52 h 92"/>
                    <a:gd name="T16" fmla="*/ 80 w 92"/>
                    <a:gd name="T17" fmla="*/ 54 h 92"/>
                    <a:gd name="T18" fmla="*/ 80 w 92"/>
                    <a:gd name="T19" fmla="*/ 24 h 92"/>
                    <a:gd name="T20" fmla="*/ 40 w 92"/>
                    <a:gd name="T21" fmla="*/ 35 h 92"/>
                    <a:gd name="T22" fmla="*/ 40 w 92"/>
                    <a:gd name="T23" fmla="*/ 78 h 92"/>
                    <a:gd name="T24" fmla="*/ 20 w 92"/>
                    <a:gd name="T25" fmla="*/ 92 h 92"/>
                    <a:gd name="T26" fmla="*/ 0 w 92"/>
                    <a:gd name="T27" fmla="*/ 78 h 92"/>
                    <a:gd name="T28" fmla="*/ 20 w 92"/>
                    <a:gd name="T29" fmla="*/ 64 h 92"/>
                    <a:gd name="T30" fmla="*/ 29 w 92"/>
                    <a:gd name="T31" fmla="*/ 65 h 92"/>
                    <a:gd name="T32" fmla="*/ 29 w 92"/>
                    <a:gd name="T33" fmla="*/ 35 h 92"/>
                    <a:gd name="T34" fmla="*/ 29 w 92"/>
                    <a:gd name="T35" fmla="*/ 1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8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4"/>
                        <a:pt x="83" y="81"/>
                        <a:pt x="72" y="81"/>
                      </a:cubicBezTo>
                      <a:cubicBezTo>
                        <a:pt x="61" y="81"/>
                        <a:pt x="52" y="74"/>
                        <a:pt x="52" y="67"/>
                      </a:cubicBezTo>
                      <a:cubicBezTo>
                        <a:pt x="52" y="59"/>
                        <a:pt x="61" y="52"/>
                        <a:pt x="72" y="52"/>
                      </a:cubicBezTo>
                      <a:cubicBezTo>
                        <a:pt x="75" y="52"/>
                        <a:pt x="78" y="53"/>
                        <a:pt x="80" y="5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40" y="86"/>
                        <a:pt x="31" y="92"/>
                        <a:pt x="20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4"/>
                        <a:pt x="20" y="64"/>
                      </a:cubicBezTo>
                      <a:cubicBezTo>
                        <a:pt x="23" y="64"/>
                        <a:pt x="26" y="64"/>
                        <a:pt x="29" y="6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lnTo>
                        <a:pt x="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i$1îḑê">
                  <a:extLst>
                    <a:ext uri="{FF2B5EF4-FFF2-40B4-BE49-F238E27FC236}">
                      <a16:creationId xmlns="" xmlns:a16="http://schemas.microsoft.com/office/drawing/2014/main" id="{A9A2889F-1988-4317-A2DE-25707F4FC676}"/>
                    </a:ext>
                  </a:extLst>
                </p:cNvPr>
                <p:cNvSpPr/>
                <p:nvPr/>
              </p:nvSpPr>
              <p:spPr bwMode="auto">
                <a:xfrm>
                  <a:off x="11489868" y="2540239"/>
                  <a:ext cx="207477" cy="291641"/>
                </a:xfrm>
                <a:custGeom>
                  <a:avLst/>
                  <a:gdLst>
                    <a:gd name="T0" fmla="*/ 38 w 65"/>
                    <a:gd name="T1" fmla="*/ 46 h 91"/>
                    <a:gd name="T2" fmla="*/ 46 w 65"/>
                    <a:gd name="T3" fmla="*/ 26 h 91"/>
                    <a:gd name="T4" fmla="*/ 52 w 65"/>
                    <a:gd name="T5" fmla="*/ 33 h 91"/>
                    <a:gd name="T6" fmla="*/ 47 w 65"/>
                    <a:gd name="T7" fmla="*/ 46 h 91"/>
                    <a:gd name="T8" fmla="*/ 52 w 65"/>
                    <a:gd name="T9" fmla="*/ 59 h 91"/>
                    <a:gd name="T10" fmla="*/ 45 w 65"/>
                    <a:gd name="T11" fmla="*/ 65 h 91"/>
                    <a:gd name="T12" fmla="*/ 38 w 65"/>
                    <a:gd name="T13" fmla="*/ 46 h 91"/>
                    <a:gd name="T14" fmla="*/ 32 w 65"/>
                    <a:gd name="T15" fmla="*/ 78 h 91"/>
                    <a:gd name="T16" fmla="*/ 19 w 65"/>
                    <a:gd name="T17" fmla="*/ 46 h 91"/>
                    <a:gd name="T18" fmla="*/ 33 w 65"/>
                    <a:gd name="T19" fmla="*/ 13 h 91"/>
                    <a:gd name="T20" fmla="*/ 39 w 65"/>
                    <a:gd name="T21" fmla="*/ 20 h 91"/>
                    <a:gd name="T22" fmla="*/ 39 w 65"/>
                    <a:gd name="T23" fmla="*/ 20 h 91"/>
                    <a:gd name="T24" fmla="*/ 28 w 65"/>
                    <a:gd name="T25" fmla="*/ 46 h 91"/>
                    <a:gd name="T26" fmla="*/ 39 w 65"/>
                    <a:gd name="T27" fmla="*/ 72 h 91"/>
                    <a:gd name="T28" fmla="*/ 32 w 65"/>
                    <a:gd name="T29" fmla="*/ 78 h 91"/>
                    <a:gd name="T30" fmla="*/ 6 w 65"/>
                    <a:gd name="T31" fmla="*/ 20 h 91"/>
                    <a:gd name="T32" fmla="*/ 20 w 65"/>
                    <a:gd name="T33" fmla="*/ 0 h 91"/>
                    <a:gd name="T34" fmla="*/ 20 w 65"/>
                    <a:gd name="T35" fmla="*/ 0 h 91"/>
                    <a:gd name="T36" fmla="*/ 27 w 65"/>
                    <a:gd name="T37" fmla="*/ 6 h 91"/>
                    <a:gd name="T38" fmla="*/ 10 w 65"/>
                    <a:gd name="T39" fmla="*/ 45 h 91"/>
                    <a:gd name="T40" fmla="*/ 26 w 65"/>
                    <a:gd name="T41" fmla="*/ 85 h 91"/>
                    <a:gd name="T42" fmla="*/ 19 w 65"/>
                    <a:gd name="T43" fmla="*/ 91 h 91"/>
                    <a:gd name="T44" fmla="*/ 5 w 65"/>
                    <a:gd name="T45" fmla="*/ 70 h 91"/>
                    <a:gd name="T46" fmla="*/ 1 w 65"/>
                    <a:gd name="T47" fmla="*/ 45 h 91"/>
                    <a:gd name="T48" fmla="*/ 6 w 65"/>
                    <a:gd name="T49" fmla="*/ 20 h 91"/>
                    <a:gd name="T50" fmla="*/ 61 w 65"/>
                    <a:gd name="T51" fmla="*/ 51 h 91"/>
                    <a:gd name="T52" fmla="*/ 65 w 65"/>
                    <a:gd name="T53" fmla="*/ 46 h 91"/>
                    <a:gd name="T54" fmla="*/ 61 w 65"/>
                    <a:gd name="T55" fmla="*/ 41 h 91"/>
                    <a:gd name="T56" fmla="*/ 56 w 65"/>
                    <a:gd name="T57" fmla="*/ 46 h 91"/>
                    <a:gd name="T58" fmla="*/ 61 w 65"/>
                    <a:gd name="T59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5" h="91">
                      <a:moveTo>
                        <a:pt x="38" y="46"/>
                      </a:moveTo>
                      <a:cubicBezTo>
                        <a:pt x="38" y="38"/>
                        <a:pt x="41" y="31"/>
                        <a:pt x="46" y="26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49" y="36"/>
                        <a:pt x="47" y="41"/>
                        <a:pt x="47" y="46"/>
                      </a:cubicBezTo>
                      <a:cubicBezTo>
                        <a:pt x="47" y="51"/>
                        <a:pt x="49" y="56"/>
                        <a:pt x="52" y="59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0"/>
                        <a:pt x="37" y="53"/>
                        <a:pt x="38" y="46"/>
                      </a:cubicBezTo>
                      <a:close/>
                      <a:moveTo>
                        <a:pt x="32" y="78"/>
                      </a:moveTo>
                      <a:cubicBezTo>
                        <a:pt x="24" y="69"/>
                        <a:pt x="19" y="58"/>
                        <a:pt x="19" y="46"/>
                      </a:cubicBezTo>
                      <a:cubicBezTo>
                        <a:pt x="19" y="33"/>
                        <a:pt x="24" y="22"/>
                        <a:pt x="33" y="13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2" y="27"/>
                        <a:pt x="28" y="36"/>
                        <a:pt x="28" y="46"/>
                      </a:cubicBezTo>
                      <a:cubicBezTo>
                        <a:pt x="28" y="55"/>
                        <a:pt x="32" y="65"/>
                        <a:pt x="39" y="72"/>
                      </a:cubicBezTo>
                      <a:lnTo>
                        <a:pt x="32" y="78"/>
                      </a:lnTo>
                      <a:close/>
                      <a:moveTo>
                        <a:pt x="6" y="20"/>
                      </a:moveTo>
                      <a:cubicBezTo>
                        <a:pt x="9" y="13"/>
                        <a:pt x="14" y="6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16" y="17"/>
                        <a:pt x="10" y="31"/>
                        <a:pt x="10" y="45"/>
                      </a:cubicBezTo>
                      <a:cubicBezTo>
                        <a:pt x="10" y="60"/>
                        <a:pt x="15" y="74"/>
                        <a:pt x="26" y="85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13" y="85"/>
                        <a:pt x="9" y="78"/>
                        <a:pt x="5" y="70"/>
                      </a:cubicBezTo>
                      <a:cubicBezTo>
                        <a:pt x="2" y="62"/>
                        <a:pt x="0" y="54"/>
                        <a:pt x="1" y="45"/>
                      </a:cubicBezTo>
                      <a:cubicBezTo>
                        <a:pt x="1" y="37"/>
                        <a:pt x="3" y="28"/>
                        <a:pt x="6" y="20"/>
                      </a:cubicBezTo>
                      <a:close/>
                      <a:moveTo>
                        <a:pt x="61" y="51"/>
                      </a:moveTo>
                      <a:cubicBezTo>
                        <a:pt x="63" y="51"/>
                        <a:pt x="65" y="49"/>
                        <a:pt x="65" y="46"/>
                      </a:cubicBezTo>
                      <a:cubicBezTo>
                        <a:pt x="65" y="44"/>
                        <a:pt x="63" y="41"/>
                        <a:pt x="61" y="41"/>
                      </a:cubicBezTo>
                      <a:cubicBezTo>
                        <a:pt x="58" y="41"/>
                        <a:pt x="56" y="43"/>
                        <a:pt x="56" y="46"/>
                      </a:cubicBezTo>
                      <a:cubicBezTo>
                        <a:pt x="56" y="49"/>
                        <a:pt x="58" y="51"/>
                        <a:pt x="6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iṩḻîdê">
                  <a:extLst>
                    <a:ext uri="{FF2B5EF4-FFF2-40B4-BE49-F238E27FC236}">
                      <a16:creationId xmlns="" xmlns:a16="http://schemas.microsoft.com/office/drawing/2014/main" id="{45175921-8ECB-4550-8AFD-63CFF44861AB}"/>
                    </a:ext>
                  </a:extLst>
                </p:cNvPr>
                <p:cNvSpPr/>
                <p:nvPr/>
              </p:nvSpPr>
              <p:spPr bwMode="auto">
                <a:xfrm>
                  <a:off x="11413531" y="2853412"/>
                  <a:ext cx="201605" cy="201604"/>
                </a:xfrm>
                <a:custGeom>
                  <a:avLst/>
                  <a:gdLst>
                    <a:gd name="T0" fmla="*/ 63 w 103"/>
                    <a:gd name="T1" fmla="*/ 27 h 103"/>
                    <a:gd name="T2" fmla="*/ 65 w 103"/>
                    <a:gd name="T3" fmla="*/ 2 h 103"/>
                    <a:gd name="T4" fmla="*/ 19 w 103"/>
                    <a:gd name="T5" fmla="*/ 0 h 103"/>
                    <a:gd name="T6" fmla="*/ 1 w 103"/>
                    <a:gd name="T7" fmla="*/ 20 h 103"/>
                    <a:gd name="T8" fmla="*/ 0 w 103"/>
                    <a:gd name="T9" fmla="*/ 77 h 103"/>
                    <a:gd name="T10" fmla="*/ 39 w 103"/>
                    <a:gd name="T11" fmla="*/ 77 h 103"/>
                    <a:gd name="T12" fmla="*/ 37 w 103"/>
                    <a:gd name="T13" fmla="*/ 102 h 103"/>
                    <a:gd name="T14" fmla="*/ 101 w 103"/>
                    <a:gd name="T15" fmla="*/ 103 h 103"/>
                    <a:gd name="T16" fmla="*/ 103 w 103"/>
                    <a:gd name="T17" fmla="*/ 27 h 103"/>
                    <a:gd name="T18" fmla="*/ 63 w 103"/>
                    <a:gd name="T19" fmla="*/ 27 h 103"/>
                    <a:gd name="T20" fmla="*/ 19 w 103"/>
                    <a:gd name="T21" fmla="*/ 10 h 103"/>
                    <a:gd name="T22" fmla="*/ 19 w 103"/>
                    <a:gd name="T23" fmla="*/ 20 h 103"/>
                    <a:gd name="T24" fmla="*/ 9 w 103"/>
                    <a:gd name="T25" fmla="*/ 20 h 103"/>
                    <a:gd name="T26" fmla="*/ 19 w 103"/>
                    <a:gd name="T27" fmla="*/ 10 h 103"/>
                    <a:gd name="T28" fmla="*/ 6 w 103"/>
                    <a:gd name="T29" fmla="*/ 71 h 103"/>
                    <a:gd name="T30" fmla="*/ 6 w 103"/>
                    <a:gd name="T31" fmla="*/ 27 h 103"/>
                    <a:gd name="T32" fmla="*/ 26 w 103"/>
                    <a:gd name="T33" fmla="*/ 27 h 103"/>
                    <a:gd name="T34" fmla="*/ 26 w 103"/>
                    <a:gd name="T35" fmla="*/ 7 h 103"/>
                    <a:gd name="T36" fmla="*/ 58 w 103"/>
                    <a:gd name="T37" fmla="*/ 7 h 103"/>
                    <a:gd name="T38" fmla="*/ 58 w 103"/>
                    <a:gd name="T39" fmla="*/ 27 h 103"/>
                    <a:gd name="T40" fmla="*/ 39 w 103"/>
                    <a:gd name="T41" fmla="*/ 46 h 103"/>
                    <a:gd name="T42" fmla="*/ 39 w 103"/>
                    <a:gd name="T43" fmla="*/ 71 h 103"/>
                    <a:gd name="T44" fmla="*/ 6 w 103"/>
                    <a:gd name="T45" fmla="*/ 71 h 103"/>
                    <a:gd name="T46" fmla="*/ 57 w 103"/>
                    <a:gd name="T47" fmla="*/ 36 h 103"/>
                    <a:gd name="T48" fmla="*/ 57 w 103"/>
                    <a:gd name="T49" fmla="*/ 46 h 103"/>
                    <a:gd name="T50" fmla="*/ 47 w 103"/>
                    <a:gd name="T51" fmla="*/ 46 h 103"/>
                    <a:gd name="T52" fmla="*/ 57 w 103"/>
                    <a:gd name="T53" fmla="*/ 36 h 103"/>
                    <a:gd name="T54" fmla="*/ 94 w 103"/>
                    <a:gd name="T55" fmla="*/ 97 h 103"/>
                    <a:gd name="T56" fmla="*/ 44 w 103"/>
                    <a:gd name="T57" fmla="*/ 97 h 103"/>
                    <a:gd name="T58" fmla="*/ 45 w 103"/>
                    <a:gd name="T59" fmla="*/ 51 h 103"/>
                    <a:gd name="T60" fmla="*/ 63 w 103"/>
                    <a:gd name="T61" fmla="*/ 53 h 103"/>
                    <a:gd name="T62" fmla="*/ 63 w 103"/>
                    <a:gd name="T63" fmla="*/ 33 h 103"/>
                    <a:gd name="T64" fmla="*/ 96 w 103"/>
                    <a:gd name="T65" fmla="*/ 33 h 103"/>
                    <a:gd name="T66" fmla="*/ 94 w 103"/>
                    <a:gd name="T67" fmla="*/ 9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3" h="103">
                      <a:moveTo>
                        <a:pt x="63" y="27"/>
                      </a:moveTo>
                      <a:lnTo>
                        <a:pt x="65" y="2"/>
                      </a:lnTo>
                      <a:lnTo>
                        <a:pt x="19" y="0"/>
                      </a:lnTo>
                      <a:lnTo>
                        <a:pt x="1" y="20"/>
                      </a:lnTo>
                      <a:lnTo>
                        <a:pt x="0" y="77"/>
                      </a:lnTo>
                      <a:lnTo>
                        <a:pt x="39" y="77"/>
                      </a:lnTo>
                      <a:lnTo>
                        <a:pt x="37" y="102"/>
                      </a:lnTo>
                      <a:lnTo>
                        <a:pt x="101" y="103"/>
                      </a:lnTo>
                      <a:lnTo>
                        <a:pt x="103" y="27"/>
                      </a:lnTo>
                      <a:lnTo>
                        <a:pt x="63" y="27"/>
                      </a:lnTo>
                      <a:close/>
                      <a:moveTo>
                        <a:pt x="19" y="10"/>
                      </a:moveTo>
                      <a:lnTo>
                        <a:pt x="19" y="20"/>
                      </a:lnTo>
                      <a:lnTo>
                        <a:pt x="9" y="20"/>
                      </a:lnTo>
                      <a:lnTo>
                        <a:pt x="19" y="10"/>
                      </a:lnTo>
                      <a:close/>
                      <a:moveTo>
                        <a:pt x="6" y="71"/>
                      </a:moveTo>
                      <a:lnTo>
                        <a:pt x="6" y="27"/>
                      </a:lnTo>
                      <a:lnTo>
                        <a:pt x="26" y="27"/>
                      </a:lnTo>
                      <a:lnTo>
                        <a:pt x="26" y="7"/>
                      </a:lnTo>
                      <a:lnTo>
                        <a:pt x="58" y="7"/>
                      </a:lnTo>
                      <a:lnTo>
                        <a:pt x="58" y="27"/>
                      </a:lnTo>
                      <a:lnTo>
                        <a:pt x="39" y="46"/>
                      </a:lnTo>
                      <a:lnTo>
                        <a:pt x="39" y="71"/>
                      </a:lnTo>
                      <a:lnTo>
                        <a:pt x="6" y="71"/>
                      </a:lnTo>
                      <a:close/>
                      <a:moveTo>
                        <a:pt x="57" y="36"/>
                      </a:moveTo>
                      <a:lnTo>
                        <a:pt x="57" y="46"/>
                      </a:lnTo>
                      <a:lnTo>
                        <a:pt x="47" y="46"/>
                      </a:lnTo>
                      <a:lnTo>
                        <a:pt x="57" y="36"/>
                      </a:lnTo>
                      <a:close/>
                      <a:moveTo>
                        <a:pt x="94" y="97"/>
                      </a:moveTo>
                      <a:lnTo>
                        <a:pt x="44" y="97"/>
                      </a:lnTo>
                      <a:lnTo>
                        <a:pt x="45" y="51"/>
                      </a:lnTo>
                      <a:lnTo>
                        <a:pt x="63" y="53"/>
                      </a:lnTo>
                      <a:lnTo>
                        <a:pt x="63" y="33"/>
                      </a:lnTo>
                      <a:lnTo>
                        <a:pt x="96" y="33"/>
                      </a:lnTo>
                      <a:lnTo>
                        <a:pt x="94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$ľîḑê">
                  <a:extLst>
                    <a:ext uri="{FF2B5EF4-FFF2-40B4-BE49-F238E27FC236}">
                      <a16:creationId xmlns="" xmlns:a16="http://schemas.microsoft.com/office/drawing/2014/main" id="{4A509034-001B-43CD-9FB4-6259FA220023}"/>
                    </a:ext>
                  </a:extLst>
                </p:cNvPr>
                <p:cNvSpPr/>
                <p:nvPr/>
              </p:nvSpPr>
              <p:spPr bwMode="auto">
                <a:xfrm>
                  <a:off x="11153207" y="4299877"/>
                  <a:ext cx="326874" cy="277941"/>
                </a:xfrm>
                <a:custGeom>
                  <a:avLst/>
                  <a:gdLst>
                    <a:gd name="T0" fmla="*/ 76 w 102"/>
                    <a:gd name="T1" fmla="*/ 1 h 87"/>
                    <a:gd name="T2" fmla="*/ 7 w 102"/>
                    <a:gd name="T3" fmla="*/ 22 h 87"/>
                    <a:gd name="T4" fmla="*/ 1 w 102"/>
                    <a:gd name="T5" fmla="*/ 32 h 87"/>
                    <a:gd name="T6" fmla="*/ 15 w 102"/>
                    <a:gd name="T7" fmla="*/ 80 h 87"/>
                    <a:gd name="T8" fmla="*/ 26 w 102"/>
                    <a:gd name="T9" fmla="*/ 86 h 87"/>
                    <a:gd name="T10" fmla="*/ 95 w 102"/>
                    <a:gd name="T11" fmla="*/ 65 h 87"/>
                    <a:gd name="T12" fmla="*/ 101 w 102"/>
                    <a:gd name="T13" fmla="*/ 55 h 87"/>
                    <a:gd name="T14" fmla="*/ 87 w 102"/>
                    <a:gd name="T15" fmla="*/ 7 h 87"/>
                    <a:gd name="T16" fmla="*/ 76 w 102"/>
                    <a:gd name="T17" fmla="*/ 1 h 87"/>
                    <a:gd name="T18" fmla="*/ 8 w 102"/>
                    <a:gd name="T19" fmla="*/ 27 h 87"/>
                    <a:gd name="T20" fmla="*/ 78 w 102"/>
                    <a:gd name="T21" fmla="*/ 7 h 87"/>
                    <a:gd name="T22" fmla="*/ 81 w 102"/>
                    <a:gd name="T23" fmla="*/ 8 h 87"/>
                    <a:gd name="T24" fmla="*/ 84 w 102"/>
                    <a:gd name="T25" fmla="*/ 17 h 87"/>
                    <a:gd name="T26" fmla="*/ 9 w 102"/>
                    <a:gd name="T27" fmla="*/ 38 h 87"/>
                    <a:gd name="T28" fmla="*/ 7 w 102"/>
                    <a:gd name="T29" fmla="*/ 30 h 87"/>
                    <a:gd name="T30" fmla="*/ 8 w 102"/>
                    <a:gd name="T31" fmla="*/ 27 h 87"/>
                    <a:gd name="T32" fmla="*/ 94 w 102"/>
                    <a:gd name="T33" fmla="*/ 60 h 87"/>
                    <a:gd name="T34" fmla="*/ 24 w 102"/>
                    <a:gd name="T35" fmla="*/ 80 h 87"/>
                    <a:gd name="T36" fmla="*/ 21 w 102"/>
                    <a:gd name="T37" fmla="*/ 78 h 87"/>
                    <a:gd name="T38" fmla="*/ 14 w 102"/>
                    <a:gd name="T39" fmla="*/ 54 h 87"/>
                    <a:gd name="T40" fmla="*/ 88 w 102"/>
                    <a:gd name="T41" fmla="*/ 33 h 87"/>
                    <a:gd name="T42" fmla="*/ 95 w 102"/>
                    <a:gd name="T43" fmla="*/ 57 h 87"/>
                    <a:gd name="T44" fmla="*/ 94 w 102"/>
                    <a:gd name="T45" fmla="*/ 60 h 87"/>
                    <a:gd name="T46" fmla="*/ 22 w 102"/>
                    <a:gd name="T47" fmla="*/ 64 h 87"/>
                    <a:gd name="T48" fmla="*/ 27 w 102"/>
                    <a:gd name="T49" fmla="*/ 62 h 87"/>
                    <a:gd name="T50" fmla="*/ 31 w 102"/>
                    <a:gd name="T51" fmla="*/ 73 h 87"/>
                    <a:gd name="T52" fmla="*/ 25 w 102"/>
                    <a:gd name="T53" fmla="*/ 74 h 87"/>
                    <a:gd name="T54" fmla="*/ 22 w 102"/>
                    <a:gd name="T55" fmla="*/ 64 h 87"/>
                    <a:gd name="T56" fmla="*/ 33 w 102"/>
                    <a:gd name="T57" fmla="*/ 60 h 87"/>
                    <a:gd name="T58" fmla="*/ 38 w 102"/>
                    <a:gd name="T59" fmla="*/ 59 h 87"/>
                    <a:gd name="T60" fmla="*/ 41 w 102"/>
                    <a:gd name="T61" fmla="*/ 70 h 87"/>
                    <a:gd name="T62" fmla="*/ 36 w 102"/>
                    <a:gd name="T63" fmla="*/ 71 h 87"/>
                    <a:gd name="T64" fmla="*/ 33 w 102"/>
                    <a:gd name="T65" fmla="*/ 60 h 87"/>
                    <a:gd name="T66" fmla="*/ 43 w 102"/>
                    <a:gd name="T67" fmla="*/ 57 h 87"/>
                    <a:gd name="T68" fmla="*/ 49 w 102"/>
                    <a:gd name="T69" fmla="*/ 56 h 87"/>
                    <a:gd name="T70" fmla="*/ 52 w 102"/>
                    <a:gd name="T71" fmla="*/ 66 h 87"/>
                    <a:gd name="T72" fmla="*/ 47 w 102"/>
                    <a:gd name="T73" fmla="*/ 68 h 87"/>
                    <a:gd name="T74" fmla="*/ 43 w 102"/>
                    <a:gd name="T75" fmla="*/ 5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2" h="87">
                      <a:moveTo>
                        <a:pt x="76" y="1"/>
                      </a:move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2" y="23"/>
                        <a:pt x="0" y="28"/>
                        <a:pt x="1" y="32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7" y="84"/>
                        <a:pt x="21" y="87"/>
                        <a:pt x="26" y="86"/>
                      </a:cubicBezTo>
                      <a:cubicBezTo>
                        <a:pt x="95" y="65"/>
                        <a:pt x="95" y="65"/>
                        <a:pt x="95" y="65"/>
                      </a:cubicBezTo>
                      <a:cubicBezTo>
                        <a:pt x="100" y="64"/>
                        <a:pt x="102" y="59"/>
                        <a:pt x="101" y="55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5" y="3"/>
                        <a:pt x="81" y="0"/>
                        <a:pt x="76" y="1"/>
                      </a:cubicBezTo>
                      <a:close/>
                      <a:moveTo>
                        <a:pt x="8" y="27"/>
                      </a:move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79" y="6"/>
                        <a:pt x="81" y="7"/>
                        <a:pt x="81" y="8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6" y="29"/>
                        <a:pt x="7" y="27"/>
                        <a:pt x="8" y="27"/>
                      </a:cubicBezTo>
                      <a:close/>
                      <a:moveTo>
                        <a:pt x="94" y="60"/>
                      </a:moveTo>
                      <a:cubicBezTo>
                        <a:pt x="24" y="80"/>
                        <a:pt x="24" y="80"/>
                        <a:pt x="24" y="80"/>
                      </a:cubicBezTo>
                      <a:cubicBezTo>
                        <a:pt x="23" y="81"/>
                        <a:pt x="21" y="80"/>
                        <a:pt x="21" y="78"/>
                      </a:cubicBezTo>
                      <a:cubicBezTo>
                        <a:pt x="14" y="54"/>
                        <a:pt x="14" y="54"/>
                        <a:pt x="14" y="54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5" y="57"/>
                        <a:pt x="95" y="57"/>
                        <a:pt x="95" y="57"/>
                      </a:cubicBezTo>
                      <a:cubicBezTo>
                        <a:pt x="96" y="58"/>
                        <a:pt x="95" y="60"/>
                        <a:pt x="94" y="60"/>
                      </a:cubicBezTo>
                      <a:close/>
                      <a:moveTo>
                        <a:pt x="22" y="64"/>
                      </a:moveTo>
                      <a:cubicBezTo>
                        <a:pt x="27" y="62"/>
                        <a:pt x="27" y="62"/>
                        <a:pt x="27" y="62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lnTo>
                        <a:pt x="22" y="64"/>
                      </a:lnTo>
                      <a:close/>
                      <a:moveTo>
                        <a:pt x="33" y="60"/>
                      </a:move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41" y="70"/>
                        <a:pt x="41" y="70"/>
                        <a:pt x="41" y="70"/>
                      </a:cubicBezTo>
                      <a:cubicBezTo>
                        <a:pt x="36" y="71"/>
                        <a:pt x="36" y="71"/>
                        <a:pt x="36" y="71"/>
                      </a:cubicBezTo>
                      <a:lnTo>
                        <a:pt x="33" y="60"/>
                      </a:lnTo>
                      <a:close/>
                      <a:moveTo>
                        <a:pt x="43" y="57"/>
                      </a:move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47" y="68"/>
                        <a:pt x="47" y="68"/>
                        <a:pt x="47" y="68"/>
                      </a:cubicBezTo>
                      <a:lnTo>
                        <a:pt x="43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$1ïḋê">
                  <a:extLst>
                    <a:ext uri="{FF2B5EF4-FFF2-40B4-BE49-F238E27FC236}">
                      <a16:creationId xmlns="" xmlns:a16="http://schemas.microsoft.com/office/drawing/2014/main" id="{CAC3EE92-0AF9-4622-9521-AC3405B278B0}"/>
                    </a:ext>
                  </a:extLst>
                </p:cNvPr>
                <p:cNvSpPr/>
                <p:nvPr/>
              </p:nvSpPr>
              <p:spPr bwMode="auto">
                <a:xfrm>
                  <a:off x="11274562" y="2275999"/>
                  <a:ext cx="295557" cy="305343"/>
                </a:xfrm>
                <a:custGeom>
                  <a:avLst/>
                  <a:gdLst>
                    <a:gd name="T0" fmla="*/ 65 w 92"/>
                    <a:gd name="T1" fmla="*/ 96 h 96"/>
                    <a:gd name="T2" fmla="*/ 36 w 92"/>
                    <a:gd name="T3" fmla="*/ 49 h 96"/>
                    <a:gd name="T4" fmla="*/ 36 w 92"/>
                    <a:gd name="T5" fmla="*/ 72 h 96"/>
                    <a:gd name="T6" fmla="*/ 0 w 92"/>
                    <a:gd name="T7" fmla="*/ 36 h 96"/>
                    <a:gd name="T8" fmla="*/ 36 w 92"/>
                    <a:gd name="T9" fmla="*/ 0 h 96"/>
                    <a:gd name="T10" fmla="*/ 36 w 92"/>
                    <a:gd name="T11" fmla="*/ 24 h 96"/>
                    <a:gd name="T12" fmla="*/ 65 w 92"/>
                    <a:gd name="T13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" h="96">
                      <a:moveTo>
                        <a:pt x="65" y="96"/>
                      </a:moveTo>
                      <a:cubicBezTo>
                        <a:pt x="76" y="77"/>
                        <a:pt x="78" y="48"/>
                        <a:pt x="36" y="49"/>
                      </a:cubicBezTo>
                      <a:cubicBezTo>
                        <a:pt x="36" y="72"/>
                        <a:pt x="36" y="72"/>
                        <a:pt x="36" y="7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86" y="22"/>
                        <a:pt x="92" y="68"/>
                        <a:pt x="65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šḻîdê">
                  <a:extLst>
                    <a:ext uri="{FF2B5EF4-FFF2-40B4-BE49-F238E27FC236}">
                      <a16:creationId xmlns="" xmlns:a16="http://schemas.microsoft.com/office/drawing/2014/main" id="{9CB682AA-677A-4C01-8569-FC1DCB158546}"/>
                    </a:ext>
                  </a:extLst>
                </p:cNvPr>
                <p:cNvSpPr/>
                <p:nvPr/>
              </p:nvSpPr>
              <p:spPr bwMode="auto">
                <a:xfrm>
                  <a:off x="11188439" y="2508922"/>
                  <a:ext cx="275984" cy="195733"/>
                </a:xfrm>
                <a:custGeom>
                  <a:avLst/>
                  <a:gdLst>
                    <a:gd name="T0" fmla="*/ 70 w 86"/>
                    <a:gd name="T1" fmla="*/ 58 h 61"/>
                    <a:gd name="T2" fmla="*/ 75 w 86"/>
                    <a:gd name="T3" fmla="*/ 49 h 61"/>
                    <a:gd name="T4" fmla="*/ 80 w 86"/>
                    <a:gd name="T5" fmla="*/ 41 h 61"/>
                    <a:gd name="T6" fmla="*/ 85 w 86"/>
                    <a:gd name="T7" fmla="*/ 32 h 61"/>
                    <a:gd name="T8" fmla="*/ 83 w 86"/>
                    <a:gd name="T9" fmla="*/ 25 h 61"/>
                    <a:gd name="T10" fmla="*/ 65 w 86"/>
                    <a:gd name="T11" fmla="*/ 9 h 61"/>
                    <a:gd name="T12" fmla="*/ 58 w 86"/>
                    <a:gd name="T13" fmla="*/ 9 h 61"/>
                    <a:gd name="T14" fmla="*/ 50 w 86"/>
                    <a:gd name="T15" fmla="*/ 17 h 61"/>
                    <a:gd name="T16" fmla="*/ 49 w 86"/>
                    <a:gd name="T17" fmla="*/ 18 h 61"/>
                    <a:gd name="T18" fmla="*/ 17 w 86"/>
                    <a:gd name="T19" fmla="*/ 0 h 61"/>
                    <a:gd name="T20" fmla="*/ 0 w 86"/>
                    <a:gd name="T21" fmla="*/ 3 h 61"/>
                    <a:gd name="T22" fmla="*/ 4 w 86"/>
                    <a:gd name="T23" fmla="*/ 16 h 61"/>
                    <a:gd name="T24" fmla="*/ 9 w 86"/>
                    <a:gd name="T25" fmla="*/ 15 h 61"/>
                    <a:gd name="T26" fmla="*/ 11 w 86"/>
                    <a:gd name="T27" fmla="*/ 24 h 61"/>
                    <a:gd name="T28" fmla="*/ 20 w 86"/>
                    <a:gd name="T29" fmla="*/ 21 h 61"/>
                    <a:gd name="T30" fmla="*/ 23 w 86"/>
                    <a:gd name="T31" fmla="*/ 30 h 61"/>
                    <a:gd name="T32" fmla="*/ 32 w 86"/>
                    <a:gd name="T33" fmla="*/ 27 h 61"/>
                    <a:gd name="T34" fmla="*/ 35 w 86"/>
                    <a:gd name="T35" fmla="*/ 36 h 61"/>
                    <a:gd name="T36" fmla="*/ 39 w 86"/>
                    <a:gd name="T37" fmla="*/ 35 h 61"/>
                    <a:gd name="T38" fmla="*/ 39 w 86"/>
                    <a:gd name="T39" fmla="*/ 36 h 61"/>
                    <a:gd name="T40" fmla="*/ 37 w 86"/>
                    <a:gd name="T41" fmla="*/ 47 h 61"/>
                    <a:gd name="T42" fmla="*/ 41 w 86"/>
                    <a:gd name="T43" fmla="*/ 53 h 61"/>
                    <a:gd name="T44" fmla="*/ 64 w 86"/>
                    <a:gd name="T45" fmla="*/ 61 h 61"/>
                    <a:gd name="T46" fmla="*/ 70 w 86"/>
                    <a:gd name="T47" fmla="*/ 58 h 61"/>
                    <a:gd name="T48" fmla="*/ 15 w 86"/>
                    <a:gd name="T49" fmla="*/ 10 h 61"/>
                    <a:gd name="T50" fmla="*/ 18 w 86"/>
                    <a:gd name="T51" fmla="*/ 6 h 61"/>
                    <a:gd name="T52" fmla="*/ 46 w 86"/>
                    <a:gd name="T53" fmla="*/ 21 h 61"/>
                    <a:gd name="T54" fmla="*/ 43 w 86"/>
                    <a:gd name="T55" fmla="*/ 25 h 61"/>
                    <a:gd name="T56" fmla="*/ 15 w 86"/>
                    <a:gd name="T57" fmla="*/ 10 h 61"/>
                    <a:gd name="T58" fmla="*/ 61 w 86"/>
                    <a:gd name="T59" fmla="*/ 54 h 61"/>
                    <a:gd name="T60" fmla="*/ 57 w 86"/>
                    <a:gd name="T61" fmla="*/ 52 h 61"/>
                    <a:gd name="T62" fmla="*/ 56 w 86"/>
                    <a:gd name="T63" fmla="*/ 49 h 61"/>
                    <a:gd name="T64" fmla="*/ 69 w 86"/>
                    <a:gd name="T65" fmla="*/ 24 h 61"/>
                    <a:gd name="T66" fmla="*/ 72 w 86"/>
                    <a:gd name="T67" fmla="*/ 23 h 61"/>
                    <a:gd name="T68" fmla="*/ 77 w 86"/>
                    <a:gd name="T69" fmla="*/ 26 h 61"/>
                    <a:gd name="T70" fmla="*/ 77 w 86"/>
                    <a:gd name="T71" fmla="*/ 29 h 61"/>
                    <a:gd name="T72" fmla="*/ 64 w 86"/>
                    <a:gd name="T73" fmla="*/ 53 h 61"/>
                    <a:gd name="T74" fmla="*/ 61 w 86"/>
                    <a:gd name="T75" fmla="*/ 5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6" h="61">
                      <a:moveTo>
                        <a:pt x="70" y="58"/>
                      </a:move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77" y="47"/>
                        <a:pt x="79" y="43"/>
                        <a:pt x="80" y="41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6" y="29"/>
                        <a:pt x="85" y="26"/>
                        <a:pt x="83" y="25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3" y="7"/>
                        <a:pt x="60" y="8"/>
                        <a:pt x="58" y="9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9" y="17"/>
                        <a:pt x="49" y="18"/>
                        <a:pt x="49" y="1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9" y="35"/>
                        <a:pt x="39" y="35"/>
                        <a:pt x="39" y="35"/>
                      </a:cubicBezTo>
                      <a:cubicBezTo>
                        <a:pt x="39" y="35"/>
                        <a:pt x="39" y="36"/>
                        <a:pt x="39" y="36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50"/>
                        <a:pt x="38" y="53"/>
                        <a:pt x="41" y="53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cubicBezTo>
                        <a:pt x="66" y="61"/>
                        <a:pt x="69" y="60"/>
                        <a:pt x="70" y="58"/>
                      </a:cubicBezTo>
                      <a:close/>
                      <a:moveTo>
                        <a:pt x="15" y="10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15" y="10"/>
                      </a:lnTo>
                      <a:close/>
                      <a:moveTo>
                        <a:pt x="61" y="54"/>
                      </a:move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6" y="51"/>
                        <a:pt x="55" y="50"/>
                        <a:pt x="56" y="49"/>
                      </a:cubicBezTo>
                      <a:cubicBezTo>
                        <a:pt x="69" y="24"/>
                        <a:pt x="69" y="24"/>
                        <a:pt x="69" y="24"/>
                      </a:cubicBezTo>
                      <a:cubicBezTo>
                        <a:pt x="70" y="23"/>
                        <a:pt x="71" y="23"/>
                        <a:pt x="72" y="23"/>
                      </a:cubicBezTo>
                      <a:cubicBezTo>
                        <a:pt x="77" y="26"/>
                        <a:pt x="77" y="26"/>
                        <a:pt x="77" y="26"/>
                      </a:cubicBezTo>
                      <a:cubicBezTo>
                        <a:pt x="78" y="26"/>
                        <a:pt x="78" y="28"/>
                        <a:pt x="77" y="29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4" y="54"/>
                        <a:pt x="62" y="55"/>
                        <a:pt x="6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şļïḓè">
                  <a:extLst>
                    <a:ext uri="{FF2B5EF4-FFF2-40B4-BE49-F238E27FC236}">
                      <a16:creationId xmlns="" xmlns:a16="http://schemas.microsoft.com/office/drawing/2014/main" id="{A9E0ED15-A22D-4D28-BC44-F0828030C5E7}"/>
                    </a:ext>
                  </a:extLst>
                </p:cNvPr>
                <p:cNvSpPr/>
                <p:nvPr/>
              </p:nvSpPr>
              <p:spPr bwMode="auto">
                <a:xfrm>
                  <a:off x="10996621" y="4129590"/>
                  <a:ext cx="221179" cy="191818"/>
                </a:xfrm>
                <a:custGeom>
                  <a:avLst/>
                  <a:gdLst>
                    <a:gd name="T0" fmla="*/ 56 w 69"/>
                    <a:gd name="T1" fmla="*/ 0 h 60"/>
                    <a:gd name="T2" fmla="*/ 13 w 69"/>
                    <a:gd name="T3" fmla="*/ 0 h 60"/>
                    <a:gd name="T4" fmla="*/ 0 w 69"/>
                    <a:gd name="T5" fmla="*/ 13 h 60"/>
                    <a:gd name="T6" fmla="*/ 0 w 69"/>
                    <a:gd name="T7" fmla="*/ 58 h 60"/>
                    <a:gd name="T8" fmla="*/ 2 w 69"/>
                    <a:gd name="T9" fmla="*/ 60 h 60"/>
                    <a:gd name="T10" fmla="*/ 66 w 69"/>
                    <a:gd name="T11" fmla="*/ 60 h 60"/>
                    <a:gd name="T12" fmla="*/ 69 w 69"/>
                    <a:gd name="T13" fmla="*/ 58 h 60"/>
                    <a:gd name="T14" fmla="*/ 69 w 69"/>
                    <a:gd name="T15" fmla="*/ 13 h 60"/>
                    <a:gd name="T16" fmla="*/ 56 w 69"/>
                    <a:gd name="T17" fmla="*/ 0 h 60"/>
                    <a:gd name="T18" fmla="*/ 34 w 69"/>
                    <a:gd name="T19" fmla="*/ 51 h 60"/>
                    <a:gd name="T20" fmla="*/ 13 w 69"/>
                    <a:gd name="T21" fmla="*/ 34 h 60"/>
                    <a:gd name="T22" fmla="*/ 26 w 69"/>
                    <a:gd name="T23" fmla="*/ 34 h 60"/>
                    <a:gd name="T24" fmla="*/ 26 w 69"/>
                    <a:gd name="T25" fmla="*/ 21 h 60"/>
                    <a:gd name="T26" fmla="*/ 43 w 69"/>
                    <a:gd name="T27" fmla="*/ 21 h 60"/>
                    <a:gd name="T28" fmla="*/ 43 w 69"/>
                    <a:gd name="T29" fmla="*/ 34 h 60"/>
                    <a:gd name="T30" fmla="*/ 56 w 69"/>
                    <a:gd name="T31" fmla="*/ 34 h 60"/>
                    <a:gd name="T32" fmla="*/ 34 w 69"/>
                    <a:gd name="T33" fmla="*/ 51 h 60"/>
                    <a:gd name="T34" fmla="*/ 10 w 69"/>
                    <a:gd name="T35" fmla="*/ 9 h 60"/>
                    <a:gd name="T36" fmla="*/ 15 w 69"/>
                    <a:gd name="T37" fmla="*/ 4 h 60"/>
                    <a:gd name="T38" fmla="*/ 54 w 69"/>
                    <a:gd name="T39" fmla="*/ 4 h 60"/>
                    <a:gd name="T40" fmla="*/ 58 w 69"/>
                    <a:gd name="T41" fmla="*/ 9 h 60"/>
                    <a:gd name="T42" fmla="*/ 10 w 69"/>
                    <a:gd name="T43" fmla="*/ 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9" h="60">
                      <a:moveTo>
                        <a:pt x="5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9"/>
                        <a:pt x="1" y="60"/>
                        <a:pt x="2" y="60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8" y="60"/>
                        <a:pt x="69" y="59"/>
                        <a:pt x="69" y="58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56" y="0"/>
                      </a:lnTo>
                      <a:close/>
                      <a:moveTo>
                        <a:pt x="34" y="51"/>
                      </a:move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lnTo>
                        <a:pt x="34" y="51"/>
                      </a:lnTo>
                      <a:close/>
                      <a:moveTo>
                        <a:pt x="10" y="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1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šḷîḋè">
                  <a:extLst>
                    <a:ext uri="{FF2B5EF4-FFF2-40B4-BE49-F238E27FC236}">
                      <a16:creationId xmlns="" xmlns:a16="http://schemas.microsoft.com/office/drawing/2014/main" id="{418068C7-C854-4362-BBAC-9E52EE7D34C2}"/>
                    </a:ext>
                  </a:extLst>
                </p:cNvPr>
                <p:cNvSpPr/>
                <p:nvPr/>
              </p:nvSpPr>
              <p:spPr bwMode="auto">
                <a:xfrm>
                  <a:off x="11303921" y="2003931"/>
                  <a:ext cx="182032" cy="248580"/>
                </a:xfrm>
                <a:custGeom>
                  <a:avLst/>
                  <a:gdLst>
                    <a:gd name="T0" fmla="*/ 57 w 57"/>
                    <a:gd name="T1" fmla="*/ 48 h 78"/>
                    <a:gd name="T2" fmla="*/ 57 w 57"/>
                    <a:gd name="T3" fmla="*/ 48 h 78"/>
                    <a:gd name="T4" fmla="*/ 57 w 57"/>
                    <a:gd name="T5" fmla="*/ 48 h 78"/>
                    <a:gd name="T6" fmla="*/ 28 w 57"/>
                    <a:gd name="T7" fmla="*/ 0 h 78"/>
                    <a:gd name="T8" fmla="*/ 0 w 57"/>
                    <a:gd name="T9" fmla="*/ 48 h 78"/>
                    <a:gd name="T10" fmla="*/ 0 w 57"/>
                    <a:gd name="T11" fmla="*/ 48 h 78"/>
                    <a:gd name="T12" fmla="*/ 0 w 57"/>
                    <a:gd name="T13" fmla="*/ 48 h 78"/>
                    <a:gd name="T14" fmla="*/ 0 w 57"/>
                    <a:gd name="T15" fmla="*/ 49 h 78"/>
                    <a:gd name="T16" fmla="*/ 0 w 57"/>
                    <a:gd name="T17" fmla="*/ 49 h 78"/>
                    <a:gd name="T18" fmla="*/ 0 w 57"/>
                    <a:gd name="T19" fmla="*/ 49 h 78"/>
                    <a:gd name="T20" fmla="*/ 28 w 57"/>
                    <a:gd name="T21" fmla="*/ 78 h 78"/>
                    <a:gd name="T22" fmla="*/ 57 w 57"/>
                    <a:gd name="T23" fmla="*/ 49 h 78"/>
                    <a:gd name="T24" fmla="*/ 57 w 57"/>
                    <a:gd name="T25" fmla="*/ 49 h 78"/>
                    <a:gd name="T26" fmla="*/ 57 w 57"/>
                    <a:gd name="T27" fmla="*/ 49 h 78"/>
                    <a:gd name="T28" fmla="*/ 57 w 57"/>
                    <a:gd name="T29" fmla="*/ 48 h 78"/>
                    <a:gd name="T30" fmla="*/ 48 w 57"/>
                    <a:gd name="T31" fmla="*/ 49 h 78"/>
                    <a:gd name="T32" fmla="*/ 48 w 57"/>
                    <a:gd name="T33" fmla="*/ 49 h 78"/>
                    <a:gd name="T34" fmla="*/ 42 w 57"/>
                    <a:gd name="T35" fmla="*/ 62 h 78"/>
                    <a:gd name="T36" fmla="*/ 28 w 57"/>
                    <a:gd name="T37" fmla="*/ 68 h 78"/>
                    <a:gd name="T38" fmla="*/ 26 w 57"/>
                    <a:gd name="T39" fmla="*/ 68 h 78"/>
                    <a:gd name="T40" fmla="*/ 43 w 57"/>
                    <a:gd name="T41" fmla="*/ 37 h 78"/>
                    <a:gd name="T42" fmla="*/ 43 w 57"/>
                    <a:gd name="T43" fmla="*/ 33 h 78"/>
                    <a:gd name="T44" fmla="*/ 48 w 57"/>
                    <a:gd name="T45" fmla="*/ 48 h 78"/>
                    <a:gd name="T46" fmla="*/ 48 w 57"/>
                    <a:gd name="T47" fmla="*/ 48 h 78"/>
                    <a:gd name="T48" fmla="*/ 48 w 57"/>
                    <a:gd name="T49" fmla="*/ 48 h 78"/>
                    <a:gd name="T50" fmla="*/ 48 w 57"/>
                    <a:gd name="T51" fmla="*/ 48 h 78"/>
                    <a:gd name="T52" fmla="*/ 48 w 57"/>
                    <a:gd name="T53" fmla="*/ 49 h 78"/>
                    <a:gd name="T54" fmla="*/ 48 w 57"/>
                    <a:gd name="T55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7" h="78">
                      <a:moveTo>
                        <a:pt x="57" y="48"/>
                      </a:move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7" y="24"/>
                        <a:pt x="28" y="0"/>
                        <a:pt x="28" y="0"/>
                      </a:cubicBezTo>
                      <a:cubicBezTo>
                        <a:pt x="28" y="0"/>
                        <a:pt x="0" y="24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65"/>
                        <a:pt x="13" y="78"/>
                        <a:pt x="28" y="78"/>
                      </a:cubicBezTo>
                      <a:cubicBezTo>
                        <a:pt x="44" y="78"/>
                        <a:pt x="57" y="65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lose/>
                      <a:moveTo>
                        <a:pt x="48" y="49"/>
                      </a:moveTo>
                      <a:cubicBezTo>
                        <a:pt x="48" y="49"/>
                        <a:pt x="48" y="49"/>
                        <a:pt x="48" y="49"/>
                      </a:cubicBezTo>
                      <a:cubicBezTo>
                        <a:pt x="48" y="54"/>
                        <a:pt x="46" y="59"/>
                        <a:pt x="42" y="62"/>
                      </a:cubicBezTo>
                      <a:cubicBezTo>
                        <a:pt x="38" y="66"/>
                        <a:pt x="34" y="68"/>
                        <a:pt x="28" y="68"/>
                      </a:cubicBezTo>
                      <a:cubicBezTo>
                        <a:pt x="28" y="68"/>
                        <a:pt x="27" y="68"/>
                        <a:pt x="26" y="68"/>
                      </a:cubicBezTo>
                      <a:cubicBezTo>
                        <a:pt x="36" y="61"/>
                        <a:pt x="43" y="50"/>
                        <a:pt x="43" y="37"/>
                      </a:cubicBezTo>
                      <a:cubicBezTo>
                        <a:pt x="43" y="35"/>
                        <a:pt x="43" y="34"/>
                        <a:pt x="43" y="33"/>
                      </a:cubicBezTo>
                      <a:cubicBezTo>
                        <a:pt x="46" y="38"/>
                        <a:pt x="48" y="43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8" y="48"/>
                        <a:pt x="48" y="48"/>
                        <a:pt x="48" y="49"/>
                      </a:cubicBezTo>
                      <a:cubicBezTo>
                        <a:pt x="48" y="49"/>
                        <a:pt x="48" y="49"/>
                        <a:pt x="48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şlíde">
                  <a:extLst>
                    <a:ext uri="{FF2B5EF4-FFF2-40B4-BE49-F238E27FC236}">
                      <a16:creationId xmlns="" xmlns:a16="http://schemas.microsoft.com/office/drawing/2014/main" id="{2F519D44-5DE1-45CB-9B5B-3E862A553469}"/>
                    </a:ext>
                  </a:extLst>
                </p:cNvPr>
                <p:cNvSpPr/>
                <p:nvPr/>
              </p:nvSpPr>
              <p:spPr bwMode="auto">
                <a:xfrm>
                  <a:off x="11108188" y="1823857"/>
                  <a:ext cx="285770" cy="272068"/>
                </a:xfrm>
                <a:custGeom>
                  <a:avLst/>
                  <a:gdLst>
                    <a:gd name="T0" fmla="*/ 52 w 89"/>
                    <a:gd name="T1" fmla="*/ 3 h 85"/>
                    <a:gd name="T2" fmla="*/ 4 w 89"/>
                    <a:gd name="T3" fmla="*/ 36 h 85"/>
                    <a:gd name="T4" fmla="*/ 3 w 89"/>
                    <a:gd name="T5" fmla="*/ 45 h 85"/>
                    <a:gd name="T6" fmla="*/ 28 w 89"/>
                    <a:gd name="T7" fmla="*/ 82 h 85"/>
                    <a:gd name="T8" fmla="*/ 37 w 89"/>
                    <a:gd name="T9" fmla="*/ 83 h 85"/>
                    <a:gd name="T10" fmla="*/ 85 w 89"/>
                    <a:gd name="T11" fmla="*/ 50 h 85"/>
                    <a:gd name="T12" fmla="*/ 87 w 89"/>
                    <a:gd name="T13" fmla="*/ 41 h 85"/>
                    <a:gd name="T14" fmla="*/ 61 w 89"/>
                    <a:gd name="T15" fmla="*/ 4 h 85"/>
                    <a:gd name="T16" fmla="*/ 52 w 89"/>
                    <a:gd name="T17" fmla="*/ 3 h 85"/>
                    <a:gd name="T18" fmla="*/ 38 w 89"/>
                    <a:gd name="T19" fmla="*/ 48 h 85"/>
                    <a:gd name="T20" fmla="*/ 31 w 89"/>
                    <a:gd name="T21" fmla="*/ 71 h 85"/>
                    <a:gd name="T22" fmla="*/ 11 w 89"/>
                    <a:gd name="T23" fmla="*/ 42 h 85"/>
                    <a:gd name="T24" fmla="*/ 38 w 89"/>
                    <a:gd name="T25" fmla="*/ 48 h 85"/>
                    <a:gd name="T26" fmla="*/ 14 w 89"/>
                    <a:gd name="T27" fmla="*/ 40 h 85"/>
                    <a:gd name="T28" fmla="*/ 52 w 89"/>
                    <a:gd name="T29" fmla="*/ 13 h 85"/>
                    <a:gd name="T30" fmla="*/ 43 w 89"/>
                    <a:gd name="T31" fmla="*/ 41 h 85"/>
                    <a:gd name="T32" fmla="*/ 14 w 89"/>
                    <a:gd name="T33" fmla="*/ 40 h 85"/>
                    <a:gd name="T34" fmla="*/ 39 w 89"/>
                    <a:gd name="T35" fmla="*/ 48 h 85"/>
                    <a:gd name="T36" fmla="*/ 50 w 89"/>
                    <a:gd name="T37" fmla="*/ 50 h 85"/>
                    <a:gd name="T38" fmla="*/ 51 w 89"/>
                    <a:gd name="T39" fmla="*/ 40 h 85"/>
                    <a:gd name="T40" fmla="*/ 74 w 89"/>
                    <a:gd name="T41" fmla="*/ 47 h 85"/>
                    <a:gd name="T42" fmla="*/ 38 w 89"/>
                    <a:gd name="T43" fmla="*/ 72 h 85"/>
                    <a:gd name="T44" fmla="*/ 39 w 89"/>
                    <a:gd name="T45" fmla="*/ 48 h 85"/>
                    <a:gd name="T46" fmla="*/ 51 w 89"/>
                    <a:gd name="T47" fmla="*/ 39 h 85"/>
                    <a:gd name="T48" fmla="*/ 55 w 89"/>
                    <a:gd name="T49" fmla="*/ 11 h 85"/>
                    <a:gd name="T50" fmla="*/ 75 w 89"/>
                    <a:gd name="T51" fmla="*/ 40 h 85"/>
                    <a:gd name="T52" fmla="*/ 51 w 89"/>
                    <a:gd name="T5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9" h="85">
                      <a:moveTo>
                        <a:pt x="52" y="3"/>
                      </a:move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1" y="38"/>
                        <a:pt x="0" y="42"/>
                        <a:pt x="3" y="45"/>
                      </a:cubicBezTo>
                      <a:cubicBezTo>
                        <a:pt x="28" y="82"/>
                        <a:pt x="28" y="82"/>
                        <a:pt x="28" y="82"/>
                      </a:cubicBezTo>
                      <a:cubicBezTo>
                        <a:pt x="30" y="85"/>
                        <a:pt x="34" y="85"/>
                        <a:pt x="37" y="83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88" y="48"/>
                        <a:pt x="89" y="44"/>
                        <a:pt x="87" y="41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9" y="1"/>
                        <a:pt x="55" y="0"/>
                        <a:pt x="52" y="3"/>
                      </a:cubicBezTo>
                      <a:close/>
                      <a:moveTo>
                        <a:pt x="38" y="48"/>
                      </a:move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lnTo>
                        <a:pt x="38" y="48"/>
                      </a:lnTo>
                      <a:close/>
                      <a:moveTo>
                        <a:pt x="14" y="40"/>
                      </a:move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lnTo>
                        <a:pt x="14" y="40"/>
                      </a:lnTo>
                      <a:close/>
                      <a:moveTo>
                        <a:pt x="39" y="48"/>
                      </a:move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38" y="72"/>
                        <a:pt x="38" y="72"/>
                        <a:pt x="38" y="72"/>
                      </a:cubicBezTo>
                      <a:lnTo>
                        <a:pt x="39" y="48"/>
                      </a:lnTo>
                      <a:close/>
                      <a:moveTo>
                        <a:pt x="51" y="39"/>
                      </a:move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75" y="40"/>
                        <a:pt x="75" y="40"/>
                        <a:pt x="75" y="40"/>
                      </a:cubicBezTo>
                      <a:lnTo>
                        <a:pt x="51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ṡlîḑè">
                  <a:extLst>
                    <a:ext uri="{FF2B5EF4-FFF2-40B4-BE49-F238E27FC236}">
                      <a16:creationId xmlns="" xmlns:a16="http://schemas.microsoft.com/office/drawing/2014/main" id="{2619F704-3EC3-4CC8-8DDB-E9A4D9E60C7F}"/>
                    </a:ext>
                  </a:extLst>
                </p:cNvPr>
                <p:cNvSpPr/>
                <p:nvPr/>
              </p:nvSpPr>
              <p:spPr bwMode="auto">
                <a:xfrm>
                  <a:off x="10996621" y="1667271"/>
                  <a:ext cx="217264" cy="221178"/>
                </a:xfrm>
                <a:custGeom>
                  <a:avLst/>
                  <a:gdLst>
                    <a:gd name="T0" fmla="*/ 34 w 68"/>
                    <a:gd name="T1" fmla="*/ 0 h 69"/>
                    <a:gd name="T2" fmla="*/ 0 w 68"/>
                    <a:gd name="T3" fmla="*/ 35 h 69"/>
                    <a:gd name="T4" fmla="*/ 34 w 68"/>
                    <a:gd name="T5" fmla="*/ 69 h 69"/>
                    <a:gd name="T6" fmla="*/ 68 w 68"/>
                    <a:gd name="T7" fmla="*/ 35 h 69"/>
                    <a:gd name="T8" fmla="*/ 34 w 68"/>
                    <a:gd name="T9" fmla="*/ 0 h 69"/>
                    <a:gd name="T10" fmla="*/ 34 w 68"/>
                    <a:gd name="T11" fmla="*/ 62 h 69"/>
                    <a:gd name="T12" fmla="*/ 7 w 68"/>
                    <a:gd name="T13" fmla="*/ 35 h 69"/>
                    <a:gd name="T14" fmla="*/ 34 w 68"/>
                    <a:gd name="T15" fmla="*/ 7 h 69"/>
                    <a:gd name="T16" fmla="*/ 62 w 68"/>
                    <a:gd name="T17" fmla="*/ 35 h 69"/>
                    <a:gd name="T18" fmla="*/ 34 w 68"/>
                    <a:gd name="T19" fmla="*/ 62 h 69"/>
                    <a:gd name="T20" fmla="*/ 22 w 68"/>
                    <a:gd name="T21" fmla="*/ 24 h 69"/>
                    <a:gd name="T22" fmla="*/ 36 w 68"/>
                    <a:gd name="T23" fmla="*/ 35 h 69"/>
                    <a:gd name="T24" fmla="*/ 22 w 68"/>
                    <a:gd name="T25" fmla="*/ 45 h 69"/>
                    <a:gd name="T26" fmla="*/ 22 w 68"/>
                    <a:gd name="T27" fmla="*/ 24 h 69"/>
                    <a:gd name="T28" fmla="*/ 39 w 68"/>
                    <a:gd name="T29" fmla="*/ 24 h 69"/>
                    <a:gd name="T30" fmla="*/ 54 w 68"/>
                    <a:gd name="T31" fmla="*/ 35 h 69"/>
                    <a:gd name="T32" fmla="*/ 39 w 68"/>
                    <a:gd name="T33" fmla="*/ 45 h 69"/>
                    <a:gd name="T34" fmla="*/ 39 w 68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8" h="69">
                      <a:moveTo>
                        <a:pt x="34" y="0"/>
                      </a:move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3"/>
                        <a:pt x="15" y="69"/>
                        <a:pt x="34" y="69"/>
                      </a:cubicBezTo>
                      <a:cubicBezTo>
                        <a:pt x="53" y="69"/>
                        <a:pt x="68" y="53"/>
                        <a:pt x="68" y="35"/>
                      </a:cubicBezTo>
                      <a:cubicBezTo>
                        <a:pt x="68" y="16"/>
                        <a:pt x="53" y="0"/>
                        <a:pt x="34" y="0"/>
                      </a:cubicBezTo>
                      <a:close/>
                      <a:moveTo>
                        <a:pt x="34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4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4" y="62"/>
                      </a:cubicBezTo>
                      <a:close/>
                      <a:moveTo>
                        <a:pt x="22" y="24"/>
                      </a:move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ḻídê">
                  <a:extLst>
                    <a:ext uri="{FF2B5EF4-FFF2-40B4-BE49-F238E27FC236}">
                      <a16:creationId xmlns="" xmlns:a16="http://schemas.microsoft.com/office/drawing/2014/main" id="{FFFFA80E-7BA5-486F-9E0A-44C99AF8D645}"/>
                    </a:ext>
                  </a:extLst>
                </p:cNvPr>
                <p:cNvSpPr/>
                <p:nvPr/>
              </p:nvSpPr>
              <p:spPr bwMode="auto">
                <a:xfrm>
                  <a:off x="11096444" y="2135072"/>
                  <a:ext cx="172245" cy="197690"/>
                </a:xfrm>
                <a:custGeom>
                  <a:avLst/>
                  <a:gdLst>
                    <a:gd name="T0" fmla="*/ 50 w 54"/>
                    <a:gd name="T1" fmla="*/ 12 h 62"/>
                    <a:gd name="T2" fmla="*/ 42 w 54"/>
                    <a:gd name="T3" fmla="*/ 5 h 62"/>
                    <a:gd name="T4" fmla="*/ 33 w 54"/>
                    <a:gd name="T5" fmla="*/ 0 h 62"/>
                    <a:gd name="T6" fmla="*/ 6 w 54"/>
                    <a:gd name="T7" fmla="*/ 0 h 62"/>
                    <a:gd name="T8" fmla="*/ 0 w 54"/>
                    <a:gd name="T9" fmla="*/ 6 h 62"/>
                    <a:gd name="T10" fmla="*/ 0 w 54"/>
                    <a:gd name="T11" fmla="*/ 56 h 62"/>
                    <a:gd name="T12" fmla="*/ 6 w 54"/>
                    <a:gd name="T13" fmla="*/ 62 h 62"/>
                    <a:gd name="T14" fmla="*/ 48 w 54"/>
                    <a:gd name="T15" fmla="*/ 62 h 62"/>
                    <a:gd name="T16" fmla="*/ 54 w 54"/>
                    <a:gd name="T17" fmla="*/ 56 h 62"/>
                    <a:gd name="T18" fmla="*/ 54 w 54"/>
                    <a:gd name="T19" fmla="*/ 21 h 62"/>
                    <a:gd name="T20" fmla="*/ 50 w 54"/>
                    <a:gd name="T21" fmla="*/ 12 h 62"/>
                    <a:gd name="T22" fmla="*/ 35 w 54"/>
                    <a:gd name="T23" fmla="*/ 9 h 62"/>
                    <a:gd name="T24" fmla="*/ 35 w 54"/>
                    <a:gd name="T25" fmla="*/ 9 h 62"/>
                    <a:gd name="T26" fmla="*/ 37 w 54"/>
                    <a:gd name="T27" fmla="*/ 10 h 62"/>
                    <a:gd name="T28" fmla="*/ 44 w 54"/>
                    <a:gd name="T29" fmla="*/ 17 h 62"/>
                    <a:gd name="T30" fmla="*/ 45 w 54"/>
                    <a:gd name="T31" fmla="*/ 19 h 62"/>
                    <a:gd name="T32" fmla="*/ 46 w 54"/>
                    <a:gd name="T33" fmla="*/ 20 h 62"/>
                    <a:gd name="T34" fmla="*/ 35 w 54"/>
                    <a:gd name="T35" fmla="*/ 20 h 62"/>
                    <a:gd name="T36" fmla="*/ 35 w 54"/>
                    <a:gd name="T37" fmla="*/ 9 h 62"/>
                    <a:gd name="T38" fmla="*/ 46 w 54"/>
                    <a:gd name="T39" fmla="*/ 54 h 62"/>
                    <a:gd name="T40" fmla="*/ 8 w 54"/>
                    <a:gd name="T41" fmla="*/ 54 h 62"/>
                    <a:gd name="T42" fmla="*/ 8 w 54"/>
                    <a:gd name="T43" fmla="*/ 8 h 62"/>
                    <a:gd name="T44" fmla="*/ 31 w 54"/>
                    <a:gd name="T45" fmla="*/ 8 h 62"/>
                    <a:gd name="T46" fmla="*/ 31 w 54"/>
                    <a:gd name="T47" fmla="*/ 23 h 62"/>
                    <a:gd name="T48" fmla="*/ 46 w 54"/>
                    <a:gd name="T49" fmla="*/ 23 h 62"/>
                    <a:gd name="T50" fmla="*/ 46 w 54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50" y="12"/>
                      </a:move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0" y="2"/>
                        <a:pt x="36" y="0"/>
                        <a:pt x="3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3" y="62"/>
                        <a:pt x="6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51" y="62"/>
                        <a:pt x="54" y="59"/>
                        <a:pt x="54" y="5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18"/>
                        <a:pt x="52" y="14"/>
                        <a:pt x="50" y="12"/>
                      </a:cubicBezTo>
                      <a:close/>
                      <a:moveTo>
                        <a:pt x="35" y="9"/>
                      </a:move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6" y="9"/>
                        <a:pt x="37" y="10"/>
                        <a:pt x="37" y="10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5" y="17"/>
                        <a:pt x="45" y="18"/>
                        <a:pt x="45" y="19"/>
                      </a:cubicBezTo>
                      <a:cubicBezTo>
                        <a:pt x="46" y="19"/>
                        <a:pt x="46" y="19"/>
                        <a:pt x="46" y="20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lnTo>
                        <a:pt x="35" y="9"/>
                      </a:lnTo>
                      <a:close/>
                      <a:moveTo>
                        <a:pt x="46" y="54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lnTo>
                        <a:pt x="4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ṥľiḑe">
                  <a:extLst>
                    <a:ext uri="{FF2B5EF4-FFF2-40B4-BE49-F238E27FC236}">
                      <a16:creationId xmlns="" xmlns:a16="http://schemas.microsoft.com/office/drawing/2014/main" id="{2FAA35C4-0853-4837-8C4D-448D899C033A}"/>
                    </a:ext>
                  </a:extLst>
                </p:cNvPr>
                <p:cNvSpPr/>
                <p:nvPr/>
              </p:nvSpPr>
              <p:spPr bwMode="auto">
                <a:xfrm>
                  <a:off x="11082743" y="2730100"/>
                  <a:ext cx="279899" cy="297514"/>
                </a:xfrm>
                <a:custGeom>
                  <a:avLst/>
                  <a:gdLst>
                    <a:gd name="T0" fmla="*/ 78 w 87"/>
                    <a:gd name="T1" fmla="*/ 0 h 93"/>
                    <a:gd name="T2" fmla="*/ 9 w 87"/>
                    <a:gd name="T3" fmla="*/ 0 h 93"/>
                    <a:gd name="T4" fmla="*/ 0 w 87"/>
                    <a:gd name="T5" fmla="*/ 9 h 93"/>
                    <a:gd name="T6" fmla="*/ 0 w 87"/>
                    <a:gd name="T7" fmla="*/ 84 h 93"/>
                    <a:gd name="T8" fmla="*/ 9 w 87"/>
                    <a:gd name="T9" fmla="*/ 93 h 93"/>
                    <a:gd name="T10" fmla="*/ 78 w 87"/>
                    <a:gd name="T11" fmla="*/ 93 h 93"/>
                    <a:gd name="T12" fmla="*/ 87 w 87"/>
                    <a:gd name="T13" fmla="*/ 84 h 93"/>
                    <a:gd name="T14" fmla="*/ 87 w 87"/>
                    <a:gd name="T15" fmla="*/ 9 h 93"/>
                    <a:gd name="T16" fmla="*/ 78 w 87"/>
                    <a:gd name="T17" fmla="*/ 0 h 93"/>
                    <a:gd name="T18" fmla="*/ 75 w 87"/>
                    <a:gd name="T19" fmla="*/ 81 h 93"/>
                    <a:gd name="T20" fmla="*/ 12 w 87"/>
                    <a:gd name="T21" fmla="*/ 81 h 93"/>
                    <a:gd name="T22" fmla="*/ 12 w 87"/>
                    <a:gd name="T23" fmla="*/ 12 h 93"/>
                    <a:gd name="T24" fmla="*/ 75 w 87"/>
                    <a:gd name="T25" fmla="*/ 12 h 93"/>
                    <a:gd name="T26" fmla="*/ 75 w 87"/>
                    <a:gd name="T27" fmla="*/ 81 h 93"/>
                    <a:gd name="T28" fmla="*/ 23 w 87"/>
                    <a:gd name="T29" fmla="*/ 41 h 93"/>
                    <a:gd name="T30" fmla="*/ 64 w 87"/>
                    <a:gd name="T31" fmla="*/ 41 h 93"/>
                    <a:gd name="T32" fmla="*/ 64 w 87"/>
                    <a:gd name="T33" fmla="*/ 46 h 93"/>
                    <a:gd name="T34" fmla="*/ 23 w 87"/>
                    <a:gd name="T35" fmla="*/ 46 h 93"/>
                    <a:gd name="T36" fmla="*/ 23 w 87"/>
                    <a:gd name="T37" fmla="*/ 41 h 93"/>
                    <a:gd name="T38" fmla="*/ 23 w 87"/>
                    <a:gd name="T39" fmla="*/ 52 h 93"/>
                    <a:gd name="T40" fmla="*/ 64 w 87"/>
                    <a:gd name="T41" fmla="*/ 52 h 93"/>
                    <a:gd name="T42" fmla="*/ 64 w 87"/>
                    <a:gd name="T43" fmla="*/ 58 h 93"/>
                    <a:gd name="T44" fmla="*/ 23 w 87"/>
                    <a:gd name="T45" fmla="*/ 58 h 93"/>
                    <a:gd name="T46" fmla="*/ 23 w 87"/>
                    <a:gd name="T47" fmla="*/ 52 h 93"/>
                    <a:gd name="T48" fmla="*/ 23 w 87"/>
                    <a:gd name="T49" fmla="*/ 64 h 93"/>
                    <a:gd name="T50" fmla="*/ 64 w 87"/>
                    <a:gd name="T51" fmla="*/ 64 h 93"/>
                    <a:gd name="T52" fmla="*/ 64 w 87"/>
                    <a:gd name="T53" fmla="*/ 69 h 93"/>
                    <a:gd name="T54" fmla="*/ 23 w 87"/>
                    <a:gd name="T55" fmla="*/ 69 h 93"/>
                    <a:gd name="T56" fmla="*/ 23 w 87"/>
                    <a:gd name="T57" fmla="*/ 64 h 93"/>
                    <a:gd name="T58" fmla="*/ 23 w 87"/>
                    <a:gd name="T59" fmla="*/ 29 h 93"/>
                    <a:gd name="T60" fmla="*/ 64 w 87"/>
                    <a:gd name="T61" fmla="*/ 29 h 93"/>
                    <a:gd name="T62" fmla="*/ 64 w 87"/>
                    <a:gd name="T63" fmla="*/ 35 h 93"/>
                    <a:gd name="T64" fmla="*/ 23 w 87"/>
                    <a:gd name="T65" fmla="*/ 35 h 93"/>
                    <a:gd name="T66" fmla="*/ 23 w 87"/>
                    <a:gd name="T67" fmla="*/ 2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7" h="93">
                      <a:moveTo>
                        <a:pt x="78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9"/>
                        <a:pt x="4" y="93"/>
                        <a:pt x="9" y="93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83" y="93"/>
                        <a:pt x="87" y="89"/>
                        <a:pt x="87" y="84"/>
                      </a:cubicBezTo>
                      <a:cubicBezTo>
                        <a:pt x="87" y="9"/>
                        <a:pt x="87" y="9"/>
                        <a:pt x="87" y="9"/>
                      </a:cubicBezTo>
                      <a:cubicBezTo>
                        <a:pt x="87" y="4"/>
                        <a:pt x="83" y="0"/>
                        <a:pt x="78" y="0"/>
                      </a:cubicBezTo>
                      <a:close/>
                      <a:moveTo>
                        <a:pt x="75" y="81"/>
                      </a:move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lnTo>
                        <a:pt x="75" y="81"/>
                      </a:lnTo>
                      <a:close/>
                      <a:moveTo>
                        <a:pt x="23" y="41"/>
                      </a:move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lnTo>
                        <a:pt x="23" y="41"/>
                      </a:lnTo>
                      <a:close/>
                      <a:moveTo>
                        <a:pt x="23" y="52"/>
                      </a:moveTo>
                      <a:cubicBezTo>
                        <a:pt x="64" y="52"/>
                        <a:pt x="64" y="52"/>
                        <a:pt x="64" y="52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lnTo>
                        <a:pt x="23" y="52"/>
                      </a:lnTo>
                      <a:close/>
                      <a:moveTo>
                        <a:pt x="23" y="64"/>
                      </a:move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69"/>
                        <a:pt x="64" y="69"/>
                        <a:pt x="64" y="69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lnTo>
                        <a:pt x="23" y="64"/>
                      </a:lnTo>
                      <a:close/>
                      <a:moveTo>
                        <a:pt x="23" y="29"/>
                      </a:move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23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iṩļidê">
                  <a:extLst>
                    <a:ext uri="{FF2B5EF4-FFF2-40B4-BE49-F238E27FC236}">
                      <a16:creationId xmlns="" xmlns:a16="http://schemas.microsoft.com/office/drawing/2014/main" id="{0AED2624-8807-4020-9DBD-9BF4417FCA78}"/>
                    </a:ext>
                  </a:extLst>
                </p:cNvPr>
                <p:cNvSpPr/>
                <p:nvPr/>
              </p:nvSpPr>
              <p:spPr bwMode="auto">
                <a:xfrm>
                  <a:off x="11031853" y="3084377"/>
                  <a:ext cx="262282" cy="197690"/>
                </a:xfrm>
                <a:custGeom>
                  <a:avLst/>
                  <a:gdLst>
                    <a:gd name="T0" fmla="*/ 0 w 134"/>
                    <a:gd name="T1" fmla="*/ 0 h 101"/>
                    <a:gd name="T2" fmla="*/ 0 w 134"/>
                    <a:gd name="T3" fmla="*/ 101 h 101"/>
                    <a:gd name="T4" fmla="*/ 134 w 134"/>
                    <a:gd name="T5" fmla="*/ 101 h 101"/>
                    <a:gd name="T6" fmla="*/ 134 w 134"/>
                    <a:gd name="T7" fmla="*/ 0 h 101"/>
                    <a:gd name="T8" fmla="*/ 0 w 134"/>
                    <a:gd name="T9" fmla="*/ 0 h 101"/>
                    <a:gd name="T10" fmla="*/ 25 w 134"/>
                    <a:gd name="T11" fmla="*/ 93 h 101"/>
                    <a:gd name="T12" fmla="*/ 8 w 134"/>
                    <a:gd name="T13" fmla="*/ 93 h 101"/>
                    <a:gd name="T14" fmla="*/ 8 w 134"/>
                    <a:gd name="T15" fmla="*/ 77 h 101"/>
                    <a:gd name="T16" fmla="*/ 25 w 134"/>
                    <a:gd name="T17" fmla="*/ 77 h 101"/>
                    <a:gd name="T18" fmla="*/ 25 w 134"/>
                    <a:gd name="T19" fmla="*/ 93 h 101"/>
                    <a:gd name="T20" fmla="*/ 25 w 134"/>
                    <a:gd name="T21" fmla="*/ 59 h 101"/>
                    <a:gd name="T22" fmla="*/ 8 w 134"/>
                    <a:gd name="T23" fmla="*/ 59 h 101"/>
                    <a:gd name="T24" fmla="*/ 8 w 134"/>
                    <a:gd name="T25" fmla="*/ 43 h 101"/>
                    <a:gd name="T26" fmla="*/ 25 w 134"/>
                    <a:gd name="T27" fmla="*/ 43 h 101"/>
                    <a:gd name="T28" fmla="*/ 25 w 134"/>
                    <a:gd name="T29" fmla="*/ 59 h 101"/>
                    <a:gd name="T30" fmla="*/ 25 w 134"/>
                    <a:gd name="T31" fmla="*/ 26 h 101"/>
                    <a:gd name="T32" fmla="*/ 8 w 134"/>
                    <a:gd name="T33" fmla="*/ 26 h 101"/>
                    <a:gd name="T34" fmla="*/ 8 w 134"/>
                    <a:gd name="T35" fmla="*/ 8 h 101"/>
                    <a:gd name="T36" fmla="*/ 25 w 134"/>
                    <a:gd name="T37" fmla="*/ 8 h 101"/>
                    <a:gd name="T38" fmla="*/ 25 w 134"/>
                    <a:gd name="T39" fmla="*/ 26 h 101"/>
                    <a:gd name="T40" fmla="*/ 102 w 134"/>
                    <a:gd name="T41" fmla="*/ 93 h 101"/>
                    <a:gd name="T42" fmla="*/ 35 w 134"/>
                    <a:gd name="T43" fmla="*/ 93 h 101"/>
                    <a:gd name="T44" fmla="*/ 35 w 134"/>
                    <a:gd name="T45" fmla="*/ 8 h 101"/>
                    <a:gd name="T46" fmla="*/ 102 w 134"/>
                    <a:gd name="T47" fmla="*/ 8 h 101"/>
                    <a:gd name="T48" fmla="*/ 102 w 134"/>
                    <a:gd name="T49" fmla="*/ 93 h 101"/>
                    <a:gd name="T50" fmla="*/ 126 w 134"/>
                    <a:gd name="T51" fmla="*/ 93 h 101"/>
                    <a:gd name="T52" fmla="*/ 110 w 134"/>
                    <a:gd name="T53" fmla="*/ 93 h 101"/>
                    <a:gd name="T54" fmla="*/ 110 w 134"/>
                    <a:gd name="T55" fmla="*/ 77 h 101"/>
                    <a:gd name="T56" fmla="*/ 126 w 134"/>
                    <a:gd name="T57" fmla="*/ 77 h 101"/>
                    <a:gd name="T58" fmla="*/ 126 w 134"/>
                    <a:gd name="T59" fmla="*/ 93 h 101"/>
                    <a:gd name="T60" fmla="*/ 126 w 134"/>
                    <a:gd name="T61" fmla="*/ 59 h 101"/>
                    <a:gd name="T62" fmla="*/ 110 w 134"/>
                    <a:gd name="T63" fmla="*/ 59 h 101"/>
                    <a:gd name="T64" fmla="*/ 110 w 134"/>
                    <a:gd name="T65" fmla="*/ 43 h 101"/>
                    <a:gd name="T66" fmla="*/ 126 w 134"/>
                    <a:gd name="T67" fmla="*/ 43 h 101"/>
                    <a:gd name="T68" fmla="*/ 126 w 134"/>
                    <a:gd name="T69" fmla="*/ 59 h 101"/>
                    <a:gd name="T70" fmla="*/ 126 w 134"/>
                    <a:gd name="T71" fmla="*/ 26 h 101"/>
                    <a:gd name="T72" fmla="*/ 110 w 134"/>
                    <a:gd name="T73" fmla="*/ 26 h 101"/>
                    <a:gd name="T74" fmla="*/ 110 w 134"/>
                    <a:gd name="T75" fmla="*/ 8 h 101"/>
                    <a:gd name="T76" fmla="*/ 126 w 134"/>
                    <a:gd name="T77" fmla="*/ 8 h 101"/>
                    <a:gd name="T78" fmla="*/ 126 w 134"/>
                    <a:gd name="T79" fmla="*/ 26 h 101"/>
                    <a:gd name="T80" fmla="*/ 51 w 134"/>
                    <a:gd name="T81" fmla="*/ 26 h 101"/>
                    <a:gd name="T82" fmla="*/ 51 w 134"/>
                    <a:gd name="T83" fmla="*/ 77 h 101"/>
                    <a:gd name="T84" fmla="*/ 84 w 134"/>
                    <a:gd name="T85" fmla="*/ 51 h 101"/>
                    <a:gd name="T86" fmla="*/ 51 w 134"/>
                    <a:gd name="T87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4" h="101">
                      <a:moveTo>
                        <a:pt x="0" y="0"/>
                      </a:moveTo>
                      <a:lnTo>
                        <a:pt x="0" y="101"/>
                      </a:lnTo>
                      <a:lnTo>
                        <a:pt x="134" y="101"/>
                      </a:lnTo>
                      <a:lnTo>
                        <a:pt x="134" y="0"/>
                      </a:lnTo>
                      <a:lnTo>
                        <a:pt x="0" y="0"/>
                      </a:lnTo>
                      <a:close/>
                      <a:moveTo>
                        <a:pt x="25" y="93"/>
                      </a:moveTo>
                      <a:lnTo>
                        <a:pt x="8" y="93"/>
                      </a:lnTo>
                      <a:lnTo>
                        <a:pt x="8" y="77"/>
                      </a:lnTo>
                      <a:lnTo>
                        <a:pt x="25" y="77"/>
                      </a:lnTo>
                      <a:lnTo>
                        <a:pt x="25" y="93"/>
                      </a:lnTo>
                      <a:close/>
                      <a:moveTo>
                        <a:pt x="25" y="59"/>
                      </a:moveTo>
                      <a:lnTo>
                        <a:pt x="8" y="59"/>
                      </a:lnTo>
                      <a:lnTo>
                        <a:pt x="8" y="43"/>
                      </a:lnTo>
                      <a:lnTo>
                        <a:pt x="25" y="43"/>
                      </a:lnTo>
                      <a:lnTo>
                        <a:pt x="25" y="59"/>
                      </a:lnTo>
                      <a:close/>
                      <a:moveTo>
                        <a:pt x="25" y="26"/>
                      </a:moveTo>
                      <a:lnTo>
                        <a:pt x="8" y="26"/>
                      </a:lnTo>
                      <a:lnTo>
                        <a:pt x="8" y="8"/>
                      </a:lnTo>
                      <a:lnTo>
                        <a:pt x="25" y="8"/>
                      </a:lnTo>
                      <a:lnTo>
                        <a:pt x="25" y="26"/>
                      </a:lnTo>
                      <a:close/>
                      <a:moveTo>
                        <a:pt x="102" y="93"/>
                      </a:moveTo>
                      <a:lnTo>
                        <a:pt x="35" y="93"/>
                      </a:lnTo>
                      <a:lnTo>
                        <a:pt x="35" y="8"/>
                      </a:lnTo>
                      <a:lnTo>
                        <a:pt x="102" y="8"/>
                      </a:lnTo>
                      <a:lnTo>
                        <a:pt x="102" y="93"/>
                      </a:lnTo>
                      <a:close/>
                      <a:moveTo>
                        <a:pt x="126" y="93"/>
                      </a:moveTo>
                      <a:lnTo>
                        <a:pt x="110" y="93"/>
                      </a:lnTo>
                      <a:lnTo>
                        <a:pt x="110" y="77"/>
                      </a:lnTo>
                      <a:lnTo>
                        <a:pt x="126" y="77"/>
                      </a:lnTo>
                      <a:lnTo>
                        <a:pt x="126" y="93"/>
                      </a:lnTo>
                      <a:close/>
                      <a:moveTo>
                        <a:pt x="126" y="59"/>
                      </a:moveTo>
                      <a:lnTo>
                        <a:pt x="110" y="59"/>
                      </a:lnTo>
                      <a:lnTo>
                        <a:pt x="110" y="43"/>
                      </a:lnTo>
                      <a:lnTo>
                        <a:pt x="126" y="43"/>
                      </a:lnTo>
                      <a:lnTo>
                        <a:pt x="126" y="59"/>
                      </a:lnTo>
                      <a:close/>
                      <a:moveTo>
                        <a:pt x="126" y="26"/>
                      </a:moveTo>
                      <a:lnTo>
                        <a:pt x="110" y="26"/>
                      </a:lnTo>
                      <a:lnTo>
                        <a:pt x="110" y="8"/>
                      </a:lnTo>
                      <a:lnTo>
                        <a:pt x="126" y="8"/>
                      </a:lnTo>
                      <a:lnTo>
                        <a:pt x="126" y="26"/>
                      </a:lnTo>
                      <a:close/>
                      <a:moveTo>
                        <a:pt x="51" y="26"/>
                      </a:moveTo>
                      <a:lnTo>
                        <a:pt x="51" y="77"/>
                      </a:lnTo>
                      <a:lnTo>
                        <a:pt x="84" y="51"/>
                      </a:lnTo>
                      <a:lnTo>
                        <a:pt x="51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iS1îḋè">
                  <a:extLst>
                    <a:ext uri="{FF2B5EF4-FFF2-40B4-BE49-F238E27FC236}">
                      <a16:creationId xmlns="" xmlns:a16="http://schemas.microsoft.com/office/drawing/2014/main" id="{EEA2F7AD-972D-480C-9B4F-3908B05B1094}"/>
                    </a:ext>
                  </a:extLst>
                </p:cNvPr>
                <p:cNvSpPr/>
                <p:nvPr/>
              </p:nvSpPr>
              <p:spPr bwMode="auto">
                <a:xfrm>
                  <a:off x="11333281" y="3027613"/>
                  <a:ext cx="156586" cy="146799"/>
                </a:xfrm>
                <a:custGeom>
                  <a:avLst/>
                  <a:gdLst>
                    <a:gd name="T0" fmla="*/ 80 w 80"/>
                    <a:gd name="T1" fmla="*/ 29 h 75"/>
                    <a:gd name="T2" fmla="*/ 52 w 80"/>
                    <a:gd name="T3" fmla="*/ 24 h 75"/>
                    <a:gd name="T4" fmla="*/ 41 w 80"/>
                    <a:gd name="T5" fmla="*/ 0 h 75"/>
                    <a:gd name="T6" fmla="*/ 28 w 80"/>
                    <a:gd name="T7" fmla="*/ 24 h 75"/>
                    <a:gd name="T8" fmla="*/ 0 w 80"/>
                    <a:gd name="T9" fmla="*/ 29 h 75"/>
                    <a:gd name="T10" fmla="*/ 19 w 80"/>
                    <a:gd name="T11" fmla="*/ 49 h 75"/>
                    <a:gd name="T12" fmla="*/ 15 w 80"/>
                    <a:gd name="T13" fmla="*/ 75 h 75"/>
                    <a:gd name="T14" fmla="*/ 41 w 80"/>
                    <a:gd name="T15" fmla="*/ 62 h 75"/>
                    <a:gd name="T16" fmla="*/ 65 w 80"/>
                    <a:gd name="T17" fmla="*/ 75 h 75"/>
                    <a:gd name="T18" fmla="*/ 60 w 80"/>
                    <a:gd name="T19" fmla="*/ 49 h 75"/>
                    <a:gd name="T20" fmla="*/ 80 w 80"/>
                    <a:gd name="T21" fmla="*/ 29 h 75"/>
                    <a:gd name="T22" fmla="*/ 41 w 80"/>
                    <a:gd name="T23" fmla="*/ 57 h 75"/>
                    <a:gd name="T24" fmla="*/ 23 w 80"/>
                    <a:gd name="T25" fmla="*/ 65 h 75"/>
                    <a:gd name="T26" fmla="*/ 26 w 80"/>
                    <a:gd name="T27" fmla="*/ 45 h 75"/>
                    <a:gd name="T28" fmla="*/ 11 w 80"/>
                    <a:gd name="T29" fmla="*/ 32 h 75"/>
                    <a:gd name="T30" fmla="*/ 31 w 80"/>
                    <a:gd name="T31" fmla="*/ 29 h 75"/>
                    <a:gd name="T32" fmla="*/ 41 w 80"/>
                    <a:gd name="T33" fmla="*/ 11 h 75"/>
                    <a:gd name="T34" fmla="*/ 49 w 80"/>
                    <a:gd name="T35" fmla="*/ 29 h 75"/>
                    <a:gd name="T36" fmla="*/ 68 w 80"/>
                    <a:gd name="T37" fmla="*/ 32 h 75"/>
                    <a:gd name="T38" fmla="*/ 54 w 80"/>
                    <a:gd name="T39" fmla="*/ 45 h 75"/>
                    <a:gd name="T40" fmla="*/ 57 w 80"/>
                    <a:gd name="T41" fmla="*/ 65 h 75"/>
                    <a:gd name="T42" fmla="*/ 41 w 80"/>
                    <a:gd name="T43" fmla="*/ 5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75">
                      <a:moveTo>
                        <a:pt x="80" y="29"/>
                      </a:moveTo>
                      <a:lnTo>
                        <a:pt x="52" y="24"/>
                      </a:lnTo>
                      <a:lnTo>
                        <a:pt x="41" y="0"/>
                      </a:lnTo>
                      <a:lnTo>
                        <a:pt x="28" y="24"/>
                      </a:lnTo>
                      <a:lnTo>
                        <a:pt x="0" y="29"/>
                      </a:lnTo>
                      <a:lnTo>
                        <a:pt x="19" y="49"/>
                      </a:lnTo>
                      <a:lnTo>
                        <a:pt x="15" y="75"/>
                      </a:lnTo>
                      <a:lnTo>
                        <a:pt x="41" y="62"/>
                      </a:lnTo>
                      <a:lnTo>
                        <a:pt x="65" y="75"/>
                      </a:lnTo>
                      <a:lnTo>
                        <a:pt x="60" y="49"/>
                      </a:lnTo>
                      <a:lnTo>
                        <a:pt x="80" y="29"/>
                      </a:lnTo>
                      <a:close/>
                      <a:moveTo>
                        <a:pt x="41" y="57"/>
                      </a:moveTo>
                      <a:lnTo>
                        <a:pt x="23" y="65"/>
                      </a:lnTo>
                      <a:lnTo>
                        <a:pt x="26" y="45"/>
                      </a:lnTo>
                      <a:lnTo>
                        <a:pt x="11" y="32"/>
                      </a:lnTo>
                      <a:lnTo>
                        <a:pt x="31" y="29"/>
                      </a:lnTo>
                      <a:lnTo>
                        <a:pt x="41" y="11"/>
                      </a:lnTo>
                      <a:lnTo>
                        <a:pt x="49" y="29"/>
                      </a:lnTo>
                      <a:lnTo>
                        <a:pt x="68" y="32"/>
                      </a:lnTo>
                      <a:lnTo>
                        <a:pt x="54" y="45"/>
                      </a:lnTo>
                      <a:lnTo>
                        <a:pt x="57" y="65"/>
                      </a:lnTo>
                      <a:lnTo>
                        <a:pt x="41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îsḷïḑé">
                  <a:extLst>
                    <a:ext uri="{FF2B5EF4-FFF2-40B4-BE49-F238E27FC236}">
                      <a16:creationId xmlns="" xmlns:a16="http://schemas.microsoft.com/office/drawing/2014/main" id="{969C98ED-DEA7-4986-A0D5-DBB0116867EE}"/>
                    </a:ext>
                  </a:extLst>
                </p:cNvPr>
                <p:cNvSpPr/>
                <p:nvPr/>
              </p:nvSpPr>
              <p:spPr bwMode="auto">
                <a:xfrm>
                  <a:off x="10818503" y="1526343"/>
                  <a:ext cx="191818" cy="207477"/>
                </a:xfrm>
                <a:custGeom>
                  <a:avLst/>
                  <a:gdLst>
                    <a:gd name="T0" fmla="*/ 48 w 60"/>
                    <a:gd name="T1" fmla="*/ 11 h 65"/>
                    <a:gd name="T2" fmla="*/ 60 w 60"/>
                    <a:gd name="T3" fmla="*/ 6 h 65"/>
                    <a:gd name="T4" fmla="*/ 60 w 60"/>
                    <a:gd name="T5" fmla="*/ 44 h 65"/>
                    <a:gd name="T6" fmla="*/ 48 w 60"/>
                    <a:gd name="T7" fmla="*/ 48 h 65"/>
                    <a:gd name="T8" fmla="*/ 36 w 60"/>
                    <a:gd name="T9" fmla="*/ 45 h 65"/>
                    <a:gd name="T10" fmla="*/ 24 w 60"/>
                    <a:gd name="T11" fmla="*/ 41 h 65"/>
                    <a:gd name="T12" fmla="*/ 12 w 60"/>
                    <a:gd name="T13" fmla="*/ 46 h 65"/>
                    <a:gd name="T14" fmla="*/ 12 w 60"/>
                    <a:gd name="T15" fmla="*/ 8 h 65"/>
                    <a:gd name="T16" fmla="*/ 24 w 60"/>
                    <a:gd name="T17" fmla="*/ 4 h 65"/>
                    <a:gd name="T18" fmla="*/ 36 w 60"/>
                    <a:gd name="T19" fmla="*/ 7 h 65"/>
                    <a:gd name="T20" fmla="*/ 48 w 60"/>
                    <a:gd name="T21" fmla="*/ 11 h 65"/>
                    <a:gd name="T22" fmla="*/ 4 w 60"/>
                    <a:gd name="T23" fmla="*/ 0 h 65"/>
                    <a:gd name="T24" fmla="*/ 8 w 60"/>
                    <a:gd name="T25" fmla="*/ 4 h 65"/>
                    <a:gd name="T26" fmla="*/ 8 w 60"/>
                    <a:gd name="T27" fmla="*/ 65 h 65"/>
                    <a:gd name="T28" fmla="*/ 0 w 60"/>
                    <a:gd name="T29" fmla="*/ 65 h 65"/>
                    <a:gd name="T30" fmla="*/ 0 w 60"/>
                    <a:gd name="T31" fmla="*/ 4 h 65"/>
                    <a:gd name="T32" fmla="*/ 4 w 60"/>
                    <a:gd name="T3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" h="65">
                      <a:moveTo>
                        <a:pt x="48" y="11"/>
                      </a:moveTo>
                      <a:cubicBezTo>
                        <a:pt x="53" y="11"/>
                        <a:pt x="58" y="8"/>
                        <a:pt x="60" y="6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58" y="46"/>
                        <a:pt x="53" y="48"/>
                        <a:pt x="48" y="48"/>
                      </a:cubicBezTo>
                      <a:cubicBezTo>
                        <a:pt x="43" y="48"/>
                        <a:pt x="39" y="47"/>
                        <a:pt x="36" y="45"/>
                      </a:cubicBezTo>
                      <a:cubicBezTo>
                        <a:pt x="33" y="43"/>
                        <a:pt x="29" y="41"/>
                        <a:pt x="24" y="41"/>
                      </a:cubicBezTo>
                      <a:cubicBezTo>
                        <a:pt x="19" y="41"/>
                        <a:pt x="15" y="44"/>
                        <a:pt x="12" y="4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5" y="6"/>
                        <a:pt x="19" y="4"/>
                        <a:pt x="24" y="4"/>
                      </a:cubicBezTo>
                      <a:cubicBezTo>
                        <a:pt x="29" y="4"/>
                        <a:pt x="33" y="5"/>
                        <a:pt x="36" y="7"/>
                      </a:cubicBezTo>
                      <a:cubicBezTo>
                        <a:pt x="39" y="9"/>
                        <a:pt x="43" y="11"/>
                        <a:pt x="48" y="11"/>
                      </a:cubicBezTo>
                      <a:close/>
                      <a:moveTo>
                        <a:pt x="4" y="0"/>
                      </a:move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1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śľíḑè">
                  <a:extLst>
                    <a:ext uri="{FF2B5EF4-FFF2-40B4-BE49-F238E27FC236}">
                      <a16:creationId xmlns="" xmlns:a16="http://schemas.microsoft.com/office/drawing/2014/main" id="{93BE06CA-9E52-4417-877F-37C7CC8A2403}"/>
                    </a:ext>
                  </a:extLst>
                </p:cNvPr>
                <p:cNvSpPr/>
                <p:nvPr/>
              </p:nvSpPr>
              <p:spPr bwMode="auto">
                <a:xfrm>
                  <a:off x="10575795" y="1424562"/>
                  <a:ext cx="203562" cy="207477"/>
                </a:xfrm>
                <a:custGeom>
                  <a:avLst/>
                  <a:gdLst>
                    <a:gd name="T0" fmla="*/ 54 w 64"/>
                    <a:gd name="T1" fmla="*/ 0 h 65"/>
                    <a:gd name="T2" fmla="*/ 44 w 64"/>
                    <a:gd name="T3" fmla="*/ 11 h 65"/>
                    <a:gd name="T4" fmla="*/ 44 w 64"/>
                    <a:gd name="T5" fmla="*/ 41 h 65"/>
                    <a:gd name="T6" fmla="*/ 52 w 64"/>
                    <a:gd name="T7" fmla="*/ 41 h 65"/>
                    <a:gd name="T8" fmla="*/ 52 w 64"/>
                    <a:gd name="T9" fmla="*/ 65 h 65"/>
                    <a:gd name="T10" fmla="*/ 64 w 64"/>
                    <a:gd name="T11" fmla="*/ 65 h 65"/>
                    <a:gd name="T12" fmla="*/ 64 w 64"/>
                    <a:gd name="T13" fmla="*/ 11 h 65"/>
                    <a:gd name="T14" fmla="*/ 54 w 64"/>
                    <a:gd name="T15" fmla="*/ 0 h 65"/>
                    <a:gd name="T16" fmla="*/ 26 w 64"/>
                    <a:gd name="T17" fmla="*/ 0 h 65"/>
                    <a:gd name="T18" fmla="*/ 24 w 64"/>
                    <a:gd name="T19" fmla="*/ 2 h 65"/>
                    <a:gd name="T20" fmla="*/ 24 w 64"/>
                    <a:gd name="T21" fmla="*/ 17 h 65"/>
                    <a:gd name="T22" fmla="*/ 22 w 64"/>
                    <a:gd name="T23" fmla="*/ 18 h 65"/>
                    <a:gd name="T24" fmla="*/ 20 w 64"/>
                    <a:gd name="T25" fmla="*/ 17 h 65"/>
                    <a:gd name="T26" fmla="*/ 20 w 64"/>
                    <a:gd name="T27" fmla="*/ 2 h 65"/>
                    <a:gd name="T28" fmla="*/ 18 w 64"/>
                    <a:gd name="T29" fmla="*/ 0 h 65"/>
                    <a:gd name="T30" fmla="*/ 16 w 64"/>
                    <a:gd name="T31" fmla="*/ 2 h 65"/>
                    <a:gd name="T32" fmla="*/ 16 w 64"/>
                    <a:gd name="T33" fmla="*/ 17 h 65"/>
                    <a:gd name="T34" fmla="*/ 14 w 64"/>
                    <a:gd name="T35" fmla="*/ 18 h 65"/>
                    <a:gd name="T36" fmla="*/ 12 w 64"/>
                    <a:gd name="T37" fmla="*/ 17 h 65"/>
                    <a:gd name="T38" fmla="*/ 12 w 64"/>
                    <a:gd name="T39" fmla="*/ 2 h 65"/>
                    <a:gd name="T40" fmla="*/ 10 w 64"/>
                    <a:gd name="T41" fmla="*/ 0 h 65"/>
                    <a:gd name="T42" fmla="*/ 8 w 64"/>
                    <a:gd name="T43" fmla="*/ 2 h 65"/>
                    <a:gd name="T44" fmla="*/ 8 w 64"/>
                    <a:gd name="T45" fmla="*/ 17 h 65"/>
                    <a:gd name="T46" fmla="*/ 6 w 64"/>
                    <a:gd name="T47" fmla="*/ 18 h 65"/>
                    <a:gd name="T48" fmla="*/ 4 w 64"/>
                    <a:gd name="T49" fmla="*/ 17 h 65"/>
                    <a:gd name="T50" fmla="*/ 4 w 64"/>
                    <a:gd name="T51" fmla="*/ 2 h 65"/>
                    <a:gd name="T52" fmla="*/ 2 w 64"/>
                    <a:gd name="T53" fmla="*/ 0 h 65"/>
                    <a:gd name="T54" fmla="*/ 0 w 64"/>
                    <a:gd name="T55" fmla="*/ 2 h 65"/>
                    <a:gd name="T56" fmla="*/ 0 w 64"/>
                    <a:gd name="T57" fmla="*/ 17 h 65"/>
                    <a:gd name="T58" fmla="*/ 0 w 64"/>
                    <a:gd name="T59" fmla="*/ 21 h 65"/>
                    <a:gd name="T60" fmla="*/ 3 w 64"/>
                    <a:gd name="T61" fmla="*/ 25 h 65"/>
                    <a:gd name="T62" fmla="*/ 8 w 64"/>
                    <a:gd name="T63" fmla="*/ 33 h 65"/>
                    <a:gd name="T64" fmla="*/ 8 w 64"/>
                    <a:gd name="T65" fmla="*/ 65 h 65"/>
                    <a:gd name="T66" fmla="*/ 20 w 64"/>
                    <a:gd name="T67" fmla="*/ 65 h 65"/>
                    <a:gd name="T68" fmla="*/ 20 w 64"/>
                    <a:gd name="T69" fmla="*/ 33 h 65"/>
                    <a:gd name="T70" fmla="*/ 25 w 64"/>
                    <a:gd name="T71" fmla="*/ 25 h 65"/>
                    <a:gd name="T72" fmla="*/ 28 w 64"/>
                    <a:gd name="T73" fmla="*/ 21 h 65"/>
                    <a:gd name="T74" fmla="*/ 28 w 64"/>
                    <a:gd name="T75" fmla="*/ 17 h 65"/>
                    <a:gd name="T76" fmla="*/ 28 w 64"/>
                    <a:gd name="T77" fmla="*/ 2 h 65"/>
                    <a:gd name="T78" fmla="*/ 26 w 64"/>
                    <a:gd name="T7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4" h="65">
                      <a:moveTo>
                        <a:pt x="54" y="0"/>
                      </a:moveTo>
                      <a:cubicBezTo>
                        <a:pt x="49" y="0"/>
                        <a:pt x="44" y="5"/>
                        <a:pt x="44" y="1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52" y="65"/>
                        <a:pt x="52" y="65"/>
                        <a:pt x="52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5"/>
                        <a:pt x="60" y="0"/>
                        <a:pt x="54" y="0"/>
                      </a:cubicBezTo>
                      <a:close/>
                      <a:moveTo>
                        <a:pt x="26" y="0"/>
                      </a:move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3" y="18"/>
                        <a:pt x="22" y="18"/>
                      </a:cubicBezTo>
                      <a:cubicBezTo>
                        <a:pt x="21" y="18"/>
                        <a:pt x="20" y="17"/>
                        <a:pt x="20" y="17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17"/>
                        <a:pt x="15" y="18"/>
                        <a:pt x="14" y="18"/>
                      </a:cubicBezTo>
                      <a:cubicBezTo>
                        <a:pt x="13" y="18"/>
                        <a:pt x="12" y="17"/>
                        <a:pt x="12" y="17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9" y="0"/>
                        <a:pt x="8" y="1"/>
                        <a:pt x="8" y="2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6" y="18"/>
                      </a:cubicBezTo>
                      <a:cubicBezTo>
                        <a:pt x="5" y="18"/>
                        <a:pt x="4" y="17"/>
                        <a:pt x="4" y="1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3" y="25"/>
                      </a:cubicBezTo>
                      <a:cubicBezTo>
                        <a:pt x="5" y="26"/>
                        <a:pt x="8" y="28"/>
                        <a:pt x="8" y="3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28"/>
                        <a:pt x="22" y="26"/>
                        <a:pt x="25" y="25"/>
                      </a:cubicBezTo>
                      <a:cubicBezTo>
                        <a:pt x="26" y="23"/>
                        <a:pt x="28" y="22"/>
                        <a:pt x="28" y="21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1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ḷiḓé">
                  <a:extLst>
                    <a:ext uri="{FF2B5EF4-FFF2-40B4-BE49-F238E27FC236}">
                      <a16:creationId xmlns="" xmlns:a16="http://schemas.microsoft.com/office/drawing/2014/main" id="{808A0A9A-EB74-4E09-9D75-2B7575C3D6DF}"/>
                    </a:ext>
                  </a:extLst>
                </p:cNvPr>
                <p:cNvSpPr/>
                <p:nvPr/>
              </p:nvSpPr>
              <p:spPr bwMode="auto">
                <a:xfrm>
                  <a:off x="10977048" y="3327085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3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6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7 h 83"/>
                    <a:gd name="T28" fmla="*/ 6 w 74"/>
                    <a:gd name="T29" fmla="*/ 47 h 83"/>
                    <a:gd name="T30" fmla="*/ 6 w 74"/>
                    <a:gd name="T31" fmla="*/ 83 h 83"/>
                    <a:gd name="T32" fmla="*/ 69 w 74"/>
                    <a:gd name="T33" fmla="*/ 83 h 83"/>
                    <a:gd name="T34" fmla="*/ 69 w 74"/>
                    <a:gd name="T35" fmla="*/ 47 h 83"/>
                    <a:gd name="T36" fmla="*/ 74 w 74"/>
                    <a:gd name="T37" fmla="*/ 47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10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9 w 74"/>
                    <a:gd name="T49" fmla="*/ 18 h 83"/>
                    <a:gd name="T50" fmla="*/ 46 w 74"/>
                    <a:gd name="T51" fmla="*/ 25 h 83"/>
                    <a:gd name="T52" fmla="*/ 42 w 74"/>
                    <a:gd name="T53" fmla="*/ 25 h 83"/>
                    <a:gd name="T54" fmla="*/ 50 w 74"/>
                    <a:gd name="T55" fmla="*/ 10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30 w 74"/>
                    <a:gd name="T67" fmla="*/ 23 h 83"/>
                    <a:gd name="T68" fmla="*/ 30 w 74"/>
                    <a:gd name="T69" fmla="*/ 24 h 83"/>
                    <a:gd name="T70" fmla="*/ 29 w 74"/>
                    <a:gd name="T71" fmla="*/ 24 h 83"/>
                    <a:gd name="T72" fmla="*/ 17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6 w 74"/>
                    <a:gd name="T89" fmla="*/ 41 h 83"/>
                    <a:gd name="T90" fmla="*/ 6 w 74"/>
                    <a:gd name="T91" fmla="*/ 31 h 83"/>
                    <a:gd name="T92" fmla="*/ 32 w 74"/>
                    <a:gd name="T93" fmla="*/ 31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9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1 h 83"/>
                    <a:gd name="T112" fmla="*/ 69 w 74"/>
                    <a:gd name="T113" fmla="*/ 31 h 83"/>
                    <a:gd name="T114" fmla="*/ 69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3" y="22"/>
                      </a:cubicBezTo>
                      <a:cubicBezTo>
                        <a:pt x="65" y="19"/>
                        <a:pt x="67" y="16"/>
                        <a:pt x="68" y="12"/>
                      </a:cubicBezTo>
                      <a:cubicBezTo>
                        <a:pt x="69" y="9"/>
                        <a:pt x="68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50" y="2"/>
                        <a:pt x="46" y="6"/>
                      </a:cubicBezTo>
                      <a:cubicBezTo>
                        <a:pt x="41" y="11"/>
                        <a:pt x="38" y="19"/>
                        <a:pt x="36" y="24"/>
                      </a:cubicBezTo>
                      <a:cubicBezTo>
                        <a:pt x="35" y="19"/>
                        <a:pt x="32" y="11"/>
                        <a:pt x="27" y="6"/>
                      </a:cubicBezTo>
                      <a:cubicBezTo>
                        <a:pt x="25" y="4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8" y="16"/>
                        <a:pt x="12" y="21"/>
                      </a:cubicBezTo>
                      <a:cubicBezTo>
                        <a:pt x="14" y="23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10"/>
                      </a:moveTo>
                      <a:cubicBezTo>
                        <a:pt x="53" y="7"/>
                        <a:pt x="56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9" y="18"/>
                      </a:cubicBezTo>
                      <a:cubicBezTo>
                        <a:pt x="55" y="21"/>
                        <a:pt x="50" y="24"/>
                        <a:pt x="46" y="25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cubicBezTo>
                        <a:pt x="43" y="21"/>
                        <a:pt x="46" y="14"/>
                        <a:pt x="50" y="10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9"/>
                        <a:pt x="23" y="10"/>
                      </a:cubicBezTo>
                      <a:cubicBezTo>
                        <a:pt x="26" y="13"/>
                        <a:pt x="28" y="18"/>
                        <a:pt x="30" y="23"/>
                      </a:cubicBezTo>
                      <a:cubicBezTo>
                        <a:pt x="30" y="23"/>
                        <a:pt x="30" y="24"/>
                        <a:pt x="30" y="24"/>
                      </a:cubicBezTo>
                      <a:cubicBezTo>
                        <a:pt x="30" y="24"/>
                        <a:pt x="29" y="24"/>
                        <a:pt x="29" y="24"/>
                      </a:cubicBezTo>
                      <a:cubicBezTo>
                        <a:pt x="24" y="22"/>
                        <a:pt x="19" y="20"/>
                        <a:pt x="17" y="17"/>
                      </a:cubicBezTo>
                      <a:cubicBezTo>
                        <a:pt x="15" y="16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9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lnTo>
                        <a:pt x="69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iṡliḋé">
                  <a:extLst>
                    <a:ext uri="{FF2B5EF4-FFF2-40B4-BE49-F238E27FC236}">
                      <a16:creationId xmlns="" xmlns:a16="http://schemas.microsoft.com/office/drawing/2014/main" id="{58350BF2-3FA9-4CF8-B8C8-2A0745B76F5F}"/>
                    </a:ext>
                  </a:extLst>
                </p:cNvPr>
                <p:cNvSpPr/>
                <p:nvPr/>
              </p:nvSpPr>
              <p:spPr bwMode="auto">
                <a:xfrm>
                  <a:off x="10906584" y="4526927"/>
                  <a:ext cx="246623" cy="201604"/>
                </a:xfrm>
                <a:custGeom>
                  <a:avLst/>
                  <a:gdLst>
                    <a:gd name="T0" fmla="*/ 1 w 77"/>
                    <a:gd name="T1" fmla="*/ 42 h 63"/>
                    <a:gd name="T2" fmla="*/ 8 w 77"/>
                    <a:gd name="T3" fmla="*/ 55 h 63"/>
                    <a:gd name="T4" fmla="*/ 21 w 77"/>
                    <a:gd name="T5" fmla="*/ 61 h 63"/>
                    <a:gd name="T6" fmla="*/ 38 w 77"/>
                    <a:gd name="T7" fmla="*/ 63 h 63"/>
                    <a:gd name="T8" fmla="*/ 56 w 77"/>
                    <a:gd name="T9" fmla="*/ 61 h 63"/>
                    <a:gd name="T10" fmla="*/ 69 w 77"/>
                    <a:gd name="T11" fmla="*/ 55 h 63"/>
                    <a:gd name="T12" fmla="*/ 76 w 77"/>
                    <a:gd name="T13" fmla="*/ 42 h 63"/>
                    <a:gd name="T14" fmla="*/ 71 w 77"/>
                    <a:gd name="T15" fmla="*/ 16 h 63"/>
                    <a:gd name="T16" fmla="*/ 72 w 77"/>
                    <a:gd name="T17" fmla="*/ 11 h 63"/>
                    <a:gd name="T18" fmla="*/ 70 w 77"/>
                    <a:gd name="T19" fmla="*/ 0 h 63"/>
                    <a:gd name="T20" fmla="*/ 67 w 77"/>
                    <a:gd name="T21" fmla="*/ 0 h 63"/>
                    <a:gd name="T22" fmla="*/ 60 w 77"/>
                    <a:gd name="T23" fmla="*/ 3 h 63"/>
                    <a:gd name="T24" fmla="*/ 38 w 77"/>
                    <a:gd name="T25" fmla="*/ 5 h 63"/>
                    <a:gd name="T26" fmla="*/ 17 w 77"/>
                    <a:gd name="T27" fmla="*/ 3 h 63"/>
                    <a:gd name="T28" fmla="*/ 9 w 77"/>
                    <a:gd name="T29" fmla="*/ 0 h 63"/>
                    <a:gd name="T30" fmla="*/ 7 w 77"/>
                    <a:gd name="T31" fmla="*/ 0 h 63"/>
                    <a:gd name="T32" fmla="*/ 5 w 77"/>
                    <a:gd name="T33" fmla="*/ 11 h 63"/>
                    <a:gd name="T34" fmla="*/ 6 w 77"/>
                    <a:gd name="T35" fmla="*/ 16 h 63"/>
                    <a:gd name="T36" fmla="*/ 9 w 77"/>
                    <a:gd name="T37" fmla="*/ 42 h 63"/>
                    <a:gd name="T38" fmla="*/ 18 w 77"/>
                    <a:gd name="T39" fmla="*/ 30 h 63"/>
                    <a:gd name="T40" fmla="*/ 27 w 77"/>
                    <a:gd name="T41" fmla="*/ 29 h 63"/>
                    <a:gd name="T42" fmla="*/ 38 w 77"/>
                    <a:gd name="T43" fmla="*/ 30 h 63"/>
                    <a:gd name="T44" fmla="*/ 49 w 77"/>
                    <a:gd name="T45" fmla="*/ 29 h 63"/>
                    <a:gd name="T46" fmla="*/ 59 w 77"/>
                    <a:gd name="T47" fmla="*/ 30 h 63"/>
                    <a:gd name="T48" fmla="*/ 67 w 77"/>
                    <a:gd name="T49" fmla="*/ 42 h 63"/>
                    <a:gd name="T50" fmla="*/ 64 w 77"/>
                    <a:gd name="T51" fmla="*/ 52 h 63"/>
                    <a:gd name="T52" fmla="*/ 56 w 77"/>
                    <a:gd name="T53" fmla="*/ 57 h 63"/>
                    <a:gd name="T54" fmla="*/ 45 w 77"/>
                    <a:gd name="T55" fmla="*/ 58 h 63"/>
                    <a:gd name="T56" fmla="*/ 31 w 77"/>
                    <a:gd name="T57" fmla="*/ 58 h 63"/>
                    <a:gd name="T58" fmla="*/ 20 w 77"/>
                    <a:gd name="T59" fmla="*/ 57 h 63"/>
                    <a:gd name="T60" fmla="*/ 12 w 77"/>
                    <a:gd name="T61" fmla="*/ 52 h 63"/>
                    <a:gd name="T62" fmla="*/ 9 w 77"/>
                    <a:gd name="T63" fmla="*/ 42 h 63"/>
                    <a:gd name="T64" fmla="*/ 53 w 77"/>
                    <a:gd name="T65" fmla="*/ 48 h 63"/>
                    <a:gd name="T66" fmla="*/ 53 w 77"/>
                    <a:gd name="T67" fmla="*/ 34 h 63"/>
                    <a:gd name="T68" fmla="*/ 19 w 77"/>
                    <a:gd name="T69" fmla="*/ 41 h 63"/>
                    <a:gd name="T70" fmla="*/ 29 w 77"/>
                    <a:gd name="T71" fmla="*/ 41 h 63"/>
                    <a:gd name="T72" fmla="*/ 19 w 77"/>
                    <a:gd name="T73" fmla="*/ 4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7" h="63">
                      <a:moveTo>
                        <a:pt x="0" y="33"/>
                      </a:moveTo>
                      <a:cubicBezTo>
                        <a:pt x="0" y="36"/>
                        <a:pt x="0" y="39"/>
                        <a:pt x="1" y="42"/>
                      </a:cubicBezTo>
                      <a:cubicBezTo>
                        <a:pt x="1" y="45"/>
                        <a:pt x="2" y="47"/>
                        <a:pt x="3" y="49"/>
                      </a:cubicBezTo>
                      <a:cubicBezTo>
                        <a:pt x="5" y="51"/>
                        <a:pt x="6" y="53"/>
                        <a:pt x="8" y="55"/>
                      </a:cubicBezTo>
                      <a:cubicBezTo>
                        <a:pt x="10" y="56"/>
                        <a:pt x="12" y="58"/>
                        <a:pt x="14" y="59"/>
                      </a:cubicBezTo>
                      <a:cubicBezTo>
                        <a:pt x="16" y="60"/>
                        <a:pt x="18" y="61"/>
                        <a:pt x="21" y="61"/>
                      </a:cubicBezTo>
                      <a:cubicBezTo>
                        <a:pt x="23" y="62"/>
                        <a:pt x="26" y="62"/>
                        <a:pt x="29" y="63"/>
                      </a:cubicBezTo>
                      <a:cubicBezTo>
                        <a:pt x="32" y="63"/>
                        <a:pt x="35" y="63"/>
                        <a:pt x="38" y="63"/>
                      </a:cubicBezTo>
                      <a:cubicBezTo>
                        <a:pt x="42" y="63"/>
                        <a:pt x="45" y="63"/>
                        <a:pt x="47" y="63"/>
                      </a:cubicBezTo>
                      <a:cubicBezTo>
                        <a:pt x="50" y="62"/>
                        <a:pt x="53" y="62"/>
                        <a:pt x="56" y="61"/>
                      </a:cubicBezTo>
                      <a:cubicBezTo>
                        <a:pt x="58" y="61"/>
                        <a:pt x="61" y="60"/>
                        <a:pt x="63" y="59"/>
                      </a:cubicBezTo>
                      <a:cubicBezTo>
                        <a:pt x="65" y="58"/>
                        <a:pt x="67" y="56"/>
                        <a:pt x="69" y="55"/>
                      </a:cubicBezTo>
                      <a:cubicBezTo>
                        <a:pt x="71" y="53"/>
                        <a:pt x="72" y="51"/>
                        <a:pt x="73" y="49"/>
                      </a:cubicBezTo>
                      <a:cubicBezTo>
                        <a:pt x="74" y="47"/>
                        <a:pt x="75" y="45"/>
                        <a:pt x="76" y="42"/>
                      </a:cubicBezTo>
                      <a:cubicBezTo>
                        <a:pt x="77" y="39"/>
                        <a:pt x="77" y="36"/>
                        <a:pt x="77" y="33"/>
                      </a:cubicBezTo>
                      <a:cubicBezTo>
                        <a:pt x="77" y="26"/>
                        <a:pt x="75" y="21"/>
                        <a:pt x="71" y="16"/>
                      </a:cubicBezTo>
                      <a:cubicBezTo>
                        <a:pt x="71" y="16"/>
                        <a:pt x="71" y="15"/>
                        <a:pt x="71" y="14"/>
                      </a:cubicBezTo>
                      <a:cubicBezTo>
                        <a:pt x="71" y="13"/>
                        <a:pt x="72" y="12"/>
                        <a:pt x="72" y="11"/>
                      </a:cubicBezTo>
                      <a:cubicBezTo>
                        <a:pt x="72" y="10"/>
                        <a:pt x="72" y="8"/>
                        <a:pt x="72" y="6"/>
                      </a:cubicBezTo>
                      <a:cubicBezTo>
                        <a:pt x="71" y="4"/>
                        <a:pt x="71" y="2"/>
                        <a:pt x="7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8" y="0"/>
                        <a:pt x="67" y="0"/>
                      </a:cubicBezTo>
                      <a:cubicBezTo>
                        <a:pt x="67" y="0"/>
                        <a:pt x="65" y="1"/>
                        <a:pt x="64" y="1"/>
                      </a:cubicBezTo>
                      <a:cubicBezTo>
                        <a:pt x="63" y="1"/>
                        <a:pt x="61" y="2"/>
                        <a:pt x="60" y="3"/>
                      </a:cubicBezTo>
                      <a:cubicBezTo>
                        <a:pt x="58" y="4"/>
                        <a:pt x="56" y="5"/>
                        <a:pt x="53" y="7"/>
                      </a:cubicBezTo>
                      <a:cubicBezTo>
                        <a:pt x="50" y="6"/>
                        <a:pt x="45" y="5"/>
                        <a:pt x="38" y="5"/>
                      </a:cubicBezTo>
                      <a:cubicBezTo>
                        <a:pt x="32" y="5"/>
                        <a:pt x="27" y="6"/>
                        <a:pt x="23" y="7"/>
                      </a:cubicBezTo>
                      <a:cubicBezTo>
                        <a:pt x="21" y="5"/>
                        <a:pt x="19" y="4"/>
                        <a:pt x="17" y="3"/>
                      </a:cubicBezTo>
                      <a:cubicBezTo>
                        <a:pt x="15" y="2"/>
                        <a:pt x="14" y="1"/>
                        <a:pt x="12" y="1"/>
                      </a:cubicBezTo>
                      <a:cubicBezTo>
                        <a:pt x="11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2"/>
                        <a:pt x="5" y="4"/>
                        <a:pt x="5" y="6"/>
                      </a:cubicBezTo>
                      <a:cubicBezTo>
                        <a:pt x="5" y="8"/>
                        <a:pt x="5" y="10"/>
                        <a:pt x="5" y="11"/>
                      </a:cubicBezTo>
                      <a:cubicBezTo>
                        <a:pt x="5" y="12"/>
                        <a:pt x="5" y="13"/>
                        <a:pt x="5" y="14"/>
                      </a:cubicBezTo>
                      <a:cubicBezTo>
                        <a:pt x="6" y="15"/>
                        <a:pt x="6" y="16"/>
                        <a:pt x="6" y="16"/>
                      </a:cubicBezTo>
                      <a:cubicBezTo>
                        <a:pt x="2" y="21"/>
                        <a:pt x="0" y="26"/>
                        <a:pt x="0" y="33"/>
                      </a:cubicBezTo>
                      <a:close/>
                      <a:moveTo>
                        <a:pt x="9" y="42"/>
                      </a:moveTo>
                      <a:cubicBezTo>
                        <a:pt x="9" y="38"/>
                        <a:pt x="11" y="35"/>
                        <a:pt x="14" y="32"/>
                      </a:cubicBezTo>
                      <a:cubicBezTo>
                        <a:pt x="15" y="31"/>
                        <a:pt x="16" y="30"/>
                        <a:pt x="18" y="30"/>
                      </a:cubicBezTo>
                      <a:cubicBezTo>
                        <a:pt x="19" y="30"/>
                        <a:pt x="20" y="29"/>
                        <a:pt x="22" y="29"/>
                      </a:cubicBezTo>
                      <a:cubicBezTo>
                        <a:pt x="24" y="29"/>
                        <a:pt x="25" y="29"/>
                        <a:pt x="27" y="29"/>
                      </a:cubicBezTo>
                      <a:cubicBezTo>
                        <a:pt x="28" y="29"/>
                        <a:pt x="30" y="29"/>
                        <a:pt x="32" y="30"/>
                      </a:cubicBezTo>
                      <a:cubicBezTo>
                        <a:pt x="35" y="30"/>
                        <a:pt x="36" y="30"/>
                        <a:pt x="38" y="30"/>
                      </a:cubicBezTo>
                      <a:cubicBezTo>
                        <a:pt x="40" y="30"/>
                        <a:pt x="42" y="30"/>
                        <a:pt x="44" y="30"/>
                      </a:cubicBezTo>
                      <a:cubicBezTo>
                        <a:pt x="46" y="29"/>
                        <a:pt x="48" y="29"/>
                        <a:pt x="49" y="29"/>
                      </a:cubicBezTo>
                      <a:cubicBezTo>
                        <a:pt x="51" y="29"/>
                        <a:pt x="52" y="29"/>
                        <a:pt x="54" y="29"/>
                      </a:cubicBezTo>
                      <a:cubicBezTo>
                        <a:pt x="56" y="29"/>
                        <a:pt x="57" y="30"/>
                        <a:pt x="59" y="30"/>
                      </a:cubicBezTo>
                      <a:cubicBezTo>
                        <a:pt x="60" y="30"/>
                        <a:pt x="61" y="31"/>
                        <a:pt x="62" y="32"/>
                      </a:cubicBezTo>
                      <a:cubicBezTo>
                        <a:pt x="65" y="35"/>
                        <a:pt x="67" y="38"/>
                        <a:pt x="67" y="42"/>
                      </a:cubicBezTo>
                      <a:cubicBezTo>
                        <a:pt x="67" y="44"/>
                        <a:pt x="67" y="46"/>
                        <a:pt x="66" y="48"/>
                      </a:cubicBezTo>
                      <a:cubicBezTo>
                        <a:pt x="66" y="49"/>
                        <a:pt x="65" y="51"/>
                        <a:pt x="64" y="52"/>
                      </a:cubicBezTo>
                      <a:cubicBezTo>
                        <a:pt x="63" y="53"/>
                        <a:pt x="62" y="54"/>
                        <a:pt x="61" y="55"/>
                      </a:cubicBezTo>
                      <a:cubicBezTo>
                        <a:pt x="59" y="56"/>
                        <a:pt x="58" y="56"/>
                        <a:pt x="56" y="57"/>
                      </a:cubicBezTo>
                      <a:cubicBezTo>
                        <a:pt x="55" y="57"/>
                        <a:pt x="53" y="57"/>
                        <a:pt x="51" y="58"/>
                      </a:cubicBezTo>
                      <a:cubicBezTo>
                        <a:pt x="48" y="58"/>
                        <a:pt x="46" y="58"/>
                        <a:pt x="45" y="58"/>
                      </a:cubicBezTo>
                      <a:cubicBezTo>
                        <a:pt x="43" y="58"/>
                        <a:pt x="41" y="58"/>
                        <a:pt x="38" y="58"/>
                      </a:cubicBezTo>
                      <a:cubicBezTo>
                        <a:pt x="35" y="58"/>
                        <a:pt x="33" y="58"/>
                        <a:pt x="31" y="58"/>
                      </a:cubicBezTo>
                      <a:cubicBezTo>
                        <a:pt x="30" y="58"/>
                        <a:pt x="28" y="58"/>
                        <a:pt x="25" y="58"/>
                      </a:cubicBezTo>
                      <a:cubicBezTo>
                        <a:pt x="23" y="57"/>
                        <a:pt x="21" y="57"/>
                        <a:pt x="20" y="57"/>
                      </a:cubicBezTo>
                      <a:cubicBezTo>
                        <a:pt x="19" y="56"/>
                        <a:pt x="17" y="56"/>
                        <a:pt x="16" y="55"/>
                      </a:cubicBezTo>
                      <a:cubicBezTo>
                        <a:pt x="14" y="54"/>
                        <a:pt x="13" y="53"/>
                        <a:pt x="12" y="52"/>
                      </a:cubicBezTo>
                      <a:cubicBezTo>
                        <a:pt x="11" y="51"/>
                        <a:pt x="11" y="49"/>
                        <a:pt x="10" y="48"/>
                      </a:cubicBezTo>
                      <a:cubicBezTo>
                        <a:pt x="9" y="46"/>
                        <a:pt x="9" y="44"/>
                        <a:pt x="9" y="42"/>
                      </a:cubicBezTo>
                      <a:close/>
                      <a:moveTo>
                        <a:pt x="48" y="41"/>
                      </a:moveTo>
                      <a:cubicBezTo>
                        <a:pt x="48" y="45"/>
                        <a:pt x="50" y="48"/>
                        <a:pt x="53" y="48"/>
                      </a:cubicBezTo>
                      <a:cubicBezTo>
                        <a:pt x="55" y="48"/>
                        <a:pt x="58" y="45"/>
                        <a:pt x="58" y="41"/>
                      </a:cubicBezTo>
                      <a:cubicBezTo>
                        <a:pt x="58" y="37"/>
                        <a:pt x="55" y="34"/>
                        <a:pt x="53" y="34"/>
                      </a:cubicBezTo>
                      <a:cubicBezTo>
                        <a:pt x="50" y="34"/>
                        <a:pt x="48" y="37"/>
                        <a:pt x="48" y="41"/>
                      </a:cubicBezTo>
                      <a:close/>
                      <a:moveTo>
                        <a:pt x="19" y="41"/>
                      </a:moveTo>
                      <a:cubicBezTo>
                        <a:pt x="19" y="45"/>
                        <a:pt x="21" y="48"/>
                        <a:pt x="24" y="48"/>
                      </a:cubicBezTo>
                      <a:cubicBezTo>
                        <a:pt x="27" y="48"/>
                        <a:pt x="29" y="45"/>
                        <a:pt x="29" y="41"/>
                      </a:cubicBezTo>
                      <a:cubicBezTo>
                        <a:pt x="29" y="37"/>
                        <a:pt x="27" y="34"/>
                        <a:pt x="24" y="34"/>
                      </a:cubicBezTo>
                      <a:cubicBezTo>
                        <a:pt x="21" y="34"/>
                        <a:pt x="19" y="37"/>
                        <a:pt x="1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íḑè">
                  <a:extLst>
                    <a:ext uri="{FF2B5EF4-FFF2-40B4-BE49-F238E27FC236}">
                      <a16:creationId xmlns="" xmlns:a16="http://schemas.microsoft.com/office/drawing/2014/main" id="{CE79F2AF-E2F6-4FCE-B6BA-177E373FE0F3}"/>
                    </a:ext>
                  </a:extLst>
                </p:cNvPr>
                <p:cNvSpPr/>
                <p:nvPr/>
              </p:nvSpPr>
              <p:spPr bwMode="auto">
                <a:xfrm>
                  <a:off x="10654088" y="1900192"/>
                  <a:ext cx="401253" cy="401252"/>
                </a:xfrm>
                <a:custGeom>
                  <a:avLst/>
                  <a:gdLst>
                    <a:gd name="T0" fmla="*/ 0 w 125"/>
                    <a:gd name="T1" fmla="*/ 63 h 125"/>
                    <a:gd name="T2" fmla="*/ 125 w 125"/>
                    <a:gd name="T3" fmla="*/ 63 h 125"/>
                    <a:gd name="T4" fmla="*/ 98 w 125"/>
                    <a:gd name="T5" fmla="*/ 83 h 125"/>
                    <a:gd name="T6" fmla="*/ 117 w 125"/>
                    <a:gd name="T7" fmla="*/ 67 h 125"/>
                    <a:gd name="T8" fmla="*/ 98 w 125"/>
                    <a:gd name="T9" fmla="*/ 83 h 125"/>
                    <a:gd name="T10" fmla="*/ 25 w 125"/>
                    <a:gd name="T11" fmla="*/ 59 h 125"/>
                    <a:gd name="T12" fmla="*/ 13 w 125"/>
                    <a:gd name="T13" fmla="*/ 42 h 125"/>
                    <a:gd name="T14" fmla="*/ 90 w 125"/>
                    <a:gd name="T15" fmla="*/ 42 h 125"/>
                    <a:gd name="T16" fmla="*/ 67 w 125"/>
                    <a:gd name="T17" fmla="*/ 59 h 125"/>
                    <a:gd name="T18" fmla="*/ 90 w 125"/>
                    <a:gd name="T19" fmla="*/ 42 h 125"/>
                    <a:gd name="T20" fmla="*/ 67 w 125"/>
                    <a:gd name="T21" fmla="*/ 9 h 125"/>
                    <a:gd name="T22" fmla="*/ 82 w 125"/>
                    <a:gd name="T23" fmla="*/ 23 h 125"/>
                    <a:gd name="T24" fmla="*/ 67 w 125"/>
                    <a:gd name="T25" fmla="*/ 34 h 125"/>
                    <a:gd name="T26" fmla="*/ 53 w 125"/>
                    <a:gd name="T27" fmla="*/ 12 h 125"/>
                    <a:gd name="T28" fmla="*/ 59 w 125"/>
                    <a:gd name="T29" fmla="*/ 34 h 125"/>
                    <a:gd name="T30" fmla="*/ 43 w 125"/>
                    <a:gd name="T31" fmla="*/ 23 h 125"/>
                    <a:gd name="T32" fmla="*/ 59 w 125"/>
                    <a:gd name="T33" fmla="*/ 59 h 125"/>
                    <a:gd name="T34" fmla="*/ 36 w 125"/>
                    <a:gd name="T35" fmla="*/ 42 h 125"/>
                    <a:gd name="T36" fmla="*/ 13 w 125"/>
                    <a:gd name="T37" fmla="*/ 83 h 125"/>
                    <a:gd name="T38" fmla="*/ 25 w 125"/>
                    <a:gd name="T39" fmla="*/ 67 h 125"/>
                    <a:gd name="T40" fmla="*/ 13 w 125"/>
                    <a:gd name="T41" fmla="*/ 83 h 125"/>
                    <a:gd name="T42" fmla="*/ 59 w 125"/>
                    <a:gd name="T43" fmla="*/ 67 h 125"/>
                    <a:gd name="T44" fmla="*/ 36 w 125"/>
                    <a:gd name="T45" fmla="*/ 83 h 125"/>
                    <a:gd name="T46" fmla="*/ 59 w 125"/>
                    <a:gd name="T47" fmla="*/ 92 h 125"/>
                    <a:gd name="T48" fmla="*/ 53 w 125"/>
                    <a:gd name="T49" fmla="*/ 113 h 125"/>
                    <a:gd name="T50" fmla="*/ 38 w 125"/>
                    <a:gd name="T51" fmla="*/ 92 h 125"/>
                    <a:gd name="T52" fmla="*/ 82 w 125"/>
                    <a:gd name="T53" fmla="*/ 102 h 125"/>
                    <a:gd name="T54" fmla="*/ 67 w 125"/>
                    <a:gd name="T55" fmla="*/ 116 h 125"/>
                    <a:gd name="T56" fmla="*/ 87 w 125"/>
                    <a:gd name="T57" fmla="*/ 92 h 125"/>
                    <a:gd name="T58" fmla="*/ 67 w 125"/>
                    <a:gd name="T59" fmla="*/ 83 h 125"/>
                    <a:gd name="T60" fmla="*/ 92 w 125"/>
                    <a:gd name="T61" fmla="*/ 67 h 125"/>
                    <a:gd name="T62" fmla="*/ 67 w 125"/>
                    <a:gd name="T63" fmla="*/ 83 h 125"/>
                    <a:gd name="T64" fmla="*/ 98 w 125"/>
                    <a:gd name="T65" fmla="*/ 42 h 125"/>
                    <a:gd name="T66" fmla="*/ 117 w 125"/>
                    <a:gd name="T67" fmla="*/ 59 h 125"/>
                    <a:gd name="T68" fmla="*/ 108 w 125"/>
                    <a:gd name="T69" fmla="*/ 34 h 125"/>
                    <a:gd name="T70" fmla="*/ 86 w 125"/>
                    <a:gd name="T71" fmla="*/ 14 h 125"/>
                    <a:gd name="T72" fmla="*/ 108 w 125"/>
                    <a:gd name="T73" fmla="*/ 34 h 125"/>
                    <a:gd name="T74" fmla="*/ 39 w 125"/>
                    <a:gd name="T75" fmla="*/ 14 h 125"/>
                    <a:gd name="T76" fmla="*/ 17 w 125"/>
                    <a:gd name="T77" fmla="*/ 34 h 125"/>
                    <a:gd name="T78" fmla="*/ 17 w 125"/>
                    <a:gd name="T79" fmla="*/ 92 h 125"/>
                    <a:gd name="T80" fmla="*/ 39 w 125"/>
                    <a:gd name="T81" fmla="*/ 111 h 125"/>
                    <a:gd name="T82" fmla="*/ 17 w 125"/>
                    <a:gd name="T83" fmla="*/ 92 h 125"/>
                    <a:gd name="T84" fmla="*/ 86 w 125"/>
                    <a:gd name="T85" fmla="*/ 111 h 125"/>
                    <a:gd name="T86" fmla="*/ 108 w 125"/>
                    <a:gd name="T87" fmla="*/ 9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5" h="125">
                      <a:moveTo>
                        <a:pt x="63" y="0"/>
                      </a:moveTo>
                      <a:cubicBezTo>
                        <a:pt x="28" y="0"/>
                        <a:pt x="0" y="28"/>
                        <a:pt x="0" y="63"/>
                      </a:cubicBezTo>
                      <a:cubicBezTo>
                        <a:pt x="0" y="97"/>
                        <a:pt x="28" y="125"/>
                        <a:pt x="63" y="125"/>
                      </a:cubicBezTo>
                      <a:cubicBezTo>
                        <a:pt x="97" y="125"/>
                        <a:pt x="125" y="97"/>
                        <a:pt x="125" y="63"/>
                      </a:cubicBezTo>
                      <a:cubicBezTo>
                        <a:pt x="125" y="28"/>
                        <a:pt x="97" y="0"/>
                        <a:pt x="63" y="0"/>
                      </a:cubicBezTo>
                      <a:close/>
                      <a:moveTo>
                        <a:pt x="98" y="83"/>
                      </a:moveTo>
                      <a:cubicBezTo>
                        <a:pt x="99" y="78"/>
                        <a:pt x="100" y="73"/>
                        <a:pt x="100" y="67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6" y="73"/>
                        <a:pt x="115" y="78"/>
                        <a:pt x="113" y="83"/>
                      </a:cubicBezTo>
                      <a:lnTo>
                        <a:pt x="98" y="83"/>
                      </a:lnTo>
                      <a:close/>
                      <a:moveTo>
                        <a:pt x="27" y="42"/>
                      </a:moveTo>
                      <a:cubicBezTo>
                        <a:pt x="26" y="47"/>
                        <a:pt x="26" y="53"/>
                        <a:pt x="25" y="59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53"/>
                        <a:pt x="11" y="47"/>
                        <a:pt x="13" y="42"/>
                      </a:cubicBezTo>
                      <a:lnTo>
                        <a:pt x="27" y="42"/>
                      </a:lnTo>
                      <a:close/>
                      <a:moveTo>
                        <a:pt x="90" y="42"/>
                      </a:moveTo>
                      <a:cubicBezTo>
                        <a:pt x="91" y="47"/>
                        <a:pt x="92" y="53"/>
                        <a:pt x="92" y="59"/>
                      </a:cubicBezTo>
                      <a:cubicBezTo>
                        <a:pt x="67" y="59"/>
                        <a:pt x="67" y="59"/>
                        <a:pt x="67" y="59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90" y="42"/>
                      </a:lnTo>
                      <a:close/>
                      <a:moveTo>
                        <a:pt x="67" y="34"/>
                      </a:move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9" y="10"/>
                        <a:pt x="71" y="11"/>
                        <a:pt x="73" y="12"/>
                      </a:cubicBezTo>
                      <a:cubicBezTo>
                        <a:pt x="76" y="14"/>
                        <a:pt x="79" y="18"/>
                        <a:pt x="82" y="23"/>
                      </a:cubicBezTo>
                      <a:cubicBezTo>
                        <a:pt x="84" y="26"/>
                        <a:pt x="86" y="30"/>
                        <a:pt x="8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lose/>
                      <a:moveTo>
                        <a:pt x="43" y="23"/>
                      </a:moveTo>
                      <a:cubicBezTo>
                        <a:pt x="46" y="18"/>
                        <a:pt x="50" y="14"/>
                        <a:pt x="53" y="12"/>
                      </a:cubicBezTo>
                      <a:cubicBezTo>
                        <a:pt x="55" y="11"/>
                        <a:pt x="57" y="10"/>
                        <a:pt x="59" y="9"/>
                      </a:cubicBezTo>
                      <a:cubicBezTo>
                        <a:pt x="59" y="34"/>
                        <a:pt x="59" y="34"/>
                        <a:pt x="59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40" y="30"/>
                        <a:pt x="41" y="26"/>
                        <a:pt x="43" y="23"/>
                      </a:cubicBezTo>
                      <a:close/>
                      <a:moveTo>
                        <a:pt x="59" y="42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34" y="59"/>
                        <a:pt x="34" y="59"/>
                        <a:pt x="34" y="59"/>
                      </a:cubicBezTo>
                      <a:cubicBezTo>
                        <a:pt x="34" y="53"/>
                        <a:pt x="35" y="47"/>
                        <a:pt x="36" y="42"/>
                      </a:cubicBezTo>
                      <a:lnTo>
                        <a:pt x="59" y="42"/>
                      </a:lnTo>
                      <a:close/>
                      <a:moveTo>
                        <a:pt x="13" y="83"/>
                      </a:moveTo>
                      <a:cubicBezTo>
                        <a:pt x="11" y="78"/>
                        <a:pt x="9" y="73"/>
                        <a:pt x="9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6" y="73"/>
                        <a:pt x="26" y="78"/>
                        <a:pt x="27" y="83"/>
                      </a:cubicBezTo>
                      <a:lnTo>
                        <a:pt x="13" y="83"/>
                      </a:lnTo>
                      <a:close/>
                      <a:moveTo>
                        <a:pt x="34" y="67"/>
                      </a:moveTo>
                      <a:cubicBezTo>
                        <a:pt x="59" y="67"/>
                        <a:pt x="59" y="67"/>
                        <a:pt x="59" y="67"/>
                      </a:cubicBezTo>
                      <a:cubicBezTo>
                        <a:pt x="59" y="83"/>
                        <a:pt x="59" y="83"/>
                        <a:pt x="59" y="83"/>
                      </a:cubicBezTo>
                      <a:cubicBezTo>
                        <a:pt x="36" y="83"/>
                        <a:pt x="36" y="83"/>
                        <a:pt x="36" y="83"/>
                      </a:cubicBezTo>
                      <a:cubicBezTo>
                        <a:pt x="35" y="78"/>
                        <a:pt x="34" y="73"/>
                        <a:pt x="34" y="67"/>
                      </a:cubicBezTo>
                      <a:close/>
                      <a:moveTo>
                        <a:pt x="59" y="92"/>
                      </a:moveTo>
                      <a:cubicBezTo>
                        <a:pt x="59" y="116"/>
                        <a:pt x="59" y="116"/>
                        <a:pt x="59" y="116"/>
                      </a:cubicBezTo>
                      <a:cubicBezTo>
                        <a:pt x="57" y="116"/>
                        <a:pt x="55" y="115"/>
                        <a:pt x="53" y="113"/>
                      </a:cubicBezTo>
                      <a:cubicBezTo>
                        <a:pt x="50" y="111"/>
                        <a:pt x="46" y="107"/>
                        <a:pt x="43" y="102"/>
                      </a:cubicBezTo>
                      <a:cubicBezTo>
                        <a:pt x="41" y="99"/>
                        <a:pt x="40" y="96"/>
                        <a:pt x="38" y="92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lose/>
                      <a:moveTo>
                        <a:pt x="82" y="102"/>
                      </a:moveTo>
                      <a:cubicBezTo>
                        <a:pt x="79" y="107"/>
                        <a:pt x="76" y="111"/>
                        <a:pt x="73" y="113"/>
                      </a:cubicBezTo>
                      <a:cubicBezTo>
                        <a:pt x="71" y="115"/>
                        <a:pt x="69" y="116"/>
                        <a:pt x="67" y="116"/>
                      </a:cubicBezTo>
                      <a:cubicBezTo>
                        <a:pt x="67" y="92"/>
                        <a:pt x="67" y="92"/>
                        <a:pt x="6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86" y="96"/>
                        <a:pt x="84" y="99"/>
                        <a:pt x="82" y="102"/>
                      </a:cubicBezTo>
                      <a:close/>
                      <a:moveTo>
                        <a:pt x="67" y="83"/>
                      </a:move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92" y="67"/>
                        <a:pt x="92" y="67"/>
                        <a:pt x="92" y="67"/>
                      </a:cubicBezTo>
                      <a:cubicBezTo>
                        <a:pt x="92" y="73"/>
                        <a:pt x="91" y="78"/>
                        <a:pt x="90" y="83"/>
                      </a:cubicBezTo>
                      <a:lnTo>
                        <a:pt x="67" y="83"/>
                      </a:lnTo>
                      <a:close/>
                      <a:moveTo>
                        <a:pt x="100" y="59"/>
                      </a:moveTo>
                      <a:cubicBezTo>
                        <a:pt x="100" y="53"/>
                        <a:pt x="99" y="47"/>
                        <a:pt x="98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5" y="47"/>
                        <a:pt x="116" y="53"/>
                        <a:pt x="117" y="59"/>
                      </a:cubicBezTo>
                      <a:lnTo>
                        <a:pt x="100" y="59"/>
                      </a:lnTo>
                      <a:close/>
                      <a:moveTo>
                        <a:pt x="108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93" y="26"/>
                        <a:pt x="90" y="19"/>
                        <a:pt x="86" y="14"/>
                      </a:cubicBezTo>
                      <a:cubicBezTo>
                        <a:pt x="92" y="17"/>
                        <a:pt x="97" y="20"/>
                        <a:pt x="101" y="24"/>
                      </a:cubicBezTo>
                      <a:cubicBezTo>
                        <a:pt x="104" y="27"/>
                        <a:pt x="106" y="30"/>
                        <a:pt x="108" y="34"/>
                      </a:cubicBezTo>
                      <a:close/>
                      <a:moveTo>
                        <a:pt x="25" y="24"/>
                      </a:moveTo>
                      <a:cubicBezTo>
                        <a:pt x="29" y="20"/>
                        <a:pt x="34" y="17"/>
                        <a:pt x="39" y="14"/>
                      </a:cubicBezTo>
                      <a:cubicBezTo>
                        <a:pt x="35" y="19"/>
                        <a:pt x="32" y="26"/>
                        <a:pt x="3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9" y="30"/>
                        <a:pt x="22" y="27"/>
                        <a:pt x="25" y="24"/>
                      </a:cubicBezTo>
                      <a:close/>
                      <a:moveTo>
                        <a:pt x="17" y="92"/>
                      </a:move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2" y="99"/>
                        <a:pt x="35" y="106"/>
                        <a:pt x="39" y="111"/>
                      </a:cubicBezTo>
                      <a:cubicBezTo>
                        <a:pt x="34" y="109"/>
                        <a:pt x="29" y="105"/>
                        <a:pt x="25" y="101"/>
                      </a:cubicBezTo>
                      <a:cubicBezTo>
                        <a:pt x="22" y="98"/>
                        <a:pt x="19" y="95"/>
                        <a:pt x="17" y="92"/>
                      </a:cubicBezTo>
                      <a:close/>
                      <a:moveTo>
                        <a:pt x="101" y="101"/>
                      </a:moveTo>
                      <a:cubicBezTo>
                        <a:pt x="97" y="105"/>
                        <a:pt x="92" y="109"/>
                        <a:pt x="86" y="111"/>
                      </a:cubicBezTo>
                      <a:cubicBezTo>
                        <a:pt x="90" y="106"/>
                        <a:pt x="93" y="99"/>
                        <a:pt x="96" y="9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6" y="95"/>
                        <a:pt x="104" y="98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ṧ1íḑê">
                  <a:extLst>
                    <a:ext uri="{FF2B5EF4-FFF2-40B4-BE49-F238E27FC236}">
                      <a16:creationId xmlns="" xmlns:a16="http://schemas.microsoft.com/office/drawing/2014/main" id="{14EE1E07-6FB9-498E-92A9-54F46373D1BD}"/>
                    </a:ext>
                  </a:extLst>
                </p:cNvPr>
                <p:cNvSpPr/>
                <p:nvPr/>
              </p:nvSpPr>
              <p:spPr bwMode="auto">
                <a:xfrm>
                  <a:off x="10577753" y="1690759"/>
                  <a:ext cx="189861" cy="187904"/>
                </a:xfrm>
                <a:custGeom>
                  <a:avLst/>
                  <a:gdLst>
                    <a:gd name="T0" fmla="*/ 49 w 59"/>
                    <a:gd name="T1" fmla="*/ 0 h 59"/>
                    <a:gd name="T2" fmla="*/ 9 w 59"/>
                    <a:gd name="T3" fmla="*/ 0 h 59"/>
                    <a:gd name="T4" fmla="*/ 0 w 59"/>
                    <a:gd name="T5" fmla="*/ 10 h 59"/>
                    <a:gd name="T6" fmla="*/ 0 w 59"/>
                    <a:gd name="T7" fmla="*/ 49 h 59"/>
                    <a:gd name="T8" fmla="*/ 9 w 59"/>
                    <a:gd name="T9" fmla="*/ 59 h 59"/>
                    <a:gd name="T10" fmla="*/ 49 w 59"/>
                    <a:gd name="T11" fmla="*/ 59 h 59"/>
                    <a:gd name="T12" fmla="*/ 59 w 59"/>
                    <a:gd name="T13" fmla="*/ 49 h 59"/>
                    <a:gd name="T14" fmla="*/ 59 w 59"/>
                    <a:gd name="T15" fmla="*/ 10 h 59"/>
                    <a:gd name="T16" fmla="*/ 49 w 59"/>
                    <a:gd name="T17" fmla="*/ 0 h 59"/>
                    <a:gd name="T18" fmla="*/ 40 w 59"/>
                    <a:gd name="T19" fmla="*/ 2 h 59"/>
                    <a:gd name="T20" fmla="*/ 40 w 59"/>
                    <a:gd name="T21" fmla="*/ 11 h 59"/>
                    <a:gd name="T22" fmla="*/ 31 w 59"/>
                    <a:gd name="T23" fmla="*/ 11 h 59"/>
                    <a:gd name="T24" fmla="*/ 31 w 59"/>
                    <a:gd name="T25" fmla="*/ 2 h 59"/>
                    <a:gd name="T26" fmla="*/ 40 w 59"/>
                    <a:gd name="T27" fmla="*/ 2 h 59"/>
                    <a:gd name="T28" fmla="*/ 27 w 59"/>
                    <a:gd name="T29" fmla="*/ 2 h 59"/>
                    <a:gd name="T30" fmla="*/ 27 w 59"/>
                    <a:gd name="T31" fmla="*/ 11 h 59"/>
                    <a:gd name="T32" fmla="*/ 18 w 59"/>
                    <a:gd name="T33" fmla="*/ 11 h 59"/>
                    <a:gd name="T34" fmla="*/ 18 w 59"/>
                    <a:gd name="T35" fmla="*/ 2 h 59"/>
                    <a:gd name="T36" fmla="*/ 27 w 59"/>
                    <a:gd name="T37" fmla="*/ 2 h 59"/>
                    <a:gd name="T38" fmla="*/ 1 w 59"/>
                    <a:gd name="T39" fmla="*/ 11 h 59"/>
                    <a:gd name="T40" fmla="*/ 1 w 59"/>
                    <a:gd name="T41" fmla="*/ 10 h 59"/>
                    <a:gd name="T42" fmla="*/ 9 w 59"/>
                    <a:gd name="T43" fmla="*/ 2 h 59"/>
                    <a:gd name="T44" fmla="*/ 14 w 59"/>
                    <a:gd name="T45" fmla="*/ 2 h 59"/>
                    <a:gd name="T46" fmla="*/ 14 w 59"/>
                    <a:gd name="T47" fmla="*/ 11 h 59"/>
                    <a:gd name="T48" fmla="*/ 1 w 59"/>
                    <a:gd name="T49" fmla="*/ 11 h 59"/>
                    <a:gd name="T50" fmla="*/ 44 w 59"/>
                    <a:gd name="T51" fmla="*/ 37 h 59"/>
                    <a:gd name="T52" fmla="*/ 33 w 59"/>
                    <a:gd name="T53" fmla="*/ 37 h 59"/>
                    <a:gd name="T54" fmla="*/ 33 w 59"/>
                    <a:gd name="T55" fmla="*/ 48 h 59"/>
                    <a:gd name="T56" fmla="*/ 25 w 59"/>
                    <a:gd name="T57" fmla="*/ 48 h 59"/>
                    <a:gd name="T58" fmla="*/ 25 w 59"/>
                    <a:gd name="T59" fmla="*/ 37 h 59"/>
                    <a:gd name="T60" fmla="*/ 14 w 59"/>
                    <a:gd name="T61" fmla="*/ 37 h 59"/>
                    <a:gd name="T62" fmla="*/ 14 w 59"/>
                    <a:gd name="T63" fmla="*/ 30 h 59"/>
                    <a:gd name="T64" fmla="*/ 25 w 59"/>
                    <a:gd name="T65" fmla="*/ 30 h 59"/>
                    <a:gd name="T66" fmla="*/ 25 w 59"/>
                    <a:gd name="T67" fmla="*/ 18 h 59"/>
                    <a:gd name="T68" fmla="*/ 33 w 59"/>
                    <a:gd name="T69" fmla="*/ 18 h 59"/>
                    <a:gd name="T70" fmla="*/ 33 w 59"/>
                    <a:gd name="T71" fmla="*/ 30 h 59"/>
                    <a:gd name="T72" fmla="*/ 44 w 59"/>
                    <a:gd name="T73" fmla="*/ 30 h 59"/>
                    <a:gd name="T74" fmla="*/ 44 w 59"/>
                    <a:gd name="T75" fmla="*/ 37 h 59"/>
                    <a:gd name="T76" fmla="*/ 57 w 59"/>
                    <a:gd name="T77" fmla="*/ 11 h 59"/>
                    <a:gd name="T78" fmla="*/ 44 w 59"/>
                    <a:gd name="T79" fmla="*/ 11 h 59"/>
                    <a:gd name="T80" fmla="*/ 44 w 59"/>
                    <a:gd name="T81" fmla="*/ 2 h 59"/>
                    <a:gd name="T82" fmla="*/ 49 w 59"/>
                    <a:gd name="T83" fmla="*/ 2 h 59"/>
                    <a:gd name="T84" fmla="*/ 57 w 59"/>
                    <a:gd name="T85" fmla="*/ 10 h 59"/>
                    <a:gd name="T86" fmla="*/ 57 w 59"/>
                    <a:gd name="T87" fmla="*/ 1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9" h="59">
                      <a:moveTo>
                        <a:pt x="4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55"/>
                        <a:pt x="4" y="59"/>
                        <a:pt x="9" y="59"/>
                      </a:cubicBezTo>
                      <a:cubicBezTo>
                        <a:pt x="49" y="59"/>
                        <a:pt x="49" y="59"/>
                        <a:pt x="49" y="59"/>
                      </a:cubicBezTo>
                      <a:cubicBezTo>
                        <a:pt x="54" y="59"/>
                        <a:pt x="59" y="55"/>
                        <a:pt x="59" y="49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4"/>
                        <a:pt x="54" y="0"/>
                        <a:pt x="49" y="0"/>
                      </a:cubicBezTo>
                      <a:close/>
                      <a:moveTo>
                        <a:pt x="40" y="2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2"/>
                        <a:pt x="31" y="2"/>
                        <a:pt x="31" y="2"/>
                      </a:cubicBezTo>
                      <a:lnTo>
                        <a:pt x="40" y="2"/>
                      </a:lnTo>
                      <a:close/>
                      <a:moveTo>
                        <a:pt x="27" y="2"/>
                      </a:move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2"/>
                        <a:pt x="18" y="2"/>
                        <a:pt x="18" y="2"/>
                      </a:cubicBezTo>
                      <a:lnTo>
                        <a:pt x="27" y="2"/>
                      </a:lnTo>
                      <a:close/>
                      <a:moveTo>
                        <a:pt x="1" y="11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5"/>
                        <a:pt x="5" y="2"/>
                        <a:pt x="9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lnTo>
                        <a:pt x="1" y="11"/>
                      </a:lnTo>
                      <a:close/>
                      <a:moveTo>
                        <a:pt x="44" y="37"/>
                      </a:move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lnTo>
                        <a:pt x="44" y="37"/>
                      </a:lnTo>
                      <a:close/>
                      <a:moveTo>
                        <a:pt x="57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3" y="2"/>
                        <a:pt x="57" y="5"/>
                        <a:pt x="57" y="10"/>
                      </a:cubicBezTo>
                      <a:lnTo>
                        <a:pt x="57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isḻïḍè">
                  <a:extLst>
                    <a:ext uri="{FF2B5EF4-FFF2-40B4-BE49-F238E27FC236}">
                      <a16:creationId xmlns="" xmlns:a16="http://schemas.microsoft.com/office/drawing/2014/main" id="{F879929B-2A0D-4C4E-B1A8-EC96133F3AC8}"/>
                    </a:ext>
                  </a:extLst>
                </p:cNvPr>
                <p:cNvSpPr/>
                <p:nvPr/>
              </p:nvSpPr>
              <p:spPr bwMode="auto">
                <a:xfrm>
                  <a:off x="10793059" y="1731862"/>
                  <a:ext cx="176160" cy="137013"/>
                </a:xfrm>
                <a:custGeom>
                  <a:avLst/>
                  <a:gdLst>
                    <a:gd name="T0" fmla="*/ 34 w 90"/>
                    <a:gd name="T1" fmla="*/ 70 h 70"/>
                    <a:gd name="T2" fmla="*/ 0 w 90"/>
                    <a:gd name="T3" fmla="*/ 36 h 70"/>
                    <a:gd name="T4" fmla="*/ 18 w 90"/>
                    <a:gd name="T5" fmla="*/ 19 h 70"/>
                    <a:gd name="T6" fmla="*/ 34 w 90"/>
                    <a:gd name="T7" fmla="*/ 36 h 70"/>
                    <a:gd name="T8" fmla="*/ 72 w 90"/>
                    <a:gd name="T9" fmla="*/ 0 h 70"/>
                    <a:gd name="T10" fmla="*/ 90 w 90"/>
                    <a:gd name="T11" fmla="*/ 16 h 70"/>
                    <a:gd name="T12" fmla="*/ 34 w 90"/>
                    <a:gd name="T13" fmla="*/ 70 h 70"/>
                    <a:gd name="T14" fmla="*/ 9 w 90"/>
                    <a:gd name="T15" fmla="*/ 36 h 70"/>
                    <a:gd name="T16" fmla="*/ 34 w 90"/>
                    <a:gd name="T17" fmla="*/ 60 h 70"/>
                    <a:gd name="T18" fmla="*/ 80 w 90"/>
                    <a:gd name="T19" fmla="*/ 16 h 70"/>
                    <a:gd name="T20" fmla="*/ 72 w 90"/>
                    <a:gd name="T21" fmla="*/ 8 h 70"/>
                    <a:gd name="T22" fmla="*/ 34 w 90"/>
                    <a:gd name="T23" fmla="*/ 46 h 70"/>
                    <a:gd name="T24" fmla="*/ 18 w 90"/>
                    <a:gd name="T25" fmla="*/ 28 h 70"/>
                    <a:gd name="T26" fmla="*/ 9 w 90"/>
                    <a:gd name="T27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0" h="70">
                      <a:moveTo>
                        <a:pt x="34" y="70"/>
                      </a:moveTo>
                      <a:lnTo>
                        <a:pt x="0" y="36"/>
                      </a:lnTo>
                      <a:lnTo>
                        <a:pt x="18" y="19"/>
                      </a:lnTo>
                      <a:lnTo>
                        <a:pt x="34" y="36"/>
                      </a:lnTo>
                      <a:lnTo>
                        <a:pt x="72" y="0"/>
                      </a:lnTo>
                      <a:lnTo>
                        <a:pt x="90" y="16"/>
                      </a:lnTo>
                      <a:lnTo>
                        <a:pt x="34" y="70"/>
                      </a:lnTo>
                      <a:close/>
                      <a:moveTo>
                        <a:pt x="9" y="36"/>
                      </a:moveTo>
                      <a:lnTo>
                        <a:pt x="34" y="60"/>
                      </a:lnTo>
                      <a:lnTo>
                        <a:pt x="80" y="16"/>
                      </a:lnTo>
                      <a:lnTo>
                        <a:pt x="72" y="8"/>
                      </a:lnTo>
                      <a:lnTo>
                        <a:pt x="34" y="46"/>
                      </a:lnTo>
                      <a:lnTo>
                        <a:pt x="18" y="28"/>
                      </a:lnTo>
                      <a:lnTo>
                        <a:pt x="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şḷiḍê">
                  <a:extLst>
                    <a:ext uri="{FF2B5EF4-FFF2-40B4-BE49-F238E27FC236}">
                      <a16:creationId xmlns="" xmlns:a16="http://schemas.microsoft.com/office/drawing/2014/main" id="{9E5500A4-6489-4C6E-8E9E-5ABD90EF33C2}"/>
                    </a:ext>
                  </a:extLst>
                </p:cNvPr>
                <p:cNvSpPr/>
                <p:nvPr/>
              </p:nvSpPr>
              <p:spPr bwMode="auto">
                <a:xfrm>
                  <a:off x="10789144" y="4738319"/>
                  <a:ext cx="252496" cy="258367"/>
                </a:xfrm>
                <a:custGeom>
                  <a:avLst/>
                  <a:gdLst>
                    <a:gd name="T0" fmla="*/ 69 w 79"/>
                    <a:gd name="T1" fmla="*/ 22 h 81"/>
                    <a:gd name="T2" fmla="*/ 22 w 79"/>
                    <a:gd name="T3" fmla="*/ 14 h 81"/>
                    <a:gd name="T4" fmla="*/ 19 w 79"/>
                    <a:gd name="T5" fmla="*/ 3 h 81"/>
                    <a:gd name="T6" fmla="*/ 0 w 79"/>
                    <a:gd name="T7" fmla="*/ 5 h 81"/>
                    <a:gd name="T8" fmla="*/ 12 w 79"/>
                    <a:gd name="T9" fmla="*/ 12 h 81"/>
                    <a:gd name="T10" fmla="*/ 14 w 79"/>
                    <a:gd name="T11" fmla="*/ 54 h 81"/>
                    <a:gd name="T12" fmla="*/ 61 w 79"/>
                    <a:gd name="T13" fmla="*/ 59 h 81"/>
                    <a:gd name="T14" fmla="*/ 76 w 79"/>
                    <a:gd name="T15" fmla="*/ 20 h 81"/>
                    <a:gd name="T16" fmla="*/ 36 w 79"/>
                    <a:gd name="T17" fmla="*/ 32 h 81"/>
                    <a:gd name="T18" fmla="*/ 45 w 79"/>
                    <a:gd name="T19" fmla="*/ 39 h 81"/>
                    <a:gd name="T20" fmla="*/ 44 w 79"/>
                    <a:gd name="T21" fmla="*/ 44 h 81"/>
                    <a:gd name="T22" fmla="*/ 33 w 79"/>
                    <a:gd name="T23" fmla="*/ 47 h 81"/>
                    <a:gd name="T24" fmla="*/ 44 w 79"/>
                    <a:gd name="T25" fmla="*/ 44 h 81"/>
                    <a:gd name="T26" fmla="*/ 38 w 79"/>
                    <a:gd name="T27" fmla="*/ 23 h 81"/>
                    <a:gd name="T28" fmla="*/ 47 w 79"/>
                    <a:gd name="T29" fmla="*/ 29 h 81"/>
                    <a:gd name="T30" fmla="*/ 22 w 79"/>
                    <a:gd name="T31" fmla="*/ 19 h 81"/>
                    <a:gd name="T32" fmla="*/ 32 w 79"/>
                    <a:gd name="T33" fmla="*/ 27 h 81"/>
                    <a:gd name="T34" fmla="*/ 22 w 79"/>
                    <a:gd name="T35" fmla="*/ 19 h 81"/>
                    <a:gd name="T36" fmla="*/ 31 w 79"/>
                    <a:gd name="T37" fmla="*/ 32 h 81"/>
                    <a:gd name="T38" fmla="*/ 21 w 79"/>
                    <a:gd name="T39" fmla="*/ 35 h 81"/>
                    <a:gd name="T40" fmla="*/ 20 w 79"/>
                    <a:gd name="T41" fmla="*/ 40 h 81"/>
                    <a:gd name="T42" fmla="*/ 28 w 79"/>
                    <a:gd name="T43" fmla="*/ 46 h 81"/>
                    <a:gd name="T44" fmla="*/ 20 w 79"/>
                    <a:gd name="T45" fmla="*/ 40 h 81"/>
                    <a:gd name="T46" fmla="*/ 48 w 79"/>
                    <a:gd name="T47" fmla="*/ 50 h 81"/>
                    <a:gd name="T48" fmla="*/ 57 w 79"/>
                    <a:gd name="T49" fmla="*/ 47 h 81"/>
                    <a:gd name="T50" fmla="*/ 59 w 79"/>
                    <a:gd name="T51" fmla="*/ 42 h 81"/>
                    <a:gd name="T52" fmla="*/ 51 w 79"/>
                    <a:gd name="T53" fmla="*/ 35 h 81"/>
                    <a:gd name="T54" fmla="*/ 59 w 79"/>
                    <a:gd name="T55" fmla="*/ 42 h 81"/>
                    <a:gd name="T56" fmla="*/ 52 w 79"/>
                    <a:gd name="T57" fmla="*/ 30 h 81"/>
                    <a:gd name="T58" fmla="*/ 66 w 79"/>
                    <a:gd name="T59" fmla="*/ 28 h 81"/>
                    <a:gd name="T60" fmla="*/ 9 w 79"/>
                    <a:gd name="T61" fmla="*/ 66 h 81"/>
                    <a:gd name="T62" fmla="*/ 24 w 79"/>
                    <a:gd name="T63" fmla="*/ 69 h 81"/>
                    <a:gd name="T64" fmla="*/ 18 w 79"/>
                    <a:gd name="T65" fmla="*/ 60 h 81"/>
                    <a:gd name="T66" fmla="*/ 39 w 79"/>
                    <a:gd name="T67" fmla="*/ 72 h 81"/>
                    <a:gd name="T68" fmla="*/ 54 w 79"/>
                    <a:gd name="T69" fmla="*/ 75 h 81"/>
                    <a:gd name="T70" fmla="*/ 48 w 79"/>
                    <a:gd name="T71" fmla="*/ 6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" h="81">
                      <a:moveTo>
                        <a:pt x="76" y="20"/>
                      </a:moveTo>
                      <a:cubicBezTo>
                        <a:pt x="73" y="19"/>
                        <a:pt x="70" y="20"/>
                        <a:pt x="69" y="22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6"/>
                        <a:pt x="21" y="4"/>
                        <a:pt x="19" y="3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8"/>
                        <a:pt x="1" y="10"/>
                        <a:pt x="4" y="11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1"/>
                        <a:pt x="11" y="53"/>
                        <a:pt x="14" y="54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58" y="63"/>
                        <a:pt x="60" y="62"/>
                        <a:pt x="61" y="59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9" y="24"/>
                        <a:pt x="78" y="21"/>
                        <a:pt x="76" y="20"/>
                      </a:cubicBezTo>
                      <a:close/>
                      <a:moveTo>
                        <a:pt x="35" y="37"/>
                      </a:move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lnTo>
                        <a:pt x="35" y="37"/>
                      </a:lnTo>
                      <a:close/>
                      <a:moveTo>
                        <a:pt x="44" y="44"/>
                      </a:move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lnTo>
                        <a:pt x="44" y="44"/>
                      </a:lnTo>
                      <a:close/>
                      <a:moveTo>
                        <a:pt x="37" y="28"/>
                      </a:move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7" y="29"/>
                        <a:pt x="47" y="29"/>
                        <a:pt x="47" y="29"/>
                      </a:cubicBezTo>
                      <a:lnTo>
                        <a:pt x="37" y="28"/>
                      </a:lnTo>
                      <a:close/>
                      <a:moveTo>
                        <a:pt x="22" y="19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lnTo>
                        <a:pt x="22" y="19"/>
                      </a:lnTo>
                      <a:close/>
                      <a:moveTo>
                        <a:pt x="21" y="30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lnTo>
                        <a:pt x="21" y="30"/>
                      </a:lnTo>
                      <a:close/>
                      <a:moveTo>
                        <a:pt x="20" y="40"/>
                      </a:move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lnTo>
                        <a:pt x="20" y="40"/>
                      </a:lnTo>
                      <a:close/>
                      <a:moveTo>
                        <a:pt x="54" y="52"/>
                      </a:move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lnTo>
                        <a:pt x="54" y="52"/>
                      </a:lnTo>
                      <a:close/>
                      <a:moveTo>
                        <a:pt x="59" y="42"/>
                      </a:move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lnTo>
                        <a:pt x="59" y="42"/>
                      </a:lnTo>
                      <a:close/>
                      <a:moveTo>
                        <a:pt x="64" y="33"/>
                      </a:move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lnTo>
                        <a:pt x="64" y="33"/>
                      </a:lnTo>
                      <a:close/>
                      <a:moveTo>
                        <a:pt x="9" y="66"/>
                      </a:moveTo>
                      <a:cubicBezTo>
                        <a:pt x="8" y="70"/>
                        <a:pt x="11" y="74"/>
                        <a:pt x="15" y="75"/>
                      </a:cubicBezTo>
                      <a:cubicBezTo>
                        <a:pt x="19" y="76"/>
                        <a:pt x="23" y="73"/>
                        <a:pt x="24" y="69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5" y="65"/>
                        <a:pt x="22" y="61"/>
                        <a:pt x="18" y="60"/>
                      </a:cubicBezTo>
                      <a:cubicBezTo>
                        <a:pt x="14" y="59"/>
                        <a:pt x="10" y="62"/>
                        <a:pt x="9" y="66"/>
                      </a:cubicBezTo>
                      <a:close/>
                      <a:moveTo>
                        <a:pt x="39" y="72"/>
                      </a:moveTo>
                      <a:cubicBezTo>
                        <a:pt x="38" y="76"/>
                        <a:pt x="41" y="80"/>
                        <a:pt x="45" y="81"/>
                      </a:cubicBezTo>
                      <a:cubicBezTo>
                        <a:pt x="49" y="81"/>
                        <a:pt x="53" y="79"/>
                        <a:pt x="54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cubicBezTo>
                        <a:pt x="54" y="70"/>
                        <a:pt x="52" y="66"/>
                        <a:pt x="48" y="66"/>
                      </a:cubicBezTo>
                      <a:cubicBezTo>
                        <a:pt x="43" y="65"/>
                        <a:pt x="39" y="68"/>
                        <a:pt x="3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Sľíḍê">
                  <a:extLst>
                    <a:ext uri="{FF2B5EF4-FFF2-40B4-BE49-F238E27FC236}">
                      <a16:creationId xmlns="" xmlns:a16="http://schemas.microsoft.com/office/drawing/2014/main" id="{4B25B71F-CD3D-442D-8C43-BF3E09341FA5}"/>
                    </a:ext>
                  </a:extLst>
                </p:cNvPr>
                <p:cNvSpPr/>
                <p:nvPr/>
              </p:nvSpPr>
              <p:spPr bwMode="auto">
                <a:xfrm>
                  <a:off x="10975090" y="4354682"/>
                  <a:ext cx="150715" cy="152672"/>
                </a:xfrm>
                <a:custGeom>
                  <a:avLst/>
                  <a:gdLst>
                    <a:gd name="T0" fmla="*/ 24 w 47"/>
                    <a:gd name="T1" fmla="*/ 0 h 48"/>
                    <a:gd name="T2" fmla="*/ 0 w 47"/>
                    <a:gd name="T3" fmla="*/ 24 h 48"/>
                    <a:gd name="T4" fmla="*/ 24 w 47"/>
                    <a:gd name="T5" fmla="*/ 48 h 48"/>
                    <a:gd name="T6" fmla="*/ 47 w 47"/>
                    <a:gd name="T7" fmla="*/ 24 h 48"/>
                    <a:gd name="T8" fmla="*/ 24 w 47"/>
                    <a:gd name="T9" fmla="*/ 0 h 48"/>
                    <a:gd name="T10" fmla="*/ 6 w 47"/>
                    <a:gd name="T11" fmla="*/ 24 h 48"/>
                    <a:gd name="T12" fmla="*/ 24 w 47"/>
                    <a:gd name="T13" fmla="*/ 6 h 48"/>
                    <a:gd name="T14" fmla="*/ 24 w 47"/>
                    <a:gd name="T15" fmla="*/ 42 h 48"/>
                    <a:gd name="T16" fmla="*/ 6 w 47"/>
                    <a:gd name="T17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8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7" y="37"/>
                        <a:pt x="47" y="24"/>
                      </a:cubicBezTo>
                      <a:cubicBezTo>
                        <a:pt x="47" y="11"/>
                        <a:pt x="37" y="0"/>
                        <a:pt x="24" y="0"/>
                      </a:cubicBezTo>
                      <a:close/>
                      <a:moveTo>
                        <a:pt x="6" y="24"/>
                      </a:moveTo>
                      <a:cubicBezTo>
                        <a:pt x="6" y="14"/>
                        <a:pt x="14" y="6"/>
                        <a:pt x="24" y="6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14" y="42"/>
                        <a:pt x="6" y="34"/>
                        <a:pt x="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iṩḻïḋè">
                  <a:extLst>
                    <a:ext uri="{FF2B5EF4-FFF2-40B4-BE49-F238E27FC236}">
                      <a16:creationId xmlns="" xmlns:a16="http://schemas.microsoft.com/office/drawing/2014/main" id="{4E8C85DC-613B-4F8A-84CC-C97CE5221FDF}"/>
                    </a:ext>
                  </a:extLst>
                </p:cNvPr>
                <p:cNvSpPr/>
                <p:nvPr/>
              </p:nvSpPr>
              <p:spPr bwMode="auto">
                <a:xfrm>
                  <a:off x="10642344" y="3839905"/>
                  <a:ext cx="379722" cy="369934"/>
                </a:xfrm>
                <a:custGeom>
                  <a:avLst/>
                  <a:gdLst>
                    <a:gd name="T0" fmla="*/ 22 w 119"/>
                    <a:gd name="T1" fmla="*/ 19 h 116"/>
                    <a:gd name="T2" fmla="*/ 58 w 119"/>
                    <a:gd name="T3" fmla="*/ 33 h 116"/>
                    <a:gd name="T4" fmla="*/ 62 w 119"/>
                    <a:gd name="T5" fmla="*/ 12 h 116"/>
                    <a:gd name="T6" fmla="*/ 82 w 119"/>
                    <a:gd name="T7" fmla="*/ 3 h 116"/>
                    <a:gd name="T8" fmla="*/ 91 w 119"/>
                    <a:gd name="T9" fmla="*/ 23 h 116"/>
                    <a:gd name="T10" fmla="*/ 95 w 119"/>
                    <a:gd name="T11" fmla="*/ 49 h 116"/>
                    <a:gd name="T12" fmla="*/ 95 w 119"/>
                    <a:gd name="T13" fmla="*/ 50 h 116"/>
                    <a:gd name="T14" fmla="*/ 99 w 119"/>
                    <a:gd name="T15" fmla="*/ 41 h 116"/>
                    <a:gd name="T16" fmla="*/ 119 w 119"/>
                    <a:gd name="T17" fmla="*/ 49 h 116"/>
                    <a:gd name="T18" fmla="*/ 93 w 119"/>
                    <a:gd name="T19" fmla="*/ 116 h 116"/>
                    <a:gd name="T20" fmla="*/ 73 w 119"/>
                    <a:gd name="T21" fmla="*/ 109 h 116"/>
                    <a:gd name="T22" fmla="*/ 75 w 119"/>
                    <a:gd name="T23" fmla="*/ 103 h 116"/>
                    <a:gd name="T24" fmla="*/ 63 w 119"/>
                    <a:gd name="T25" fmla="*/ 103 h 116"/>
                    <a:gd name="T26" fmla="*/ 53 w 119"/>
                    <a:gd name="T27" fmla="*/ 106 h 116"/>
                    <a:gd name="T28" fmla="*/ 35 w 119"/>
                    <a:gd name="T29" fmla="*/ 102 h 116"/>
                    <a:gd name="T30" fmla="*/ 30 w 119"/>
                    <a:gd name="T31" fmla="*/ 100 h 116"/>
                    <a:gd name="T32" fmla="*/ 28 w 119"/>
                    <a:gd name="T33" fmla="*/ 99 h 116"/>
                    <a:gd name="T34" fmla="*/ 21 w 119"/>
                    <a:gd name="T35" fmla="*/ 83 h 116"/>
                    <a:gd name="T36" fmla="*/ 22 w 119"/>
                    <a:gd name="T37" fmla="*/ 80 h 116"/>
                    <a:gd name="T38" fmla="*/ 22 w 119"/>
                    <a:gd name="T39" fmla="*/ 70 h 116"/>
                    <a:gd name="T40" fmla="*/ 24 w 119"/>
                    <a:gd name="T41" fmla="*/ 67 h 116"/>
                    <a:gd name="T42" fmla="*/ 24 w 119"/>
                    <a:gd name="T43" fmla="*/ 57 h 116"/>
                    <a:gd name="T44" fmla="*/ 27 w 119"/>
                    <a:gd name="T45" fmla="*/ 52 h 116"/>
                    <a:gd name="T46" fmla="*/ 11 w 119"/>
                    <a:gd name="T47" fmla="*/ 46 h 116"/>
                    <a:gd name="T48" fmla="*/ 3 w 119"/>
                    <a:gd name="T49" fmla="*/ 28 h 116"/>
                    <a:gd name="T50" fmla="*/ 22 w 119"/>
                    <a:gd name="T51" fmla="*/ 19 h 116"/>
                    <a:gd name="T52" fmla="*/ 86 w 119"/>
                    <a:gd name="T53" fmla="*/ 106 h 116"/>
                    <a:gd name="T54" fmla="*/ 90 w 119"/>
                    <a:gd name="T55" fmla="*/ 104 h 116"/>
                    <a:gd name="T56" fmla="*/ 88 w 119"/>
                    <a:gd name="T57" fmla="*/ 99 h 116"/>
                    <a:gd name="T58" fmla="*/ 84 w 119"/>
                    <a:gd name="T59" fmla="*/ 101 h 116"/>
                    <a:gd name="T60" fmla="*/ 86 w 119"/>
                    <a:gd name="T61" fmla="*/ 106 h 116"/>
                    <a:gd name="T62" fmla="*/ 15 w 119"/>
                    <a:gd name="T63" fmla="*/ 40 h 116"/>
                    <a:gd name="T64" fmla="*/ 41 w 119"/>
                    <a:gd name="T65" fmla="*/ 50 h 116"/>
                    <a:gd name="T66" fmla="*/ 42 w 119"/>
                    <a:gd name="T67" fmla="*/ 50 h 116"/>
                    <a:gd name="T68" fmla="*/ 39 w 119"/>
                    <a:gd name="T69" fmla="*/ 57 h 116"/>
                    <a:gd name="T70" fmla="*/ 38 w 119"/>
                    <a:gd name="T71" fmla="*/ 57 h 116"/>
                    <a:gd name="T72" fmla="*/ 31 w 119"/>
                    <a:gd name="T73" fmla="*/ 60 h 116"/>
                    <a:gd name="T74" fmla="*/ 32 w 119"/>
                    <a:gd name="T75" fmla="*/ 66 h 116"/>
                    <a:gd name="T76" fmla="*/ 34 w 119"/>
                    <a:gd name="T77" fmla="*/ 68 h 116"/>
                    <a:gd name="T78" fmla="*/ 31 w 119"/>
                    <a:gd name="T79" fmla="*/ 70 h 116"/>
                    <a:gd name="T80" fmla="*/ 30 w 119"/>
                    <a:gd name="T81" fmla="*/ 73 h 116"/>
                    <a:gd name="T82" fmla="*/ 30 w 119"/>
                    <a:gd name="T83" fmla="*/ 78 h 116"/>
                    <a:gd name="T84" fmla="*/ 32 w 119"/>
                    <a:gd name="T85" fmla="*/ 81 h 116"/>
                    <a:gd name="T86" fmla="*/ 30 w 119"/>
                    <a:gd name="T87" fmla="*/ 83 h 116"/>
                    <a:gd name="T88" fmla="*/ 28 w 119"/>
                    <a:gd name="T89" fmla="*/ 85 h 116"/>
                    <a:gd name="T90" fmla="*/ 31 w 119"/>
                    <a:gd name="T91" fmla="*/ 93 h 116"/>
                    <a:gd name="T92" fmla="*/ 33 w 119"/>
                    <a:gd name="T93" fmla="*/ 93 h 116"/>
                    <a:gd name="T94" fmla="*/ 38 w 119"/>
                    <a:gd name="T95" fmla="*/ 95 h 116"/>
                    <a:gd name="T96" fmla="*/ 60 w 119"/>
                    <a:gd name="T97" fmla="*/ 96 h 116"/>
                    <a:gd name="T98" fmla="*/ 78 w 119"/>
                    <a:gd name="T99" fmla="*/ 95 h 116"/>
                    <a:gd name="T100" fmla="*/ 92 w 119"/>
                    <a:gd name="T101" fmla="*/ 59 h 116"/>
                    <a:gd name="T102" fmla="*/ 88 w 119"/>
                    <a:gd name="T103" fmla="*/ 55 h 116"/>
                    <a:gd name="T104" fmla="*/ 83 w 119"/>
                    <a:gd name="T105" fmla="*/ 20 h 116"/>
                    <a:gd name="T106" fmla="*/ 79 w 119"/>
                    <a:gd name="T107" fmla="*/ 12 h 116"/>
                    <a:gd name="T108" fmla="*/ 70 w 119"/>
                    <a:gd name="T109" fmla="*/ 15 h 116"/>
                    <a:gd name="T110" fmla="*/ 67 w 119"/>
                    <a:gd name="T111" fmla="*/ 37 h 116"/>
                    <a:gd name="T112" fmla="*/ 66 w 119"/>
                    <a:gd name="T113" fmla="*/ 44 h 116"/>
                    <a:gd name="T114" fmla="*/ 20 w 119"/>
                    <a:gd name="T115" fmla="*/ 26 h 116"/>
                    <a:gd name="T116" fmla="*/ 10 w 119"/>
                    <a:gd name="T117" fmla="*/ 31 h 116"/>
                    <a:gd name="T118" fmla="*/ 15 w 119"/>
                    <a:gd name="T119" fmla="*/ 4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9" h="116">
                      <a:moveTo>
                        <a:pt x="22" y="19"/>
                      </a:move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9" y="24"/>
                        <a:pt x="59" y="21"/>
                        <a:pt x="62" y="12"/>
                      </a:cubicBezTo>
                      <a:cubicBezTo>
                        <a:pt x="65" y="4"/>
                        <a:pt x="74" y="0"/>
                        <a:pt x="82" y="3"/>
                      </a:cubicBezTo>
                      <a:cubicBezTo>
                        <a:pt x="90" y="6"/>
                        <a:pt x="94" y="15"/>
                        <a:pt x="91" y="23"/>
                      </a:cubicBezTo>
                      <a:cubicBezTo>
                        <a:pt x="87" y="34"/>
                        <a:pt x="89" y="41"/>
                        <a:pt x="95" y="49"/>
                      </a:cubicBezTo>
                      <a:cubicBezTo>
                        <a:pt x="95" y="50"/>
                        <a:pt x="95" y="50"/>
                        <a:pt x="95" y="50"/>
                      </a:cubicBezTo>
                      <a:cubicBezTo>
                        <a:pt x="99" y="41"/>
                        <a:pt x="99" y="41"/>
                        <a:pt x="99" y="41"/>
                      </a:cubicBezTo>
                      <a:cubicBezTo>
                        <a:pt x="119" y="49"/>
                        <a:pt x="119" y="49"/>
                        <a:pt x="119" y="49"/>
                      </a:cubicBezTo>
                      <a:cubicBezTo>
                        <a:pt x="93" y="116"/>
                        <a:pt x="93" y="116"/>
                        <a:pt x="93" y="116"/>
                      </a:cubicBezTo>
                      <a:cubicBezTo>
                        <a:pt x="73" y="109"/>
                        <a:pt x="73" y="109"/>
                        <a:pt x="73" y="109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68" y="101"/>
                        <a:pt x="66" y="102"/>
                        <a:pt x="63" y="103"/>
                      </a:cubicBezTo>
                      <a:cubicBezTo>
                        <a:pt x="60" y="104"/>
                        <a:pt x="57" y="106"/>
                        <a:pt x="53" y="106"/>
                      </a:cubicBezTo>
                      <a:cubicBezTo>
                        <a:pt x="48" y="106"/>
                        <a:pt x="42" y="105"/>
                        <a:pt x="35" y="102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1" y="97"/>
                        <a:pt x="18" y="89"/>
                        <a:pt x="21" y="83"/>
                      </a:cubicBezTo>
                      <a:cubicBezTo>
                        <a:pt x="21" y="82"/>
                        <a:pt x="22" y="81"/>
                        <a:pt x="22" y="80"/>
                      </a:cubicBezTo>
                      <a:cubicBezTo>
                        <a:pt x="21" y="77"/>
                        <a:pt x="21" y="73"/>
                        <a:pt x="22" y="70"/>
                      </a:cubicBezTo>
                      <a:cubicBezTo>
                        <a:pt x="23" y="69"/>
                        <a:pt x="23" y="68"/>
                        <a:pt x="24" y="67"/>
                      </a:cubicBezTo>
                      <a:cubicBezTo>
                        <a:pt x="23" y="64"/>
                        <a:pt x="23" y="60"/>
                        <a:pt x="24" y="57"/>
                      </a:cubicBezTo>
                      <a:cubicBezTo>
                        <a:pt x="25" y="55"/>
                        <a:pt x="26" y="54"/>
                        <a:pt x="27" y="52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4" y="44"/>
                        <a:pt x="0" y="35"/>
                        <a:pt x="3" y="28"/>
                      </a:cubicBezTo>
                      <a:cubicBezTo>
                        <a:pt x="6" y="20"/>
                        <a:pt x="14" y="16"/>
                        <a:pt x="22" y="19"/>
                      </a:cubicBezTo>
                      <a:close/>
                      <a:moveTo>
                        <a:pt x="86" y="106"/>
                      </a:moveTo>
                      <a:cubicBezTo>
                        <a:pt x="88" y="106"/>
                        <a:pt x="90" y="106"/>
                        <a:pt x="90" y="104"/>
                      </a:cubicBezTo>
                      <a:cubicBezTo>
                        <a:pt x="91" y="102"/>
                        <a:pt x="90" y="100"/>
                        <a:pt x="88" y="99"/>
                      </a:cubicBezTo>
                      <a:cubicBezTo>
                        <a:pt x="86" y="98"/>
                        <a:pt x="84" y="99"/>
                        <a:pt x="84" y="101"/>
                      </a:cubicBezTo>
                      <a:cubicBezTo>
                        <a:pt x="83" y="103"/>
                        <a:pt x="84" y="105"/>
                        <a:pt x="86" y="106"/>
                      </a:cubicBezTo>
                      <a:close/>
                      <a:moveTo>
                        <a:pt x="15" y="40"/>
                      </a:move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6" y="56"/>
                        <a:pt x="32" y="57"/>
                        <a:pt x="31" y="60"/>
                      </a:cubicBezTo>
                      <a:cubicBezTo>
                        <a:pt x="31" y="62"/>
                        <a:pt x="31" y="64"/>
                        <a:pt x="32" y="66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1"/>
                        <a:pt x="30" y="72"/>
                        <a:pt x="30" y="73"/>
                      </a:cubicBezTo>
                      <a:cubicBezTo>
                        <a:pt x="29" y="75"/>
                        <a:pt x="29" y="77"/>
                        <a:pt x="30" y="78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0" y="83"/>
                        <a:pt x="30" y="83"/>
                        <a:pt x="30" y="83"/>
                      </a:cubicBezTo>
                      <a:cubicBezTo>
                        <a:pt x="29" y="84"/>
                        <a:pt x="28" y="85"/>
                        <a:pt x="28" y="85"/>
                      </a:cubicBezTo>
                      <a:cubicBezTo>
                        <a:pt x="27" y="88"/>
                        <a:pt x="28" y="92"/>
                        <a:pt x="31" y="93"/>
                      </a:cubicBez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8" y="95"/>
                        <a:pt x="38" y="95"/>
                        <a:pt x="38" y="95"/>
                      </a:cubicBezTo>
                      <a:cubicBezTo>
                        <a:pt x="51" y="100"/>
                        <a:pt x="56" y="97"/>
                        <a:pt x="60" y="96"/>
                      </a:cubicBezTo>
                      <a:cubicBezTo>
                        <a:pt x="64" y="94"/>
                        <a:pt x="68" y="92"/>
                        <a:pt x="78" y="95"/>
                      </a:cubicBezTo>
                      <a:cubicBezTo>
                        <a:pt x="92" y="59"/>
                        <a:pt x="92" y="59"/>
                        <a:pt x="92" y="59"/>
                      </a:cubicBezTo>
                      <a:cubicBezTo>
                        <a:pt x="90" y="58"/>
                        <a:pt x="89" y="56"/>
                        <a:pt x="88" y="55"/>
                      </a:cubicBezTo>
                      <a:cubicBezTo>
                        <a:pt x="81" y="43"/>
                        <a:pt x="78" y="34"/>
                        <a:pt x="83" y="20"/>
                      </a:cubicBezTo>
                      <a:cubicBezTo>
                        <a:pt x="85" y="17"/>
                        <a:pt x="83" y="13"/>
                        <a:pt x="79" y="12"/>
                      </a:cubicBezTo>
                      <a:cubicBezTo>
                        <a:pt x="76" y="10"/>
                        <a:pt x="72" y="12"/>
                        <a:pt x="70" y="15"/>
                      </a:cubicBezTo>
                      <a:cubicBezTo>
                        <a:pt x="67" y="24"/>
                        <a:pt x="67" y="27"/>
                        <a:pt x="67" y="37"/>
                      </a:cubicBezTo>
                      <a:cubicBezTo>
                        <a:pt x="67" y="39"/>
                        <a:pt x="66" y="42"/>
                        <a:pt x="66" y="44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6" y="25"/>
                        <a:pt x="12" y="27"/>
                        <a:pt x="10" y="31"/>
                      </a:cubicBezTo>
                      <a:cubicBezTo>
                        <a:pt x="9" y="34"/>
                        <a:pt x="11" y="38"/>
                        <a:pt x="15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$ḷïďê">
                  <a:extLst>
                    <a:ext uri="{FF2B5EF4-FFF2-40B4-BE49-F238E27FC236}">
                      <a16:creationId xmlns="" xmlns:a16="http://schemas.microsoft.com/office/drawing/2014/main" id="{9718821B-7D4B-4846-8693-078BFE8B98EE}"/>
                    </a:ext>
                  </a:extLst>
                </p:cNvPr>
                <p:cNvSpPr/>
                <p:nvPr/>
              </p:nvSpPr>
              <p:spPr bwMode="auto">
                <a:xfrm>
                  <a:off x="10495545" y="4229413"/>
                  <a:ext cx="459973" cy="403210"/>
                </a:xfrm>
                <a:custGeom>
                  <a:avLst/>
                  <a:gdLst>
                    <a:gd name="T0" fmla="*/ 144 w 144"/>
                    <a:gd name="T1" fmla="*/ 41 h 126"/>
                    <a:gd name="T2" fmla="*/ 102 w 144"/>
                    <a:gd name="T3" fmla="*/ 0 h 126"/>
                    <a:gd name="T4" fmla="*/ 72 w 144"/>
                    <a:gd name="T5" fmla="*/ 14 h 126"/>
                    <a:gd name="T6" fmla="*/ 41 w 144"/>
                    <a:gd name="T7" fmla="*/ 0 h 126"/>
                    <a:gd name="T8" fmla="*/ 0 w 144"/>
                    <a:gd name="T9" fmla="*/ 41 h 126"/>
                    <a:gd name="T10" fmla="*/ 13 w 144"/>
                    <a:gd name="T11" fmla="*/ 72 h 126"/>
                    <a:gd name="T12" fmla="*/ 13 w 144"/>
                    <a:gd name="T13" fmla="*/ 72 h 126"/>
                    <a:gd name="T14" fmla="*/ 58 w 144"/>
                    <a:gd name="T15" fmla="*/ 117 h 126"/>
                    <a:gd name="T16" fmla="*/ 72 w 144"/>
                    <a:gd name="T17" fmla="*/ 126 h 126"/>
                    <a:gd name="T18" fmla="*/ 85 w 144"/>
                    <a:gd name="T19" fmla="*/ 117 h 126"/>
                    <a:gd name="T20" fmla="*/ 130 w 144"/>
                    <a:gd name="T21" fmla="*/ 72 h 126"/>
                    <a:gd name="T22" fmla="*/ 130 w 144"/>
                    <a:gd name="T23" fmla="*/ 72 h 126"/>
                    <a:gd name="T24" fmla="*/ 144 w 144"/>
                    <a:gd name="T25" fmla="*/ 41 h 126"/>
                    <a:gd name="T26" fmla="*/ 118 w 144"/>
                    <a:gd name="T27" fmla="*/ 59 h 126"/>
                    <a:gd name="T28" fmla="*/ 73 w 144"/>
                    <a:gd name="T29" fmla="*/ 104 h 126"/>
                    <a:gd name="T30" fmla="*/ 72 w 144"/>
                    <a:gd name="T31" fmla="*/ 105 h 126"/>
                    <a:gd name="T32" fmla="*/ 71 w 144"/>
                    <a:gd name="T33" fmla="*/ 104 h 126"/>
                    <a:gd name="T34" fmla="*/ 25 w 144"/>
                    <a:gd name="T35" fmla="*/ 59 h 126"/>
                    <a:gd name="T36" fmla="*/ 18 w 144"/>
                    <a:gd name="T37" fmla="*/ 41 h 126"/>
                    <a:gd name="T38" fmla="*/ 41 w 144"/>
                    <a:gd name="T39" fmla="*/ 18 h 126"/>
                    <a:gd name="T40" fmla="*/ 58 w 144"/>
                    <a:gd name="T41" fmla="*/ 26 h 126"/>
                    <a:gd name="T42" fmla="*/ 72 w 144"/>
                    <a:gd name="T43" fmla="*/ 40 h 126"/>
                    <a:gd name="T44" fmla="*/ 85 w 144"/>
                    <a:gd name="T45" fmla="*/ 26 h 126"/>
                    <a:gd name="T46" fmla="*/ 102 w 144"/>
                    <a:gd name="T47" fmla="*/ 18 h 126"/>
                    <a:gd name="T48" fmla="*/ 126 w 144"/>
                    <a:gd name="T49" fmla="*/ 41 h 126"/>
                    <a:gd name="T50" fmla="*/ 118 w 144"/>
                    <a:gd name="T51" fmla="*/ 5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4" h="126">
                      <a:moveTo>
                        <a:pt x="144" y="41"/>
                      </a:moveTo>
                      <a:cubicBezTo>
                        <a:pt x="144" y="19"/>
                        <a:pt x="125" y="0"/>
                        <a:pt x="102" y="0"/>
                      </a:cubicBezTo>
                      <a:cubicBezTo>
                        <a:pt x="90" y="0"/>
                        <a:pt x="79" y="5"/>
                        <a:pt x="72" y="14"/>
                      </a:cubicBezTo>
                      <a:cubicBezTo>
                        <a:pt x="64" y="5"/>
                        <a:pt x="53" y="0"/>
                        <a:pt x="41" y="0"/>
                      </a:cubicBezTo>
                      <a:cubicBezTo>
                        <a:pt x="18" y="0"/>
                        <a:pt x="0" y="19"/>
                        <a:pt x="0" y="41"/>
                      </a:cubicBezTo>
                      <a:cubicBezTo>
                        <a:pt x="0" y="54"/>
                        <a:pt x="5" y="65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58" y="117"/>
                        <a:pt x="58" y="117"/>
                        <a:pt x="58" y="117"/>
                      </a:cubicBezTo>
                      <a:cubicBezTo>
                        <a:pt x="63" y="122"/>
                        <a:pt x="67" y="126"/>
                        <a:pt x="72" y="126"/>
                      </a:cubicBezTo>
                      <a:cubicBezTo>
                        <a:pt x="76" y="126"/>
                        <a:pt x="81" y="122"/>
                        <a:pt x="85" y="117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9" y="65"/>
                        <a:pt x="144" y="54"/>
                        <a:pt x="144" y="41"/>
                      </a:cubicBezTo>
                      <a:close/>
                      <a:moveTo>
                        <a:pt x="118" y="59"/>
                      </a:moveTo>
                      <a:cubicBezTo>
                        <a:pt x="73" y="104"/>
                        <a:pt x="73" y="104"/>
                        <a:pt x="73" y="104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105"/>
                        <a:pt x="71" y="105"/>
                        <a:pt x="71" y="104"/>
                      </a:cubicBezTo>
                      <a:cubicBezTo>
                        <a:pt x="25" y="59"/>
                        <a:pt x="25" y="59"/>
                        <a:pt x="25" y="59"/>
                      </a:cubicBezTo>
                      <a:cubicBezTo>
                        <a:pt x="20" y="54"/>
                        <a:pt x="18" y="48"/>
                        <a:pt x="18" y="41"/>
                      </a:cubicBezTo>
                      <a:cubicBezTo>
                        <a:pt x="18" y="29"/>
                        <a:pt x="28" y="18"/>
                        <a:pt x="41" y="18"/>
                      </a:cubicBezTo>
                      <a:cubicBezTo>
                        <a:pt x="48" y="18"/>
                        <a:pt x="54" y="21"/>
                        <a:pt x="58" y="26"/>
                      </a:cubicBezTo>
                      <a:cubicBezTo>
                        <a:pt x="72" y="40"/>
                        <a:pt x="72" y="40"/>
                        <a:pt x="72" y="40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cubicBezTo>
                        <a:pt x="90" y="21"/>
                        <a:pt x="96" y="18"/>
                        <a:pt x="102" y="18"/>
                      </a:cubicBezTo>
                      <a:cubicBezTo>
                        <a:pt x="115" y="18"/>
                        <a:pt x="126" y="29"/>
                        <a:pt x="126" y="41"/>
                      </a:cubicBezTo>
                      <a:cubicBezTo>
                        <a:pt x="126" y="48"/>
                        <a:pt x="123" y="54"/>
                        <a:pt x="118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í$ļïďé">
                  <a:extLst>
                    <a:ext uri="{FF2B5EF4-FFF2-40B4-BE49-F238E27FC236}">
                      <a16:creationId xmlns="" xmlns:a16="http://schemas.microsoft.com/office/drawing/2014/main" id="{2A7C76DF-ECAB-4820-9729-CDA2832262D0}"/>
                    </a:ext>
                  </a:extLst>
                </p:cNvPr>
                <p:cNvSpPr/>
                <p:nvPr/>
              </p:nvSpPr>
              <p:spPr bwMode="auto">
                <a:xfrm>
                  <a:off x="10558179" y="4663940"/>
                  <a:ext cx="195733" cy="195733"/>
                </a:xfrm>
                <a:custGeom>
                  <a:avLst/>
                  <a:gdLst>
                    <a:gd name="T0" fmla="*/ 31 w 61"/>
                    <a:gd name="T1" fmla="*/ 0 h 61"/>
                    <a:gd name="T2" fmla="*/ 0 w 61"/>
                    <a:gd name="T3" fmla="*/ 30 h 61"/>
                    <a:gd name="T4" fmla="*/ 31 w 61"/>
                    <a:gd name="T5" fmla="*/ 61 h 61"/>
                    <a:gd name="T6" fmla="*/ 61 w 61"/>
                    <a:gd name="T7" fmla="*/ 30 h 61"/>
                    <a:gd name="T8" fmla="*/ 31 w 61"/>
                    <a:gd name="T9" fmla="*/ 0 h 61"/>
                    <a:gd name="T10" fmla="*/ 31 w 61"/>
                    <a:gd name="T11" fmla="*/ 55 h 61"/>
                    <a:gd name="T12" fmla="*/ 6 w 61"/>
                    <a:gd name="T13" fmla="*/ 30 h 61"/>
                    <a:gd name="T14" fmla="*/ 31 w 61"/>
                    <a:gd name="T15" fmla="*/ 6 h 61"/>
                    <a:gd name="T16" fmla="*/ 55 w 61"/>
                    <a:gd name="T17" fmla="*/ 30 h 61"/>
                    <a:gd name="T18" fmla="*/ 31 w 61"/>
                    <a:gd name="T19" fmla="*/ 55 h 61"/>
                    <a:gd name="T20" fmla="*/ 27 w 61"/>
                    <a:gd name="T21" fmla="*/ 15 h 61"/>
                    <a:gd name="T22" fmla="*/ 34 w 61"/>
                    <a:gd name="T23" fmla="*/ 15 h 61"/>
                    <a:gd name="T24" fmla="*/ 34 w 61"/>
                    <a:gd name="T25" fmla="*/ 23 h 61"/>
                    <a:gd name="T26" fmla="*/ 27 w 61"/>
                    <a:gd name="T27" fmla="*/ 23 h 61"/>
                    <a:gd name="T28" fmla="*/ 27 w 61"/>
                    <a:gd name="T29" fmla="*/ 15 h 61"/>
                    <a:gd name="T30" fmla="*/ 38 w 61"/>
                    <a:gd name="T31" fmla="*/ 46 h 61"/>
                    <a:gd name="T32" fmla="*/ 23 w 61"/>
                    <a:gd name="T33" fmla="*/ 46 h 61"/>
                    <a:gd name="T34" fmla="*/ 23 w 61"/>
                    <a:gd name="T35" fmla="*/ 42 h 61"/>
                    <a:gd name="T36" fmla="*/ 27 w 61"/>
                    <a:gd name="T37" fmla="*/ 42 h 61"/>
                    <a:gd name="T38" fmla="*/ 27 w 61"/>
                    <a:gd name="T39" fmla="*/ 30 h 61"/>
                    <a:gd name="T40" fmla="*/ 23 w 61"/>
                    <a:gd name="T41" fmla="*/ 30 h 61"/>
                    <a:gd name="T42" fmla="*/ 23 w 61"/>
                    <a:gd name="T43" fmla="*/ 27 h 61"/>
                    <a:gd name="T44" fmla="*/ 34 w 61"/>
                    <a:gd name="T45" fmla="*/ 27 h 61"/>
                    <a:gd name="T46" fmla="*/ 34 w 61"/>
                    <a:gd name="T47" fmla="*/ 42 h 61"/>
                    <a:gd name="T48" fmla="*/ 38 w 61"/>
                    <a:gd name="T49" fmla="*/ 42 h 61"/>
                    <a:gd name="T50" fmla="*/ 38 w 61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61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1"/>
                        <a:pt x="31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4"/>
                        <a:pt x="47" y="0"/>
                        <a:pt x="31" y="0"/>
                      </a:cubicBezTo>
                      <a:close/>
                      <a:moveTo>
                        <a:pt x="31" y="55"/>
                      </a:moveTo>
                      <a:cubicBezTo>
                        <a:pt x="17" y="55"/>
                        <a:pt x="6" y="44"/>
                        <a:pt x="6" y="30"/>
                      </a:cubicBezTo>
                      <a:cubicBezTo>
                        <a:pt x="6" y="17"/>
                        <a:pt x="17" y="6"/>
                        <a:pt x="31" y="6"/>
                      </a:cubicBezTo>
                      <a:cubicBezTo>
                        <a:pt x="44" y="6"/>
                        <a:pt x="55" y="17"/>
                        <a:pt x="55" y="30"/>
                      </a:cubicBezTo>
                      <a:cubicBezTo>
                        <a:pt x="55" y="44"/>
                        <a:pt x="44" y="55"/>
                        <a:pt x="31" y="55"/>
                      </a:cubicBezTo>
                      <a:close/>
                      <a:moveTo>
                        <a:pt x="27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15"/>
                      </a:lnTo>
                      <a:close/>
                      <a:moveTo>
                        <a:pt x="38" y="46"/>
                      </a:move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$ḻïḑe">
                  <a:extLst>
                    <a:ext uri="{FF2B5EF4-FFF2-40B4-BE49-F238E27FC236}">
                      <a16:creationId xmlns="" xmlns:a16="http://schemas.microsoft.com/office/drawing/2014/main" id="{3444BAC5-E3FC-41D2-8191-CF9D0DAAA0D1}"/>
                    </a:ext>
                  </a:extLst>
                </p:cNvPr>
                <p:cNvSpPr/>
                <p:nvPr/>
              </p:nvSpPr>
              <p:spPr bwMode="auto">
                <a:xfrm>
                  <a:off x="10607112" y="4990815"/>
                  <a:ext cx="299472" cy="301429"/>
                </a:xfrm>
                <a:custGeom>
                  <a:avLst/>
                  <a:gdLst>
                    <a:gd name="T0" fmla="*/ 85 w 94"/>
                    <a:gd name="T1" fmla="*/ 20 h 94"/>
                    <a:gd name="T2" fmla="*/ 37 w 94"/>
                    <a:gd name="T3" fmla="*/ 2 h 94"/>
                    <a:gd name="T4" fmla="*/ 20 w 94"/>
                    <a:gd name="T5" fmla="*/ 10 h 94"/>
                    <a:gd name="T6" fmla="*/ 2 w 94"/>
                    <a:gd name="T7" fmla="*/ 57 h 94"/>
                    <a:gd name="T8" fmla="*/ 10 w 94"/>
                    <a:gd name="T9" fmla="*/ 74 h 94"/>
                    <a:gd name="T10" fmla="*/ 57 w 94"/>
                    <a:gd name="T11" fmla="*/ 92 h 94"/>
                    <a:gd name="T12" fmla="*/ 74 w 94"/>
                    <a:gd name="T13" fmla="*/ 84 h 94"/>
                    <a:gd name="T14" fmla="*/ 92 w 94"/>
                    <a:gd name="T15" fmla="*/ 37 h 94"/>
                    <a:gd name="T16" fmla="*/ 85 w 94"/>
                    <a:gd name="T17" fmla="*/ 20 h 94"/>
                    <a:gd name="T18" fmla="*/ 36 w 94"/>
                    <a:gd name="T19" fmla="*/ 38 h 94"/>
                    <a:gd name="T20" fmla="*/ 62 w 94"/>
                    <a:gd name="T21" fmla="*/ 47 h 94"/>
                    <a:gd name="T22" fmla="*/ 61 w 94"/>
                    <a:gd name="T23" fmla="*/ 52 h 94"/>
                    <a:gd name="T24" fmla="*/ 42 w 94"/>
                    <a:gd name="T25" fmla="*/ 61 h 94"/>
                    <a:gd name="T26" fmla="*/ 33 w 94"/>
                    <a:gd name="T27" fmla="*/ 42 h 94"/>
                    <a:gd name="T28" fmla="*/ 36 w 94"/>
                    <a:gd name="T29" fmla="*/ 38 h 94"/>
                    <a:gd name="T30" fmla="*/ 76 w 94"/>
                    <a:gd name="T31" fmla="*/ 53 h 94"/>
                    <a:gd name="T32" fmla="*/ 69 w 94"/>
                    <a:gd name="T33" fmla="*/ 71 h 94"/>
                    <a:gd name="T34" fmla="*/ 66 w 94"/>
                    <a:gd name="T35" fmla="*/ 80 h 94"/>
                    <a:gd name="T36" fmla="*/ 59 w 94"/>
                    <a:gd name="T37" fmla="*/ 82 h 94"/>
                    <a:gd name="T38" fmla="*/ 15 w 94"/>
                    <a:gd name="T39" fmla="*/ 65 h 94"/>
                    <a:gd name="T40" fmla="*/ 12 w 94"/>
                    <a:gd name="T41" fmla="*/ 59 h 94"/>
                    <a:gd name="T42" fmla="*/ 15 w 94"/>
                    <a:gd name="T43" fmla="*/ 50 h 94"/>
                    <a:gd name="T44" fmla="*/ 22 w 94"/>
                    <a:gd name="T45" fmla="*/ 32 h 94"/>
                    <a:gd name="T46" fmla="*/ 22 w 94"/>
                    <a:gd name="T47" fmla="*/ 32 h 94"/>
                    <a:gd name="T48" fmla="*/ 29 w 94"/>
                    <a:gd name="T49" fmla="*/ 35 h 94"/>
                    <a:gd name="T50" fmla="*/ 27 w 94"/>
                    <a:gd name="T51" fmla="*/ 39 h 94"/>
                    <a:gd name="T52" fmla="*/ 39 w 94"/>
                    <a:gd name="T53" fmla="*/ 67 h 94"/>
                    <a:gd name="T54" fmla="*/ 67 w 94"/>
                    <a:gd name="T55" fmla="*/ 55 h 94"/>
                    <a:gd name="T56" fmla="*/ 69 w 94"/>
                    <a:gd name="T57" fmla="*/ 50 h 94"/>
                    <a:gd name="T58" fmla="*/ 76 w 94"/>
                    <a:gd name="T59" fmla="*/ 53 h 94"/>
                    <a:gd name="T60" fmla="*/ 82 w 94"/>
                    <a:gd name="T61" fmla="*/ 37 h 94"/>
                    <a:gd name="T62" fmla="*/ 79 w 94"/>
                    <a:gd name="T63" fmla="*/ 38 h 94"/>
                    <a:gd name="T64" fmla="*/ 74 w 94"/>
                    <a:gd name="T65" fmla="*/ 37 h 94"/>
                    <a:gd name="T66" fmla="*/ 73 w 94"/>
                    <a:gd name="T67" fmla="*/ 34 h 94"/>
                    <a:gd name="T68" fmla="*/ 74 w 94"/>
                    <a:gd name="T69" fmla="*/ 29 h 94"/>
                    <a:gd name="T70" fmla="*/ 77 w 94"/>
                    <a:gd name="T71" fmla="*/ 28 h 94"/>
                    <a:gd name="T72" fmla="*/ 82 w 94"/>
                    <a:gd name="T73" fmla="*/ 29 h 94"/>
                    <a:gd name="T74" fmla="*/ 83 w 94"/>
                    <a:gd name="T75" fmla="*/ 33 h 94"/>
                    <a:gd name="T76" fmla="*/ 82 w 94"/>
                    <a:gd name="T77" fmla="*/ 3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4" h="94">
                      <a:moveTo>
                        <a:pt x="85" y="20"/>
                      </a:move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0" y="0"/>
                        <a:pt x="23" y="3"/>
                        <a:pt x="20" y="10"/>
                      </a:cubicBezTo>
                      <a:cubicBezTo>
                        <a:pt x="2" y="57"/>
                        <a:pt x="2" y="57"/>
                        <a:pt x="2" y="57"/>
                      </a:cubicBezTo>
                      <a:cubicBezTo>
                        <a:pt x="0" y="64"/>
                        <a:pt x="3" y="71"/>
                        <a:pt x="10" y="74"/>
                      </a:cubicBezTo>
                      <a:cubicBezTo>
                        <a:pt x="57" y="92"/>
                        <a:pt x="57" y="92"/>
                        <a:pt x="57" y="92"/>
                      </a:cubicBezTo>
                      <a:cubicBezTo>
                        <a:pt x="64" y="94"/>
                        <a:pt x="71" y="91"/>
                        <a:pt x="74" y="84"/>
                      </a:cubicBezTo>
                      <a:cubicBezTo>
                        <a:pt x="92" y="37"/>
                        <a:pt x="92" y="37"/>
                        <a:pt x="92" y="37"/>
                      </a:cubicBezTo>
                      <a:cubicBezTo>
                        <a:pt x="94" y="30"/>
                        <a:pt x="91" y="23"/>
                        <a:pt x="85" y="20"/>
                      </a:cubicBezTo>
                      <a:close/>
                      <a:moveTo>
                        <a:pt x="36" y="38"/>
                      </a:move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2" y="49"/>
                        <a:pt x="61" y="51"/>
                        <a:pt x="61" y="52"/>
                      </a:cubicBezTo>
                      <a:cubicBezTo>
                        <a:pt x="58" y="60"/>
                        <a:pt x="49" y="64"/>
                        <a:pt x="42" y="61"/>
                      </a:cubicBezTo>
                      <a:cubicBezTo>
                        <a:pt x="34" y="58"/>
                        <a:pt x="31" y="49"/>
                        <a:pt x="33" y="42"/>
                      </a:cubicBezTo>
                      <a:cubicBezTo>
                        <a:pt x="34" y="40"/>
                        <a:pt x="35" y="39"/>
                        <a:pt x="36" y="38"/>
                      </a:cubicBezTo>
                      <a:close/>
                      <a:moveTo>
                        <a:pt x="76" y="53"/>
                      </a:moveTo>
                      <a:cubicBezTo>
                        <a:pt x="69" y="71"/>
                        <a:pt x="69" y="71"/>
                        <a:pt x="69" y="71"/>
                      </a:cubicBezTo>
                      <a:cubicBezTo>
                        <a:pt x="66" y="80"/>
                        <a:pt x="66" y="80"/>
                        <a:pt x="66" y="80"/>
                      </a:cubicBezTo>
                      <a:cubicBezTo>
                        <a:pt x="65" y="82"/>
                        <a:pt x="62" y="83"/>
                        <a:pt x="59" y="82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2" y="64"/>
                        <a:pt x="11" y="62"/>
                        <a:pt x="12" y="59"/>
                      </a:cubicBezTo>
                      <a:cubicBezTo>
                        <a:pt x="15" y="50"/>
                        <a:pt x="15" y="50"/>
                        <a:pt x="15" y="50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8" y="36"/>
                        <a:pt x="27" y="38"/>
                        <a:pt x="27" y="39"/>
                      </a:cubicBezTo>
                      <a:cubicBezTo>
                        <a:pt x="23" y="51"/>
                        <a:pt x="28" y="63"/>
                        <a:pt x="39" y="67"/>
                      </a:cubicBezTo>
                      <a:cubicBezTo>
                        <a:pt x="51" y="72"/>
                        <a:pt x="63" y="66"/>
                        <a:pt x="67" y="55"/>
                      </a:cubicBezTo>
                      <a:cubicBezTo>
                        <a:pt x="68" y="53"/>
                        <a:pt x="68" y="52"/>
                        <a:pt x="69" y="50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lose/>
                      <a:moveTo>
                        <a:pt x="82" y="37"/>
                      </a:moveTo>
                      <a:cubicBezTo>
                        <a:pt x="81" y="38"/>
                        <a:pt x="80" y="39"/>
                        <a:pt x="79" y="38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3" y="36"/>
                        <a:pt x="72" y="35"/>
                        <a:pt x="73" y="34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5" y="28"/>
                        <a:pt x="76" y="27"/>
                        <a:pt x="77" y="28"/>
                      </a:cubicBez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83" y="30"/>
                        <a:pt x="84" y="31"/>
                        <a:pt x="83" y="33"/>
                      </a:cubicBezTo>
                      <a:lnTo>
                        <a:pt x="82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ṡḷîḑé">
                  <a:extLst>
                    <a:ext uri="{FF2B5EF4-FFF2-40B4-BE49-F238E27FC236}">
                      <a16:creationId xmlns="" xmlns:a16="http://schemas.microsoft.com/office/drawing/2014/main" id="{01480EA6-49A0-4F9D-A5CD-CB4F1AC85076}"/>
                    </a:ext>
                  </a:extLst>
                </p:cNvPr>
                <p:cNvSpPr/>
                <p:nvPr/>
              </p:nvSpPr>
              <p:spPr bwMode="auto">
                <a:xfrm>
                  <a:off x="10793059" y="3628514"/>
                  <a:ext cx="168330" cy="168330"/>
                </a:xfrm>
                <a:custGeom>
                  <a:avLst/>
                  <a:gdLst>
                    <a:gd name="T0" fmla="*/ 44 w 53"/>
                    <a:gd name="T1" fmla="*/ 0 h 53"/>
                    <a:gd name="T2" fmla="*/ 9 w 53"/>
                    <a:gd name="T3" fmla="*/ 0 h 53"/>
                    <a:gd name="T4" fmla="*/ 0 w 53"/>
                    <a:gd name="T5" fmla="*/ 9 h 53"/>
                    <a:gd name="T6" fmla="*/ 0 w 53"/>
                    <a:gd name="T7" fmla="*/ 44 h 53"/>
                    <a:gd name="T8" fmla="*/ 9 w 53"/>
                    <a:gd name="T9" fmla="*/ 53 h 53"/>
                    <a:gd name="T10" fmla="*/ 44 w 53"/>
                    <a:gd name="T11" fmla="*/ 53 h 53"/>
                    <a:gd name="T12" fmla="*/ 53 w 53"/>
                    <a:gd name="T13" fmla="*/ 44 h 53"/>
                    <a:gd name="T14" fmla="*/ 53 w 53"/>
                    <a:gd name="T15" fmla="*/ 9 h 53"/>
                    <a:gd name="T16" fmla="*/ 44 w 53"/>
                    <a:gd name="T17" fmla="*/ 0 h 53"/>
                    <a:gd name="T18" fmla="*/ 20 w 53"/>
                    <a:gd name="T19" fmla="*/ 43 h 53"/>
                    <a:gd name="T20" fmla="*/ 13 w 53"/>
                    <a:gd name="T21" fmla="*/ 43 h 53"/>
                    <a:gd name="T22" fmla="*/ 13 w 53"/>
                    <a:gd name="T23" fmla="*/ 20 h 53"/>
                    <a:gd name="T24" fmla="*/ 20 w 53"/>
                    <a:gd name="T25" fmla="*/ 20 h 53"/>
                    <a:gd name="T26" fmla="*/ 20 w 53"/>
                    <a:gd name="T27" fmla="*/ 43 h 53"/>
                    <a:gd name="T28" fmla="*/ 17 w 53"/>
                    <a:gd name="T29" fmla="*/ 16 h 53"/>
                    <a:gd name="T30" fmla="*/ 13 w 53"/>
                    <a:gd name="T31" fmla="*/ 13 h 53"/>
                    <a:gd name="T32" fmla="*/ 17 w 53"/>
                    <a:gd name="T33" fmla="*/ 10 h 53"/>
                    <a:gd name="T34" fmla="*/ 20 w 53"/>
                    <a:gd name="T35" fmla="*/ 13 h 53"/>
                    <a:gd name="T36" fmla="*/ 17 w 53"/>
                    <a:gd name="T37" fmla="*/ 16 h 53"/>
                    <a:gd name="T38" fmla="*/ 43 w 53"/>
                    <a:gd name="T39" fmla="*/ 43 h 53"/>
                    <a:gd name="T40" fmla="*/ 37 w 53"/>
                    <a:gd name="T41" fmla="*/ 43 h 53"/>
                    <a:gd name="T42" fmla="*/ 37 w 53"/>
                    <a:gd name="T43" fmla="*/ 30 h 53"/>
                    <a:gd name="T44" fmla="*/ 33 w 53"/>
                    <a:gd name="T45" fmla="*/ 26 h 53"/>
                    <a:gd name="T46" fmla="*/ 30 w 53"/>
                    <a:gd name="T47" fmla="*/ 30 h 53"/>
                    <a:gd name="T48" fmla="*/ 30 w 53"/>
                    <a:gd name="T49" fmla="*/ 43 h 53"/>
                    <a:gd name="T50" fmla="*/ 23 w 53"/>
                    <a:gd name="T51" fmla="*/ 43 h 53"/>
                    <a:gd name="T52" fmla="*/ 23 w 53"/>
                    <a:gd name="T53" fmla="*/ 20 h 53"/>
                    <a:gd name="T54" fmla="*/ 30 w 53"/>
                    <a:gd name="T55" fmla="*/ 20 h 53"/>
                    <a:gd name="T56" fmla="*/ 30 w 53"/>
                    <a:gd name="T57" fmla="*/ 24 h 53"/>
                    <a:gd name="T58" fmla="*/ 36 w 53"/>
                    <a:gd name="T59" fmla="*/ 20 h 53"/>
                    <a:gd name="T60" fmla="*/ 43 w 53"/>
                    <a:gd name="T61" fmla="*/ 28 h 53"/>
                    <a:gd name="T62" fmla="*/ 43 w 53"/>
                    <a:gd name="T63" fmla="*/ 4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" h="53">
                      <a:moveTo>
                        <a:pt x="4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9"/>
                        <a:pt x="4" y="53"/>
                        <a:pt x="9" y="53"/>
                      </a:cubicBezTo>
                      <a:cubicBezTo>
                        <a:pt x="44" y="53"/>
                        <a:pt x="44" y="53"/>
                        <a:pt x="44" y="53"/>
                      </a:cubicBezTo>
                      <a:cubicBezTo>
                        <a:pt x="49" y="53"/>
                        <a:pt x="53" y="49"/>
                        <a:pt x="53" y="44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4"/>
                        <a:pt x="49" y="0"/>
                        <a:pt x="44" y="0"/>
                      </a:cubicBezTo>
                      <a:close/>
                      <a:moveTo>
                        <a:pt x="20" y="43"/>
                      </a:move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lnTo>
                        <a:pt x="20" y="43"/>
                      </a:lnTo>
                      <a:close/>
                      <a:moveTo>
                        <a:pt x="17" y="16"/>
                      </a:moveTo>
                      <a:cubicBezTo>
                        <a:pt x="15" y="16"/>
                        <a:pt x="13" y="15"/>
                        <a:pt x="13" y="13"/>
                      </a:cubicBezTo>
                      <a:cubicBezTo>
                        <a:pt x="13" y="11"/>
                        <a:pt x="15" y="10"/>
                        <a:pt x="17" y="10"/>
                      </a:cubicBezTo>
                      <a:cubicBezTo>
                        <a:pt x="18" y="10"/>
                        <a:pt x="20" y="11"/>
                        <a:pt x="20" y="13"/>
                      </a:cubicBezTo>
                      <a:cubicBezTo>
                        <a:pt x="20" y="15"/>
                        <a:pt x="18" y="16"/>
                        <a:pt x="17" y="16"/>
                      </a:cubicBezTo>
                      <a:close/>
                      <a:moveTo>
                        <a:pt x="43" y="43"/>
                      </a:moveTo>
                      <a:cubicBezTo>
                        <a:pt x="37" y="43"/>
                        <a:pt x="37" y="43"/>
                        <a:pt x="37" y="4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28"/>
                        <a:pt x="35" y="26"/>
                        <a:pt x="33" y="26"/>
                      </a:cubicBezTo>
                      <a:cubicBezTo>
                        <a:pt x="31" y="26"/>
                        <a:pt x="30" y="28"/>
                        <a:pt x="30" y="30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1" y="22"/>
                        <a:pt x="33" y="20"/>
                        <a:pt x="36" y="20"/>
                      </a:cubicBezTo>
                      <a:cubicBezTo>
                        <a:pt x="40" y="20"/>
                        <a:pt x="43" y="23"/>
                        <a:pt x="43" y="28"/>
                      </a:cubicBezTo>
                      <a:lnTo>
                        <a:pt x="43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iSliḍe">
                  <a:extLst>
                    <a:ext uri="{FF2B5EF4-FFF2-40B4-BE49-F238E27FC236}">
                      <a16:creationId xmlns="" xmlns:a16="http://schemas.microsoft.com/office/drawing/2014/main" id="{96D52472-C581-41CC-BEB9-7FB7306C87AE}"/>
                    </a:ext>
                  </a:extLst>
                </p:cNvPr>
                <p:cNvSpPr/>
                <p:nvPr/>
              </p:nvSpPr>
              <p:spPr bwMode="auto">
                <a:xfrm>
                  <a:off x="10646259" y="3395591"/>
                  <a:ext cx="309258" cy="193775"/>
                </a:xfrm>
                <a:custGeom>
                  <a:avLst/>
                  <a:gdLst>
                    <a:gd name="T0" fmla="*/ 49 w 158"/>
                    <a:gd name="T1" fmla="*/ 70 h 99"/>
                    <a:gd name="T2" fmla="*/ 49 w 158"/>
                    <a:gd name="T3" fmla="*/ 39 h 99"/>
                    <a:gd name="T4" fmla="*/ 78 w 158"/>
                    <a:gd name="T5" fmla="*/ 39 h 99"/>
                    <a:gd name="T6" fmla="*/ 39 w 158"/>
                    <a:gd name="T7" fmla="*/ 0 h 99"/>
                    <a:gd name="T8" fmla="*/ 0 w 158"/>
                    <a:gd name="T9" fmla="*/ 39 h 99"/>
                    <a:gd name="T10" fmla="*/ 29 w 158"/>
                    <a:gd name="T11" fmla="*/ 39 h 99"/>
                    <a:gd name="T12" fmla="*/ 29 w 158"/>
                    <a:gd name="T13" fmla="*/ 89 h 99"/>
                    <a:gd name="T14" fmla="*/ 88 w 158"/>
                    <a:gd name="T15" fmla="*/ 89 h 99"/>
                    <a:gd name="T16" fmla="*/ 68 w 158"/>
                    <a:gd name="T17" fmla="*/ 70 h 99"/>
                    <a:gd name="T18" fmla="*/ 49 w 158"/>
                    <a:gd name="T19" fmla="*/ 70 h 99"/>
                    <a:gd name="T20" fmla="*/ 129 w 158"/>
                    <a:gd name="T21" fmla="*/ 58 h 99"/>
                    <a:gd name="T22" fmla="*/ 129 w 158"/>
                    <a:gd name="T23" fmla="*/ 9 h 99"/>
                    <a:gd name="T24" fmla="*/ 68 w 158"/>
                    <a:gd name="T25" fmla="*/ 9 h 99"/>
                    <a:gd name="T26" fmla="*/ 88 w 158"/>
                    <a:gd name="T27" fmla="*/ 29 h 99"/>
                    <a:gd name="T28" fmla="*/ 107 w 158"/>
                    <a:gd name="T29" fmla="*/ 29 h 99"/>
                    <a:gd name="T30" fmla="*/ 107 w 158"/>
                    <a:gd name="T31" fmla="*/ 58 h 99"/>
                    <a:gd name="T32" fmla="*/ 78 w 158"/>
                    <a:gd name="T33" fmla="*/ 58 h 99"/>
                    <a:gd name="T34" fmla="*/ 119 w 158"/>
                    <a:gd name="T35" fmla="*/ 99 h 99"/>
                    <a:gd name="T36" fmla="*/ 158 w 158"/>
                    <a:gd name="T37" fmla="*/ 58 h 99"/>
                    <a:gd name="T38" fmla="*/ 129 w 158"/>
                    <a:gd name="T39" fmla="*/ 5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8" h="99">
                      <a:moveTo>
                        <a:pt x="49" y="70"/>
                      </a:moveTo>
                      <a:lnTo>
                        <a:pt x="49" y="39"/>
                      </a:lnTo>
                      <a:lnTo>
                        <a:pt x="78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lnTo>
                        <a:pt x="29" y="39"/>
                      </a:lnTo>
                      <a:lnTo>
                        <a:pt x="29" y="89"/>
                      </a:lnTo>
                      <a:lnTo>
                        <a:pt x="88" y="89"/>
                      </a:lnTo>
                      <a:lnTo>
                        <a:pt x="68" y="70"/>
                      </a:lnTo>
                      <a:lnTo>
                        <a:pt x="49" y="70"/>
                      </a:lnTo>
                      <a:close/>
                      <a:moveTo>
                        <a:pt x="129" y="58"/>
                      </a:moveTo>
                      <a:lnTo>
                        <a:pt x="129" y="9"/>
                      </a:lnTo>
                      <a:lnTo>
                        <a:pt x="68" y="9"/>
                      </a:lnTo>
                      <a:lnTo>
                        <a:pt x="88" y="29"/>
                      </a:lnTo>
                      <a:lnTo>
                        <a:pt x="107" y="29"/>
                      </a:lnTo>
                      <a:lnTo>
                        <a:pt x="107" y="58"/>
                      </a:lnTo>
                      <a:lnTo>
                        <a:pt x="78" y="58"/>
                      </a:lnTo>
                      <a:lnTo>
                        <a:pt x="119" y="99"/>
                      </a:lnTo>
                      <a:lnTo>
                        <a:pt x="158" y="58"/>
                      </a:lnTo>
                      <a:lnTo>
                        <a:pt x="129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sḻîḑe">
                  <a:extLst>
                    <a:ext uri="{FF2B5EF4-FFF2-40B4-BE49-F238E27FC236}">
                      <a16:creationId xmlns="" xmlns:a16="http://schemas.microsoft.com/office/drawing/2014/main" id="{1428091E-2976-4865-AFB8-F1665B28A71A}"/>
                    </a:ext>
                  </a:extLst>
                </p:cNvPr>
                <p:cNvSpPr/>
                <p:nvPr/>
              </p:nvSpPr>
              <p:spPr bwMode="auto">
                <a:xfrm>
                  <a:off x="10910498" y="2367994"/>
                  <a:ext cx="321002" cy="322959"/>
                </a:xfrm>
                <a:custGeom>
                  <a:avLst/>
                  <a:gdLst>
                    <a:gd name="T0" fmla="*/ 96 w 100"/>
                    <a:gd name="T1" fmla="*/ 85 h 101"/>
                    <a:gd name="T2" fmla="*/ 73 w 100"/>
                    <a:gd name="T3" fmla="*/ 65 h 101"/>
                    <a:gd name="T4" fmla="*/ 66 w 100"/>
                    <a:gd name="T5" fmla="*/ 62 h 101"/>
                    <a:gd name="T6" fmla="*/ 74 w 100"/>
                    <a:gd name="T7" fmla="*/ 37 h 101"/>
                    <a:gd name="T8" fmla="*/ 37 w 100"/>
                    <a:gd name="T9" fmla="*/ 0 h 101"/>
                    <a:gd name="T10" fmla="*/ 0 w 100"/>
                    <a:gd name="T11" fmla="*/ 37 h 101"/>
                    <a:gd name="T12" fmla="*/ 37 w 100"/>
                    <a:gd name="T13" fmla="*/ 75 h 101"/>
                    <a:gd name="T14" fmla="*/ 61 w 100"/>
                    <a:gd name="T15" fmla="*/ 66 h 101"/>
                    <a:gd name="T16" fmla="*/ 64 w 100"/>
                    <a:gd name="T17" fmla="*/ 73 h 101"/>
                    <a:gd name="T18" fmla="*/ 84 w 100"/>
                    <a:gd name="T19" fmla="*/ 96 h 101"/>
                    <a:gd name="T20" fmla="*/ 97 w 100"/>
                    <a:gd name="T21" fmla="*/ 97 h 101"/>
                    <a:gd name="T22" fmla="*/ 96 w 100"/>
                    <a:gd name="T23" fmla="*/ 85 h 101"/>
                    <a:gd name="T24" fmla="*/ 37 w 100"/>
                    <a:gd name="T25" fmla="*/ 62 h 101"/>
                    <a:gd name="T26" fmla="*/ 12 w 100"/>
                    <a:gd name="T27" fmla="*/ 37 h 101"/>
                    <a:gd name="T28" fmla="*/ 37 w 100"/>
                    <a:gd name="T29" fmla="*/ 12 h 101"/>
                    <a:gd name="T30" fmla="*/ 62 w 100"/>
                    <a:gd name="T31" fmla="*/ 37 h 101"/>
                    <a:gd name="T32" fmla="*/ 37 w 100"/>
                    <a:gd name="T33" fmla="*/ 6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" h="101">
                      <a:moveTo>
                        <a:pt x="96" y="85"/>
                      </a:move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70" y="62"/>
                        <a:pt x="68" y="61"/>
                        <a:pt x="66" y="62"/>
                      </a:cubicBezTo>
                      <a:cubicBezTo>
                        <a:pt x="71" y="55"/>
                        <a:pt x="74" y="47"/>
                        <a:pt x="74" y="37"/>
                      </a:cubicBezTo>
                      <a:cubicBezTo>
                        <a:pt x="74" y="17"/>
                        <a:pt x="58" y="0"/>
                        <a:pt x="37" y="0"/>
                      </a:cubicBezTo>
                      <a:cubicBezTo>
                        <a:pt x="17" y="0"/>
                        <a:pt x="0" y="17"/>
                        <a:pt x="0" y="37"/>
                      </a:cubicBezTo>
                      <a:cubicBezTo>
                        <a:pt x="0" y="58"/>
                        <a:pt x="17" y="75"/>
                        <a:pt x="37" y="75"/>
                      </a:cubicBezTo>
                      <a:cubicBezTo>
                        <a:pt x="46" y="75"/>
                        <a:pt x="55" y="71"/>
                        <a:pt x="61" y="66"/>
                      </a:cubicBezTo>
                      <a:cubicBezTo>
                        <a:pt x="61" y="68"/>
                        <a:pt x="62" y="70"/>
                        <a:pt x="64" y="73"/>
                      </a:cubicBezTo>
                      <a:cubicBezTo>
                        <a:pt x="84" y="96"/>
                        <a:pt x="84" y="96"/>
                        <a:pt x="84" y="96"/>
                      </a:cubicBezTo>
                      <a:cubicBezTo>
                        <a:pt x="88" y="100"/>
                        <a:pt x="94" y="101"/>
                        <a:pt x="97" y="97"/>
                      </a:cubicBezTo>
                      <a:cubicBezTo>
                        <a:pt x="100" y="94"/>
                        <a:pt x="100" y="88"/>
                        <a:pt x="96" y="85"/>
                      </a:cubicBezTo>
                      <a:close/>
                      <a:moveTo>
                        <a:pt x="37" y="62"/>
                      </a:moveTo>
                      <a:cubicBezTo>
                        <a:pt x="23" y="62"/>
                        <a:pt x="12" y="51"/>
                        <a:pt x="12" y="37"/>
                      </a:cubicBezTo>
                      <a:cubicBezTo>
                        <a:pt x="12" y="24"/>
                        <a:pt x="23" y="12"/>
                        <a:pt x="37" y="12"/>
                      </a:cubicBezTo>
                      <a:cubicBezTo>
                        <a:pt x="51" y="12"/>
                        <a:pt x="62" y="24"/>
                        <a:pt x="62" y="37"/>
                      </a:cubicBezTo>
                      <a:cubicBezTo>
                        <a:pt x="62" y="51"/>
                        <a:pt x="51" y="62"/>
                        <a:pt x="3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ŝ1iďe">
                  <a:extLst>
                    <a:ext uri="{FF2B5EF4-FFF2-40B4-BE49-F238E27FC236}">
                      <a16:creationId xmlns="" xmlns:a16="http://schemas.microsoft.com/office/drawing/2014/main" id="{7D273722-E64B-4422-8442-6B50713C7C49}"/>
                    </a:ext>
                  </a:extLst>
                </p:cNvPr>
                <p:cNvSpPr/>
                <p:nvPr/>
              </p:nvSpPr>
              <p:spPr bwMode="auto">
                <a:xfrm>
                  <a:off x="10581667" y="2328848"/>
                  <a:ext cx="395380" cy="383636"/>
                </a:xfrm>
                <a:custGeom>
                  <a:avLst/>
                  <a:gdLst>
                    <a:gd name="T0" fmla="*/ 78 w 124"/>
                    <a:gd name="T1" fmla="*/ 84 h 120"/>
                    <a:gd name="T2" fmla="*/ 75 w 124"/>
                    <a:gd name="T3" fmla="*/ 75 h 120"/>
                    <a:gd name="T4" fmla="*/ 86 w 124"/>
                    <a:gd name="T5" fmla="*/ 54 h 120"/>
                    <a:gd name="T6" fmla="*/ 89 w 124"/>
                    <a:gd name="T7" fmla="*/ 37 h 120"/>
                    <a:gd name="T8" fmla="*/ 62 w 124"/>
                    <a:gd name="T9" fmla="*/ 0 h 120"/>
                    <a:gd name="T10" fmla="*/ 36 w 124"/>
                    <a:gd name="T11" fmla="*/ 37 h 120"/>
                    <a:gd name="T12" fmla="*/ 39 w 124"/>
                    <a:gd name="T13" fmla="*/ 54 h 120"/>
                    <a:gd name="T14" fmla="*/ 50 w 124"/>
                    <a:gd name="T15" fmla="*/ 75 h 120"/>
                    <a:gd name="T16" fmla="*/ 47 w 124"/>
                    <a:gd name="T17" fmla="*/ 84 h 120"/>
                    <a:gd name="T18" fmla="*/ 0 w 124"/>
                    <a:gd name="T19" fmla="*/ 120 h 120"/>
                    <a:gd name="T20" fmla="*/ 62 w 124"/>
                    <a:gd name="T21" fmla="*/ 120 h 120"/>
                    <a:gd name="T22" fmla="*/ 124 w 124"/>
                    <a:gd name="T23" fmla="*/ 120 h 120"/>
                    <a:gd name="T24" fmla="*/ 78 w 124"/>
                    <a:gd name="T25" fmla="*/ 8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4" h="120">
                      <a:moveTo>
                        <a:pt x="78" y="84"/>
                      </a:moveTo>
                      <a:cubicBezTo>
                        <a:pt x="75" y="84"/>
                        <a:pt x="75" y="75"/>
                        <a:pt x="75" y="75"/>
                      </a:cubicBezTo>
                      <a:cubicBezTo>
                        <a:pt x="75" y="75"/>
                        <a:pt x="84" y="66"/>
                        <a:pt x="86" y="54"/>
                      </a:cubicBezTo>
                      <a:cubicBezTo>
                        <a:pt x="91" y="54"/>
                        <a:pt x="94" y="42"/>
                        <a:pt x="89" y="37"/>
                      </a:cubicBezTo>
                      <a:cubicBezTo>
                        <a:pt x="89" y="32"/>
                        <a:pt x="96" y="0"/>
                        <a:pt x="62" y="0"/>
                      </a:cubicBezTo>
                      <a:cubicBezTo>
                        <a:pt x="29" y="0"/>
                        <a:pt x="36" y="32"/>
                        <a:pt x="36" y="37"/>
                      </a:cubicBezTo>
                      <a:cubicBezTo>
                        <a:pt x="31" y="42"/>
                        <a:pt x="34" y="54"/>
                        <a:pt x="39" y="54"/>
                      </a:cubicBezTo>
                      <a:cubicBezTo>
                        <a:pt x="41" y="66"/>
                        <a:pt x="50" y="75"/>
                        <a:pt x="50" y="75"/>
                      </a:cubicBezTo>
                      <a:cubicBezTo>
                        <a:pt x="50" y="75"/>
                        <a:pt x="50" y="84"/>
                        <a:pt x="47" y="84"/>
                      </a:cubicBezTo>
                      <a:cubicBezTo>
                        <a:pt x="37" y="86"/>
                        <a:pt x="0" y="102"/>
                        <a:pt x="0" y="120"/>
                      </a:cubicBezTo>
                      <a:cubicBezTo>
                        <a:pt x="62" y="120"/>
                        <a:pt x="62" y="120"/>
                        <a:pt x="62" y="120"/>
                      </a:cubicBezTo>
                      <a:cubicBezTo>
                        <a:pt x="124" y="120"/>
                        <a:pt x="124" y="120"/>
                        <a:pt x="124" y="120"/>
                      </a:cubicBezTo>
                      <a:cubicBezTo>
                        <a:pt x="124" y="102"/>
                        <a:pt x="88" y="86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iS1îḑe">
                  <a:extLst>
                    <a:ext uri="{FF2B5EF4-FFF2-40B4-BE49-F238E27FC236}">
                      <a16:creationId xmlns="" xmlns:a16="http://schemas.microsoft.com/office/drawing/2014/main" id="{37541D79-5B46-4D36-AE57-4EF32897E3BD}"/>
                    </a:ext>
                  </a:extLst>
                </p:cNvPr>
                <p:cNvSpPr/>
                <p:nvPr/>
              </p:nvSpPr>
              <p:spPr bwMode="auto">
                <a:xfrm>
                  <a:off x="10658002" y="5303987"/>
                  <a:ext cx="131142" cy="207477"/>
                </a:xfrm>
                <a:custGeom>
                  <a:avLst/>
                  <a:gdLst>
                    <a:gd name="T0" fmla="*/ 21 w 41"/>
                    <a:gd name="T1" fmla="*/ 0 h 65"/>
                    <a:gd name="T2" fmla="*/ 0 w 41"/>
                    <a:gd name="T3" fmla="*/ 20 h 65"/>
                    <a:gd name="T4" fmla="*/ 21 w 41"/>
                    <a:gd name="T5" fmla="*/ 65 h 65"/>
                    <a:gd name="T6" fmla="*/ 41 w 41"/>
                    <a:gd name="T7" fmla="*/ 20 h 65"/>
                    <a:gd name="T8" fmla="*/ 21 w 41"/>
                    <a:gd name="T9" fmla="*/ 0 h 65"/>
                    <a:gd name="T10" fmla="*/ 21 w 41"/>
                    <a:gd name="T11" fmla="*/ 33 h 65"/>
                    <a:gd name="T12" fmla="*/ 8 w 41"/>
                    <a:gd name="T13" fmla="*/ 20 h 65"/>
                    <a:gd name="T14" fmla="*/ 21 w 41"/>
                    <a:gd name="T15" fmla="*/ 8 h 65"/>
                    <a:gd name="T16" fmla="*/ 33 w 41"/>
                    <a:gd name="T17" fmla="*/ 20 h 65"/>
                    <a:gd name="T18" fmla="*/ 21 w 41"/>
                    <a:gd name="T19" fmla="*/ 33 h 65"/>
                    <a:gd name="T20" fmla="*/ 13 w 41"/>
                    <a:gd name="T21" fmla="*/ 20 h 65"/>
                    <a:gd name="T22" fmla="*/ 21 w 41"/>
                    <a:gd name="T23" fmla="*/ 28 h 65"/>
                    <a:gd name="T24" fmla="*/ 29 w 41"/>
                    <a:gd name="T25" fmla="*/ 20 h 65"/>
                    <a:gd name="T26" fmla="*/ 21 w 41"/>
                    <a:gd name="T27" fmla="*/ 12 h 65"/>
                    <a:gd name="T28" fmla="*/ 13 w 41"/>
                    <a:gd name="T2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65">
                      <a:moveTo>
                        <a:pt x="21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41"/>
                        <a:pt x="21" y="65"/>
                        <a:pt x="21" y="65"/>
                      </a:cubicBezTo>
                      <a:cubicBezTo>
                        <a:pt x="21" y="65"/>
                        <a:pt x="41" y="41"/>
                        <a:pt x="41" y="20"/>
                      </a:cubicBezTo>
                      <a:cubicBezTo>
                        <a:pt x="41" y="9"/>
                        <a:pt x="32" y="0"/>
                        <a:pt x="21" y="0"/>
                      </a:cubicBezTo>
                      <a:close/>
                      <a:moveTo>
                        <a:pt x="21" y="33"/>
                      </a:moveTo>
                      <a:cubicBezTo>
                        <a:pt x="14" y="33"/>
                        <a:pt x="8" y="27"/>
                        <a:pt x="8" y="20"/>
                      </a:cubicBezTo>
                      <a:cubicBezTo>
                        <a:pt x="8" y="13"/>
                        <a:pt x="14" y="8"/>
                        <a:pt x="21" y="8"/>
                      </a:cubicBezTo>
                      <a:cubicBezTo>
                        <a:pt x="28" y="8"/>
                        <a:pt x="33" y="13"/>
                        <a:pt x="33" y="20"/>
                      </a:cubicBezTo>
                      <a:cubicBezTo>
                        <a:pt x="33" y="27"/>
                        <a:pt x="28" y="33"/>
                        <a:pt x="21" y="33"/>
                      </a:cubicBezTo>
                      <a:close/>
                      <a:moveTo>
                        <a:pt x="13" y="20"/>
                      </a:moveTo>
                      <a:cubicBezTo>
                        <a:pt x="13" y="25"/>
                        <a:pt x="16" y="28"/>
                        <a:pt x="21" y="28"/>
                      </a:cubicBezTo>
                      <a:cubicBezTo>
                        <a:pt x="25" y="28"/>
                        <a:pt x="29" y="25"/>
                        <a:pt x="29" y="20"/>
                      </a:cubicBezTo>
                      <a:cubicBezTo>
                        <a:pt x="29" y="16"/>
                        <a:pt x="25" y="12"/>
                        <a:pt x="21" y="12"/>
                      </a:cubicBezTo>
                      <a:cubicBezTo>
                        <a:pt x="16" y="12"/>
                        <a:pt x="13" y="16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isḻîdê">
                  <a:extLst>
                    <a:ext uri="{FF2B5EF4-FFF2-40B4-BE49-F238E27FC236}">
                      <a16:creationId xmlns="" xmlns:a16="http://schemas.microsoft.com/office/drawing/2014/main" id="{494A1F3D-8BE3-4570-B6FF-5B1649468580}"/>
                    </a:ext>
                  </a:extLst>
                </p:cNvPr>
                <p:cNvSpPr/>
                <p:nvPr/>
              </p:nvSpPr>
              <p:spPr bwMode="auto">
                <a:xfrm>
                  <a:off x="10515118" y="5527123"/>
                  <a:ext cx="203562" cy="275983"/>
                </a:xfrm>
                <a:custGeom>
                  <a:avLst/>
                  <a:gdLst>
                    <a:gd name="T0" fmla="*/ 58 w 64"/>
                    <a:gd name="T1" fmla="*/ 9 h 86"/>
                    <a:gd name="T2" fmla="*/ 24 w 64"/>
                    <a:gd name="T3" fmla="*/ 1 h 86"/>
                    <a:gd name="T4" fmla="*/ 16 w 64"/>
                    <a:gd name="T5" fmla="*/ 7 h 86"/>
                    <a:gd name="T6" fmla="*/ 1 w 64"/>
                    <a:gd name="T7" fmla="*/ 68 h 86"/>
                    <a:gd name="T8" fmla="*/ 6 w 64"/>
                    <a:gd name="T9" fmla="*/ 77 h 86"/>
                    <a:gd name="T10" fmla="*/ 39 w 64"/>
                    <a:gd name="T11" fmla="*/ 85 h 86"/>
                    <a:gd name="T12" fmla="*/ 48 w 64"/>
                    <a:gd name="T13" fmla="*/ 80 h 86"/>
                    <a:gd name="T14" fmla="*/ 63 w 64"/>
                    <a:gd name="T15" fmla="*/ 18 h 86"/>
                    <a:gd name="T16" fmla="*/ 58 w 64"/>
                    <a:gd name="T17" fmla="*/ 9 h 86"/>
                    <a:gd name="T18" fmla="*/ 31 w 64"/>
                    <a:gd name="T19" fmla="*/ 7 h 86"/>
                    <a:gd name="T20" fmla="*/ 50 w 64"/>
                    <a:gd name="T21" fmla="*/ 11 h 86"/>
                    <a:gd name="T22" fmla="*/ 49 w 64"/>
                    <a:gd name="T23" fmla="*/ 14 h 86"/>
                    <a:gd name="T24" fmla="*/ 30 w 64"/>
                    <a:gd name="T25" fmla="*/ 9 h 86"/>
                    <a:gd name="T26" fmla="*/ 31 w 64"/>
                    <a:gd name="T27" fmla="*/ 7 h 86"/>
                    <a:gd name="T28" fmla="*/ 24 w 64"/>
                    <a:gd name="T29" fmla="*/ 76 h 86"/>
                    <a:gd name="T30" fmla="*/ 20 w 64"/>
                    <a:gd name="T31" fmla="*/ 71 h 86"/>
                    <a:gd name="T32" fmla="*/ 26 w 64"/>
                    <a:gd name="T33" fmla="*/ 67 h 86"/>
                    <a:gd name="T34" fmla="*/ 30 w 64"/>
                    <a:gd name="T35" fmla="*/ 73 h 86"/>
                    <a:gd name="T36" fmla="*/ 24 w 64"/>
                    <a:gd name="T37" fmla="*/ 76 h 86"/>
                    <a:gd name="T38" fmla="*/ 46 w 64"/>
                    <a:gd name="T39" fmla="*/ 67 h 86"/>
                    <a:gd name="T40" fmla="*/ 8 w 64"/>
                    <a:gd name="T41" fmla="*/ 58 h 86"/>
                    <a:gd name="T42" fmla="*/ 20 w 64"/>
                    <a:gd name="T43" fmla="*/ 10 h 86"/>
                    <a:gd name="T44" fmla="*/ 58 w 64"/>
                    <a:gd name="T45" fmla="*/ 19 h 86"/>
                    <a:gd name="T46" fmla="*/ 46 w 64"/>
                    <a:gd name="T47" fmla="*/ 6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86">
                      <a:moveTo>
                        <a:pt x="58" y="9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1" y="0"/>
                        <a:pt x="17" y="3"/>
                        <a:pt x="16" y="7"/>
                      </a:cubicBezTo>
                      <a:cubicBezTo>
                        <a:pt x="1" y="68"/>
                        <a:pt x="1" y="68"/>
                        <a:pt x="1" y="68"/>
                      </a:cubicBezTo>
                      <a:cubicBezTo>
                        <a:pt x="0" y="72"/>
                        <a:pt x="2" y="76"/>
                        <a:pt x="6" y="77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43" y="86"/>
                        <a:pt x="47" y="84"/>
                        <a:pt x="48" y="80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4" y="14"/>
                        <a:pt x="61" y="10"/>
                        <a:pt x="58" y="9"/>
                      </a:cubicBezTo>
                      <a:close/>
                      <a:moveTo>
                        <a:pt x="31" y="7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30" y="9"/>
                        <a:pt x="30" y="9"/>
                        <a:pt x="30" y="9"/>
                      </a:cubicBezTo>
                      <a:lnTo>
                        <a:pt x="31" y="7"/>
                      </a:lnTo>
                      <a:close/>
                      <a:moveTo>
                        <a:pt x="24" y="76"/>
                      </a:moveTo>
                      <a:cubicBezTo>
                        <a:pt x="21" y="76"/>
                        <a:pt x="19" y="73"/>
                        <a:pt x="20" y="71"/>
                      </a:cubicBezTo>
                      <a:cubicBezTo>
                        <a:pt x="21" y="68"/>
                        <a:pt x="23" y="66"/>
                        <a:pt x="26" y="67"/>
                      </a:cubicBezTo>
                      <a:cubicBezTo>
                        <a:pt x="29" y="68"/>
                        <a:pt x="30" y="70"/>
                        <a:pt x="30" y="73"/>
                      </a:cubicBezTo>
                      <a:cubicBezTo>
                        <a:pt x="29" y="75"/>
                        <a:pt x="26" y="77"/>
                        <a:pt x="24" y="76"/>
                      </a:cubicBezTo>
                      <a:close/>
                      <a:moveTo>
                        <a:pt x="46" y="67"/>
                      </a:move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lnTo>
                        <a:pt x="46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ŝḷiďê">
                  <a:extLst>
                    <a:ext uri="{FF2B5EF4-FFF2-40B4-BE49-F238E27FC236}">
                      <a16:creationId xmlns="" xmlns:a16="http://schemas.microsoft.com/office/drawing/2014/main" id="{6652BEA6-86DC-41B8-8735-5A2E02A0FC03}"/>
                    </a:ext>
                  </a:extLst>
                </p:cNvPr>
                <p:cNvSpPr/>
                <p:nvPr/>
              </p:nvSpPr>
              <p:spPr bwMode="auto">
                <a:xfrm>
                  <a:off x="10470099" y="3638300"/>
                  <a:ext cx="274026" cy="207477"/>
                </a:xfrm>
                <a:custGeom>
                  <a:avLst/>
                  <a:gdLst>
                    <a:gd name="T0" fmla="*/ 75 w 86"/>
                    <a:gd name="T1" fmla="*/ 11 h 65"/>
                    <a:gd name="T2" fmla="*/ 75 w 86"/>
                    <a:gd name="T3" fmla="*/ 0 h 65"/>
                    <a:gd name="T4" fmla="*/ 0 w 86"/>
                    <a:gd name="T5" fmla="*/ 0 h 65"/>
                    <a:gd name="T6" fmla="*/ 0 w 86"/>
                    <a:gd name="T7" fmla="*/ 60 h 65"/>
                    <a:gd name="T8" fmla="*/ 5 w 86"/>
                    <a:gd name="T9" fmla="*/ 65 h 65"/>
                    <a:gd name="T10" fmla="*/ 78 w 86"/>
                    <a:gd name="T11" fmla="*/ 65 h 65"/>
                    <a:gd name="T12" fmla="*/ 86 w 86"/>
                    <a:gd name="T13" fmla="*/ 57 h 65"/>
                    <a:gd name="T14" fmla="*/ 86 w 86"/>
                    <a:gd name="T15" fmla="*/ 11 h 65"/>
                    <a:gd name="T16" fmla="*/ 75 w 86"/>
                    <a:gd name="T17" fmla="*/ 11 h 65"/>
                    <a:gd name="T18" fmla="*/ 70 w 86"/>
                    <a:gd name="T19" fmla="*/ 60 h 65"/>
                    <a:gd name="T20" fmla="*/ 5 w 86"/>
                    <a:gd name="T21" fmla="*/ 60 h 65"/>
                    <a:gd name="T22" fmla="*/ 5 w 86"/>
                    <a:gd name="T23" fmla="*/ 5 h 65"/>
                    <a:gd name="T24" fmla="*/ 70 w 86"/>
                    <a:gd name="T25" fmla="*/ 5 h 65"/>
                    <a:gd name="T26" fmla="*/ 70 w 86"/>
                    <a:gd name="T27" fmla="*/ 60 h 65"/>
                    <a:gd name="T28" fmla="*/ 10 w 86"/>
                    <a:gd name="T29" fmla="*/ 16 h 65"/>
                    <a:gd name="T30" fmla="*/ 64 w 86"/>
                    <a:gd name="T31" fmla="*/ 16 h 65"/>
                    <a:gd name="T32" fmla="*/ 64 w 86"/>
                    <a:gd name="T33" fmla="*/ 22 h 65"/>
                    <a:gd name="T34" fmla="*/ 10 w 86"/>
                    <a:gd name="T35" fmla="*/ 22 h 65"/>
                    <a:gd name="T36" fmla="*/ 10 w 86"/>
                    <a:gd name="T37" fmla="*/ 16 h 65"/>
                    <a:gd name="T38" fmla="*/ 43 w 86"/>
                    <a:gd name="T39" fmla="*/ 27 h 65"/>
                    <a:gd name="T40" fmla="*/ 64 w 86"/>
                    <a:gd name="T41" fmla="*/ 27 h 65"/>
                    <a:gd name="T42" fmla="*/ 64 w 86"/>
                    <a:gd name="T43" fmla="*/ 32 h 65"/>
                    <a:gd name="T44" fmla="*/ 43 w 86"/>
                    <a:gd name="T45" fmla="*/ 32 h 65"/>
                    <a:gd name="T46" fmla="*/ 43 w 86"/>
                    <a:gd name="T47" fmla="*/ 27 h 65"/>
                    <a:gd name="T48" fmla="*/ 43 w 86"/>
                    <a:gd name="T49" fmla="*/ 38 h 65"/>
                    <a:gd name="T50" fmla="*/ 64 w 86"/>
                    <a:gd name="T51" fmla="*/ 38 h 65"/>
                    <a:gd name="T52" fmla="*/ 64 w 86"/>
                    <a:gd name="T53" fmla="*/ 43 h 65"/>
                    <a:gd name="T54" fmla="*/ 43 w 86"/>
                    <a:gd name="T55" fmla="*/ 43 h 65"/>
                    <a:gd name="T56" fmla="*/ 43 w 86"/>
                    <a:gd name="T57" fmla="*/ 38 h 65"/>
                    <a:gd name="T58" fmla="*/ 43 w 86"/>
                    <a:gd name="T59" fmla="*/ 49 h 65"/>
                    <a:gd name="T60" fmla="*/ 59 w 86"/>
                    <a:gd name="T61" fmla="*/ 49 h 65"/>
                    <a:gd name="T62" fmla="*/ 59 w 86"/>
                    <a:gd name="T63" fmla="*/ 54 h 65"/>
                    <a:gd name="T64" fmla="*/ 43 w 86"/>
                    <a:gd name="T65" fmla="*/ 54 h 65"/>
                    <a:gd name="T66" fmla="*/ 43 w 86"/>
                    <a:gd name="T67" fmla="*/ 49 h 65"/>
                    <a:gd name="T68" fmla="*/ 10 w 86"/>
                    <a:gd name="T69" fmla="*/ 27 h 65"/>
                    <a:gd name="T70" fmla="*/ 37 w 86"/>
                    <a:gd name="T71" fmla="*/ 27 h 65"/>
                    <a:gd name="T72" fmla="*/ 37 w 86"/>
                    <a:gd name="T73" fmla="*/ 54 h 65"/>
                    <a:gd name="T74" fmla="*/ 10 w 86"/>
                    <a:gd name="T75" fmla="*/ 54 h 65"/>
                    <a:gd name="T76" fmla="*/ 10 w 86"/>
                    <a:gd name="T77" fmla="*/ 2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6" h="65">
                      <a:moveTo>
                        <a:pt x="75" y="1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2" y="65"/>
                        <a:pt x="5" y="65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cubicBezTo>
                        <a:pt x="82" y="65"/>
                        <a:pt x="86" y="61"/>
                        <a:pt x="86" y="57"/>
                      </a:cubicBezTo>
                      <a:cubicBezTo>
                        <a:pt x="86" y="11"/>
                        <a:pt x="86" y="11"/>
                        <a:pt x="86" y="11"/>
                      </a:cubicBezTo>
                      <a:lnTo>
                        <a:pt x="75" y="11"/>
                      </a:lnTo>
                      <a:close/>
                      <a:moveTo>
                        <a:pt x="70" y="60"/>
                      </a:move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lnTo>
                        <a:pt x="70" y="60"/>
                      </a:lnTo>
                      <a:close/>
                      <a:moveTo>
                        <a:pt x="10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lnTo>
                        <a:pt x="10" y="16"/>
                      </a:lnTo>
                      <a:close/>
                      <a:moveTo>
                        <a:pt x="43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lnTo>
                        <a:pt x="43" y="27"/>
                      </a:lnTo>
                      <a:close/>
                      <a:moveTo>
                        <a:pt x="43" y="38"/>
                      </a:move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4" y="43"/>
                        <a:pt x="64" y="43"/>
                        <a:pt x="64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lnTo>
                        <a:pt x="43" y="38"/>
                      </a:lnTo>
                      <a:close/>
                      <a:moveTo>
                        <a:pt x="43" y="49"/>
                      </a:move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lnTo>
                        <a:pt x="43" y="49"/>
                      </a:lnTo>
                      <a:close/>
                      <a:moveTo>
                        <a:pt x="10" y="27"/>
                      </a:move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í$ḷíďê">
                  <a:extLst>
                    <a:ext uri="{FF2B5EF4-FFF2-40B4-BE49-F238E27FC236}">
                      <a16:creationId xmlns="" xmlns:a16="http://schemas.microsoft.com/office/drawing/2014/main" id="{61CC4795-A20C-482A-949F-867F095E390F}"/>
                    </a:ext>
                  </a:extLst>
                </p:cNvPr>
                <p:cNvSpPr/>
                <p:nvPr/>
              </p:nvSpPr>
              <p:spPr bwMode="auto">
                <a:xfrm>
                  <a:off x="10763698" y="2767289"/>
                  <a:ext cx="256411" cy="256409"/>
                </a:xfrm>
                <a:custGeom>
                  <a:avLst/>
                  <a:gdLst>
                    <a:gd name="T0" fmla="*/ 0 w 131"/>
                    <a:gd name="T1" fmla="*/ 131 h 131"/>
                    <a:gd name="T2" fmla="*/ 65 w 131"/>
                    <a:gd name="T3" fmla="*/ 131 h 131"/>
                    <a:gd name="T4" fmla="*/ 65 w 131"/>
                    <a:gd name="T5" fmla="*/ 0 h 131"/>
                    <a:gd name="T6" fmla="*/ 0 w 131"/>
                    <a:gd name="T7" fmla="*/ 0 h 131"/>
                    <a:gd name="T8" fmla="*/ 0 w 131"/>
                    <a:gd name="T9" fmla="*/ 131 h 131"/>
                    <a:gd name="T10" fmla="*/ 41 w 131"/>
                    <a:gd name="T11" fmla="*/ 17 h 131"/>
                    <a:gd name="T12" fmla="*/ 57 w 131"/>
                    <a:gd name="T13" fmla="*/ 17 h 131"/>
                    <a:gd name="T14" fmla="*/ 57 w 131"/>
                    <a:gd name="T15" fmla="*/ 33 h 131"/>
                    <a:gd name="T16" fmla="*/ 41 w 131"/>
                    <a:gd name="T17" fmla="*/ 33 h 131"/>
                    <a:gd name="T18" fmla="*/ 41 w 131"/>
                    <a:gd name="T19" fmla="*/ 17 h 131"/>
                    <a:gd name="T20" fmla="*/ 41 w 131"/>
                    <a:gd name="T21" fmla="*/ 49 h 131"/>
                    <a:gd name="T22" fmla="*/ 57 w 131"/>
                    <a:gd name="T23" fmla="*/ 49 h 131"/>
                    <a:gd name="T24" fmla="*/ 57 w 131"/>
                    <a:gd name="T25" fmla="*/ 66 h 131"/>
                    <a:gd name="T26" fmla="*/ 41 w 131"/>
                    <a:gd name="T27" fmla="*/ 66 h 131"/>
                    <a:gd name="T28" fmla="*/ 41 w 131"/>
                    <a:gd name="T29" fmla="*/ 49 h 131"/>
                    <a:gd name="T30" fmla="*/ 41 w 131"/>
                    <a:gd name="T31" fmla="*/ 82 h 131"/>
                    <a:gd name="T32" fmla="*/ 57 w 131"/>
                    <a:gd name="T33" fmla="*/ 82 h 131"/>
                    <a:gd name="T34" fmla="*/ 57 w 131"/>
                    <a:gd name="T35" fmla="*/ 98 h 131"/>
                    <a:gd name="T36" fmla="*/ 41 w 131"/>
                    <a:gd name="T37" fmla="*/ 98 h 131"/>
                    <a:gd name="T38" fmla="*/ 41 w 131"/>
                    <a:gd name="T39" fmla="*/ 82 h 131"/>
                    <a:gd name="T40" fmla="*/ 8 w 131"/>
                    <a:gd name="T41" fmla="*/ 17 h 131"/>
                    <a:gd name="T42" fmla="*/ 24 w 131"/>
                    <a:gd name="T43" fmla="*/ 17 h 131"/>
                    <a:gd name="T44" fmla="*/ 24 w 131"/>
                    <a:gd name="T45" fmla="*/ 33 h 131"/>
                    <a:gd name="T46" fmla="*/ 8 w 131"/>
                    <a:gd name="T47" fmla="*/ 33 h 131"/>
                    <a:gd name="T48" fmla="*/ 8 w 131"/>
                    <a:gd name="T49" fmla="*/ 17 h 131"/>
                    <a:gd name="T50" fmla="*/ 8 w 131"/>
                    <a:gd name="T51" fmla="*/ 49 h 131"/>
                    <a:gd name="T52" fmla="*/ 24 w 131"/>
                    <a:gd name="T53" fmla="*/ 49 h 131"/>
                    <a:gd name="T54" fmla="*/ 24 w 131"/>
                    <a:gd name="T55" fmla="*/ 66 h 131"/>
                    <a:gd name="T56" fmla="*/ 8 w 131"/>
                    <a:gd name="T57" fmla="*/ 66 h 131"/>
                    <a:gd name="T58" fmla="*/ 8 w 131"/>
                    <a:gd name="T59" fmla="*/ 49 h 131"/>
                    <a:gd name="T60" fmla="*/ 8 w 131"/>
                    <a:gd name="T61" fmla="*/ 82 h 131"/>
                    <a:gd name="T62" fmla="*/ 24 w 131"/>
                    <a:gd name="T63" fmla="*/ 82 h 131"/>
                    <a:gd name="T64" fmla="*/ 24 w 131"/>
                    <a:gd name="T65" fmla="*/ 98 h 131"/>
                    <a:gd name="T66" fmla="*/ 8 w 131"/>
                    <a:gd name="T67" fmla="*/ 98 h 131"/>
                    <a:gd name="T68" fmla="*/ 8 w 131"/>
                    <a:gd name="T69" fmla="*/ 82 h 131"/>
                    <a:gd name="T70" fmla="*/ 73 w 131"/>
                    <a:gd name="T71" fmla="*/ 41 h 131"/>
                    <a:gd name="T72" fmla="*/ 131 w 131"/>
                    <a:gd name="T73" fmla="*/ 41 h 131"/>
                    <a:gd name="T74" fmla="*/ 131 w 131"/>
                    <a:gd name="T75" fmla="*/ 49 h 131"/>
                    <a:gd name="T76" fmla="*/ 73 w 131"/>
                    <a:gd name="T77" fmla="*/ 49 h 131"/>
                    <a:gd name="T78" fmla="*/ 73 w 131"/>
                    <a:gd name="T79" fmla="*/ 41 h 131"/>
                    <a:gd name="T80" fmla="*/ 73 w 131"/>
                    <a:gd name="T81" fmla="*/ 131 h 131"/>
                    <a:gd name="T82" fmla="*/ 90 w 131"/>
                    <a:gd name="T83" fmla="*/ 131 h 131"/>
                    <a:gd name="T84" fmla="*/ 90 w 131"/>
                    <a:gd name="T85" fmla="*/ 98 h 131"/>
                    <a:gd name="T86" fmla="*/ 114 w 131"/>
                    <a:gd name="T87" fmla="*/ 98 h 131"/>
                    <a:gd name="T88" fmla="*/ 114 w 131"/>
                    <a:gd name="T89" fmla="*/ 131 h 131"/>
                    <a:gd name="T90" fmla="*/ 131 w 131"/>
                    <a:gd name="T91" fmla="*/ 131 h 131"/>
                    <a:gd name="T92" fmla="*/ 131 w 131"/>
                    <a:gd name="T93" fmla="*/ 57 h 131"/>
                    <a:gd name="T94" fmla="*/ 73 w 131"/>
                    <a:gd name="T95" fmla="*/ 57 h 131"/>
                    <a:gd name="T96" fmla="*/ 73 w 131"/>
                    <a:gd name="T9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1">
                      <a:moveTo>
                        <a:pt x="0" y="131"/>
                      </a:moveTo>
                      <a:lnTo>
                        <a:pt x="65" y="131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31"/>
                      </a:lnTo>
                      <a:close/>
                      <a:moveTo>
                        <a:pt x="41" y="17"/>
                      </a:moveTo>
                      <a:lnTo>
                        <a:pt x="57" y="17"/>
                      </a:lnTo>
                      <a:lnTo>
                        <a:pt x="57" y="33"/>
                      </a:lnTo>
                      <a:lnTo>
                        <a:pt x="41" y="33"/>
                      </a:lnTo>
                      <a:lnTo>
                        <a:pt x="41" y="17"/>
                      </a:lnTo>
                      <a:close/>
                      <a:moveTo>
                        <a:pt x="41" y="49"/>
                      </a:moveTo>
                      <a:lnTo>
                        <a:pt x="57" y="49"/>
                      </a:lnTo>
                      <a:lnTo>
                        <a:pt x="57" y="66"/>
                      </a:lnTo>
                      <a:lnTo>
                        <a:pt x="41" y="66"/>
                      </a:lnTo>
                      <a:lnTo>
                        <a:pt x="41" y="49"/>
                      </a:lnTo>
                      <a:close/>
                      <a:moveTo>
                        <a:pt x="41" y="82"/>
                      </a:moveTo>
                      <a:lnTo>
                        <a:pt x="57" y="82"/>
                      </a:lnTo>
                      <a:lnTo>
                        <a:pt x="57" y="98"/>
                      </a:lnTo>
                      <a:lnTo>
                        <a:pt x="41" y="98"/>
                      </a:lnTo>
                      <a:lnTo>
                        <a:pt x="41" y="82"/>
                      </a:lnTo>
                      <a:close/>
                      <a:moveTo>
                        <a:pt x="8" y="17"/>
                      </a:moveTo>
                      <a:lnTo>
                        <a:pt x="24" y="17"/>
                      </a:lnTo>
                      <a:lnTo>
                        <a:pt x="24" y="33"/>
                      </a:lnTo>
                      <a:lnTo>
                        <a:pt x="8" y="33"/>
                      </a:lnTo>
                      <a:lnTo>
                        <a:pt x="8" y="17"/>
                      </a:lnTo>
                      <a:close/>
                      <a:moveTo>
                        <a:pt x="8" y="49"/>
                      </a:moveTo>
                      <a:lnTo>
                        <a:pt x="24" y="49"/>
                      </a:lnTo>
                      <a:lnTo>
                        <a:pt x="24" y="66"/>
                      </a:lnTo>
                      <a:lnTo>
                        <a:pt x="8" y="66"/>
                      </a:lnTo>
                      <a:lnTo>
                        <a:pt x="8" y="49"/>
                      </a:lnTo>
                      <a:close/>
                      <a:moveTo>
                        <a:pt x="8" y="82"/>
                      </a:moveTo>
                      <a:lnTo>
                        <a:pt x="24" y="82"/>
                      </a:lnTo>
                      <a:lnTo>
                        <a:pt x="24" y="98"/>
                      </a:lnTo>
                      <a:lnTo>
                        <a:pt x="8" y="98"/>
                      </a:lnTo>
                      <a:lnTo>
                        <a:pt x="8" y="82"/>
                      </a:lnTo>
                      <a:close/>
                      <a:moveTo>
                        <a:pt x="73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3" y="49"/>
                      </a:lnTo>
                      <a:lnTo>
                        <a:pt x="73" y="41"/>
                      </a:lnTo>
                      <a:close/>
                      <a:moveTo>
                        <a:pt x="73" y="131"/>
                      </a:moveTo>
                      <a:lnTo>
                        <a:pt x="90" y="131"/>
                      </a:lnTo>
                      <a:lnTo>
                        <a:pt x="90" y="98"/>
                      </a:lnTo>
                      <a:lnTo>
                        <a:pt x="114" y="98"/>
                      </a:lnTo>
                      <a:lnTo>
                        <a:pt x="114" y="131"/>
                      </a:lnTo>
                      <a:lnTo>
                        <a:pt x="131" y="131"/>
                      </a:lnTo>
                      <a:lnTo>
                        <a:pt x="131" y="57"/>
                      </a:lnTo>
                      <a:lnTo>
                        <a:pt x="73" y="57"/>
                      </a:lnTo>
                      <a:lnTo>
                        <a:pt x="73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îsḷîḍê">
                  <a:extLst>
                    <a:ext uri="{FF2B5EF4-FFF2-40B4-BE49-F238E27FC236}">
                      <a16:creationId xmlns="" xmlns:a16="http://schemas.microsoft.com/office/drawing/2014/main" id="{D7CFC233-2DFB-4820-B9C9-B28C7CAAEF47}"/>
                    </a:ext>
                  </a:extLst>
                </p:cNvPr>
                <p:cNvSpPr/>
                <p:nvPr/>
              </p:nvSpPr>
              <p:spPr bwMode="auto">
                <a:xfrm>
                  <a:off x="10712808" y="3080462"/>
                  <a:ext cx="272069" cy="272068"/>
                </a:xfrm>
                <a:custGeom>
                  <a:avLst/>
                  <a:gdLst>
                    <a:gd name="T0" fmla="*/ 79 w 85"/>
                    <a:gd name="T1" fmla="*/ 24 h 85"/>
                    <a:gd name="T2" fmla="*/ 61 w 85"/>
                    <a:gd name="T3" fmla="*/ 6 h 85"/>
                    <a:gd name="T4" fmla="*/ 66 w 85"/>
                    <a:gd name="T5" fmla="*/ 0 h 85"/>
                    <a:gd name="T6" fmla="*/ 85 w 85"/>
                    <a:gd name="T7" fmla="*/ 19 h 85"/>
                    <a:gd name="T8" fmla="*/ 79 w 85"/>
                    <a:gd name="T9" fmla="*/ 24 h 85"/>
                    <a:gd name="T10" fmla="*/ 74 w 85"/>
                    <a:gd name="T11" fmla="*/ 30 h 85"/>
                    <a:gd name="T12" fmla="*/ 71 w 85"/>
                    <a:gd name="T13" fmla="*/ 59 h 85"/>
                    <a:gd name="T14" fmla="*/ 13 w 85"/>
                    <a:gd name="T15" fmla="*/ 85 h 85"/>
                    <a:gd name="T16" fmla="*/ 8 w 85"/>
                    <a:gd name="T17" fmla="*/ 81 h 85"/>
                    <a:gd name="T18" fmla="*/ 31 w 85"/>
                    <a:gd name="T19" fmla="*/ 58 h 85"/>
                    <a:gd name="T20" fmla="*/ 34 w 85"/>
                    <a:gd name="T21" fmla="*/ 59 h 85"/>
                    <a:gd name="T22" fmla="*/ 42 w 85"/>
                    <a:gd name="T23" fmla="*/ 51 h 85"/>
                    <a:gd name="T24" fmla="*/ 34 w 85"/>
                    <a:gd name="T25" fmla="*/ 43 h 85"/>
                    <a:gd name="T26" fmla="*/ 26 w 85"/>
                    <a:gd name="T27" fmla="*/ 51 h 85"/>
                    <a:gd name="T28" fmla="*/ 27 w 85"/>
                    <a:gd name="T29" fmla="*/ 54 h 85"/>
                    <a:gd name="T30" fmla="*/ 4 w 85"/>
                    <a:gd name="T31" fmla="*/ 76 h 85"/>
                    <a:gd name="T32" fmla="*/ 0 w 85"/>
                    <a:gd name="T33" fmla="*/ 72 h 85"/>
                    <a:gd name="T34" fmla="*/ 26 w 85"/>
                    <a:gd name="T35" fmla="*/ 14 h 85"/>
                    <a:gd name="T36" fmla="*/ 55 w 85"/>
                    <a:gd name="T37" fmla="*/ 11 h 85"/>
                    <a:gd name="T38" fmla="*/ 74 w 85"/>
                    <a:gd name="T39" fmla="*/ 3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85">
                      <a:moveTo>
                        <a:pt x="79" y="24"/>
                      </a:move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lnTo>
                        <a:pt x="79" y="24"/>
                      </a:lnTo>
                      <a:close/>
                      <a:moveTo>
                        <a:pt x="74" y="30"/>
                      </a:move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47" y="59"/>
                        <a:pt x="13" y="85"/>
                        <a:pt x="13" y="85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2" y="59"/>
                        <a:pt x="33" y="59"/>
                        <a:pt x="34" y="59"/>
                      </a:cubicBezTo>
                      <a:cubicBezTo>
                        <a:pt x="38" y="59"/>
                        <a:pt x="42" y="55"/>
                        <a:pt x="42" y="51"/>
                      </a:cubicBezTo>
                      <a:cubicBezTo>
                        <a:pt x="42" y="46"/>
                        <a:pt x="38" y="43"/>
                        <a:pt x="34" y="43"/>
                      </a:cubicBezTo>
                      <a:cubicBezTo>
                        <a:pt x="30" y="43"/>
                        <a:pt x="26" y="46"/>
                        <a:pt x="26" y="51"/>
                      </a:cubicBezTo>
                      <a:cubicBezTo>
                        <a:pt x="26" y="52"/>
                        <a:pt x="26" y="53"/>
                        <a:pt x="27" y="54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26" y="37"/>
                        <a:pt x="26" y="14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lnTo>
                        <a:pt x="74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išļîḍè">
                  <a:extLst>
                    <a:ext uri="{FF2B5EF4-FFF2-40B4-BE49-F238E27FC236}">
                      <a16:creationId xmlns="" xmlns:a16="http://schemas.microsoft.com/office/drawing/2014/main" id="{1F00B16A-D1E4-438A-B4F8-E74513BBB0CC}"/>
                    </a:ext>
                  </a:extLst>
                </p:cNvPr>
                <p:cNvSpPr/>
                <p:nvPr/>
              </p:nvSpPr>
              <p:spPr bwMode="auto">
                <a:xfrm>
                  <a:off x="10466184" y="275750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6 w 77"/>
                    <a:gd name="T3" fmla="*/ 2 h 77"/>
                    <a:gd name="T4" fmla="*/ 39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8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9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8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20 w 77"/>
                    <a:gd name="T41" fmla="*/ 38 h 77"/>
                    <a:gd name="T42" fmla="*/ 20 w 77"/>
                    <a:gd name="T43" fmla="*/ 72 h 77"/>
                    <a:gd name="T44" fmla="*/ 4 w 77"/>
                    <a:gd name="T45" fmla="*/ 54 h 77"/>
                    <a:gd name="T46" fmla="*/ 20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30" y="1"/>
                        <a:pt x="34" y="0"/>
                        <a:pt x="39" y="0"/>
                      </a:cubicBezTo>
                      <a:cubicBezTo>
                        <a:pt x="44" y="0"/>
                        <a:pt x="49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8"/>
                      </a:cubicBezTo>
                      <a:cubicBezTo>
                        <a:pt x="77" y="43"/>
                        <a:pt x="76" y="48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9" y="77"/>
                      </a:cubicBezTo>
                      <a:cubicBezTo>
                        <a:pt x="34" y="77"/>
                        <a:pt x="29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5"/>
                        <a:pt x="0" y="42"/>
                        <a:pt x="0" y="38"/>
                      </a:cubicBezTo>
                      <a:cubicBezTo>
                        <a:pt x="0" y="24"/>
                        <a:pt x="8" y="11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20" y="38"/>
                      </a:move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2" y="68"/>
                        <a:pt x="7" y="61"/>
                        <a:pt x="4" y="54"/>
                      </a:cubicBezTo>
                      <a:lnTo>
                        <a:pt x="2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ṡľide">
                  <a:extLst>
                    <a:ext uri="{FF2B5EF4-FFF2-40B4-BE49-F238E27FC236}">
                      <a16:creationId xmlns="" xmlns:a16="http://schemas.microsoft.com/office/drawing/2014/main" id="{35F978B2-7313-4E2B-A248-1B8EC1209024}"/>
                    </a:ext>
                  </a:extLst>
                </p:cNvPr>
                <p:cNvSpPr/>
                <p:nvPr/>
              </p:nvSpPr>
              <p:spPr bwMode="auto">
                <a:xfrm>
                  <a:off x="10462270" y="3049145"/>
                  <a:ext cx="230965" cy="185946"/>
                </a:xfrm>
                <a:custGeom>
                  <a:avLst/>
                  <a:gdLst>
                    <a:gd name="T0" fmla="*/ 0 w 72"/>
                    <a:gd name="T1" fmla="*/ 0 h 58"/>
                    <a:gd name="T2" fmla="*/ 0 w 72"/>
                    <a:gd name="T3" fmla="*/ 58 h 58"/>
                    <a:gd name="T4" fmla="*/ 72 w 72"/>
                    <a:gd name="T5" fmla="*/ 58 h 58"/>
                    <a:gd name="T6" fmla="*/ 72 w 72"/>
                    <a:gd name="T7" fmla="*/ 0 h 58"/>
                    <a:gd name="T8" fmla="*/ 0 w 72"/>
                    <a:gd name="T9" fmla="*/ 0 h 58"/>
                    <a:gd name="T10" fmla="*/ 67 w 72"/>
                    <a:gd name="T11" fmla="*/ 53 h 58"/>
                    <a:gd name="T12" fmla="*/ 4 w 72"/>
                    <a:gd name="T13" fmla="*/ 53 h 58"/>
                    <a:gd name="T14" fmla="*/ 4 w 72"/>
                    <a:gd name="T15" fmla="*/ 4 h 58"/>
                    <a:gd name="T16" fmla="*/ 67 w 72"/>
                    <a:gd name="T17" fmla="*/ 4 h 58"/>
                    <a:gd name="T18" fmla="*/ 67 w 72"/>
                    <a:gd name="T19" fmla="*/ 53 h 58"/>
                    <a:gd name="T20" fmla="*/ 49 w 72"/>
                    <a:gd name="T21" fmla="*/ 15 h 58"/>
                    <a:gd name="T22" fmla="*/ 56 w 72"/>
                    <a:gd name="T23" fmla="*/ 22 h 58"/>
                    <a:gd name="T24" fmla="*/ 63 w 72"/>
                    <a:gd name="T25" fmla="*/ 15 h 58"/>
                    <a:gd name="T26" fmla="*/ 56 w 72"/>
                    <a:gd name="T27" fmla="*/ 9 h 58"/>
                    <a:gd name="T28" fmla="*/ 49 w 72"/>
                    <a:gd name="T29" fmla="*/ 15 h 58"/>
                    <a:gd name="T30" fmla="*/ 63 w 72"/>
                    <a:gd name="T31" fmla="*/ 49 h 58"/>
                    <a:gd name="T32" fmla="*/ 9 w 72"/>
                    <a:gd name="T33" fmla="*/ 49 h 58"/>
                    <a:gd name="T34" fmla="*/ 22 w 72"/>
                    <a:gd name="T35" fmla="*/ 13 h 58"/>
                    <a:gd name="T36" fmla="*/ 40 w 72"/>
                    <a:gd name="T37" fmla="*/ 35 h 58"/>
                    <a:gd name="T38" fmla="*/ 49 w 72"/>
                    <a:gd name="T39" fmla="*/ 29 h 58"/>
                    <a:gd name="T40" fmla="*/ 63 w 72"/>
                    <a:gd name="T41" fmla="*/ 4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58">
                      <a:moveTo>
                        <a:pt x="0" y="0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2" y="0"/>
                        <a:pt x="72" y="0"/>
                        <a:pt x="72" y="0"/>
                      </a:cubicBezTo>
                      <a:lnTo>
                        <a:pt x="0" y="0"/>
                      </a:lnTo>
                      <a:close/>
                      <a:moveTo>
                        <a:pt x="67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7" y="4"/>
                        <a:pt x="67" y="4"/>
                        <a:pt x="67" y="4"/>
                      </a:cubicBezTo>
                      <a:lnTo>
                        <a:pt x="67" y="53"/>
                      </a:lnTo>
                      <a:close/>
                      <a:moveTo>
                        <a:pt x="49" y="15"/>
                      </a:moveTo>
                      <a:cubicBezTo>
                        <a:pt x="49" y="19"/>
                        <a:pt x="52" y="22"/>
                        <a:pt x="56" y="22"/>
                      </a:cubicBezTo>
                      <a:cubicBezTo>
                        <a:pt x="60" y="22"/>
                        <a:pt x="63" y="19"/>
                        <a:pt x="63" y="15"/>
                      </a:cubicBezTo>
                      <a:cubicBezTo>
                        <a:pt x="63" y="12"/>
                        <a:pt x="60" y="9"/>
                        <a:pt x="56" y="9"/>
                      </a:cubicBezTo>
                      <a:cubicBezTo>
                        <a:pt x="52" y="9"/>
                        <a:pt x="49" y="12"/>
                        <a:pt x="49" y="15"/>
                      </a:cubicBezTo>
                      <a:close/>
                      <a:moveTo>
                        <a:pt x="63" y="49"/>
                      </a:move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lnTo>
                        <a:pt x="63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íś1iḓê">
                  <a:extLst>
                    <a:ext uri="{FF2B5EF4-FFF2-40B4-BE49-F238E27FC236}">
                      <a16:creationId xmlns="" xmlns:a16="http://schemas.microsoft.com/office/drawing/2014/main" id="{97680683-B0F1-4D34-A285-648B8001FA9C}"/>
                    </a:ext>
                  </a:extLst>
                </p:cNvPr>
                <p:cNvSpPr/>
                <p:nvPr/>
              </p:nvSpPr>
              <p:spPr bwMode="auto">
                <a:xfrm>
                  <a:off x="10370276" y="3305554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6 w 76"/>
                    <a:gd name="T5" fmla="*/ 65 h 88"/>
                    <a:gd name="T6" fmla="*/ 49 w 76"/>
                    <a:gd name="T7" fmla="*/ 27 h 88"/>
                    <a:gd name="T8" fmla="*/ 32 w 76"/>
                    <a:gd name="T9" fmla="*/ 75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0" y="23"/>
                        <a:pt x="30" y="12"/>
                        <a:pt x="14" y="28"/>
                      </a:cubicBezTo>
                      <a:cubicBezTo>
                        <a:pt x="0" y="42"/>
                        <a:pt x="5" y="60"/>
                        <a:pt x="16" y="65"/>
                      </a:cubicBezTo>
                      <a:cubicBezTo>
                        <a:pt x="28" y="60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2" y="75"/>
                      </a:cubicBezTo>
                      <a:cubicBezTo>
                        <a:pt x="44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9"/>
                        <a:pt x="4" y="83"/>
                        <a:pt x="10" y="83"/>
                      </a:cubicBezTo>
                      <a:cubicBezTo>
                        <a:pt x="14" y="83"/>
                        <a:pt x="36" y="71"/>
                        <a:pt x="47" y="41"/>
                      </a:cubicBezTo>
                      <a:cubicBezTo>
                        <a:pt x="30" y="71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ṩḷiḑé">
                  <a:extLst>
                    <a:ext uri="{FF2B5EF4-FFF2-40B4-BE49-F238E27FC236}">
                      <a16:creationId xmlns="" xmlns:a16="http://schemas.microsoft.com/office/drawing/2014/main" id="{09BB5BA0-1D0D-488F-A147-427D4F86FAA5}"/>
                    </a:ext>
                  </a:extLst>
                </p:cNvPr>
                <p:cNvSpPr/>
                <p:nvPr/>
              </p:nvSpPr>
              <p:spPr bwMode="auto">
                <a:xfrm>
                  <a:off x="10303727" y="2346463"/>
                  <a:ext cx="328831" cy="244665"/>
                </a:xfrm>
                <a:custGeom>
                  <a:avLst/>
                  <a:gdLst>
                    <a:gd name="T0" fmla="*/ 99 w 103"/>
                    <a:gd name="T1" fmla="*/ 3 h 77"/>
                    <a:gd name="T2" fmla="*/ 52 w 103"/>
                    <a:gd name="T3" fmla="*/ 0 h 77"/>
                    <a:gd name="T4" fmla="*/ 4 w 103"/>
                    <a:gd name="T5" fmla="*/ 3 h 77"/>
                    <a:gd name="T6" fmla="*/ 0 w 103"/>
                    <a:gd name="T7" fmla="*/ 38 h 77"/>
                    <a:gd name="T8" fmla="*/ 4 w 103"/>
                    <a:gd name="T9" fmla="*/ 73 h 77"/>
                    <a:gd name="T10" fmla="*/ 52 w 103"/>
                    <a:gd name="T11" fmla="*/ 77 h 77"/>
                    <a:gd name="T12" fmla="*/ 99 w 103"/>
                    <a:gd name="T13" fmla="*/ 73 h 77"/>
                    <a:gd name="T14" fmla="*/ 103 w 103"/>
                    <a:gd name="T15" fmla="*/ 38 h 77"/>
                    <a:gd name="T16" fmla="*/ 99 w 103"/>
                    <a:gd name="T17" fmla="*/ 3 h 77"/>
                    <a:gd name="T18" fmla="*/ 39 w 103"/>
                    <a:gd name="T19" fmla="*/ 57 h 77"/>
                    <a:gd name="T20" fmla="*/ 39 w 103"/>
                    <a:gd name="T21" fmla="*/ 19 h 77"/>
                    <a:gd name="T22" fmla="*/ 71 w 103"/>
                    <a:gd name="T23" fmla="*/ 38 h 77"/>
                    <a:gd name="T24" fmla="*/ 39 w 103"/>
                    <a:gd name="T25" fmla="*/ 5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" h="77">
                      <a:moveTo>
                        <a:pt x="99" y="3"/>
                      </a:moveTo>
                      <a:cubicBezTo>
                        <a:pt x="84" y="1"/>
                        <a:pt x="68" y="0"/>
                        <a:pt x="52" y="0"/>
                      </a:cubicBezTo>
                      <a:cubicBezTo>
                        <a:pt x="35" y="0"/>
                        <a:pt x="19" y="1"/>
                        <a:pt x="4" y="3"/>
                      </a:cubicBezTo>
                      <a:cubicBezTo>
                        <a:pt x="2" y="14"/>
                        <a:pt x="0" y="26"/>
                        <a:pt x="0" y="38"/>
                      </a:cubicBezTo>
                      <a:cubicBezTo>
                        <a:pt x="0" y="51"/>
                        <a:pt x="2" y="63"/>
                        <a:pt x="4" y="73"/>
                      </a:cubicBezTo>
                      <a:cubicBezTo>
                        <a:pt x="19" y="75"/>
                        <a:pt x="35" y="77"/>
                        <a:pt x="52" y="77"/>
                      </a:cubicBezTo>
                      <a:cubicBezTo>
                        <a:pt x="68" y="77"/>
                        <a:pt x="84" y="75"/>
                        <a:pt x="99" y="73"/>
                      </a:cubicBezTo>
                      <a:cubicBezTo>
                        <a:pt x="101" y="63"/>
                        <a:pt x="103" y="51"/>
                        <a:pt x="103" y="38"/>
                      </a:cubicBezTo>
                      <a:cubicBezTo>
                        <a:pt x="103" y="26"/>
                        <a:pt x="101" y="14"/>
                        <a:pt x="99" y="3"/>
                      </a:cubicBezTo>
                      <a:close/>
                      <a:moveTo>
                        <a:pt x="39" y="57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71" y="38"/>
                        <a:pt x="71" y="38"/>
                        <a:pt x="71" y="38"/>
                      </a:cubicBezTo>
                      <a:lnTo>
                        <a:pt x="3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íš1ídé">
                  <a:extLst>
                    <a:ext uri="{FF2B5EF4-FFF2-40B4-BE49-F238E27FC236}">
                      <a16:creationId xmlns="" xmlns:a16="http://schemas.microsoft.com/office/drawing/2014/main" id="{F72F6938-DC45-46DE-BFC5-AB8046462841}"/>
                    </a:ext>
                  </a:extLst>
                </p:cNvPr>
                <p:cNvSpPr/>
                <p:nvPr/>
              </p:nvSpPr>
              <p:spPr bwMode="auto">
                <a:xfrm>
                  <a:off x="10278281" y="3927985"/>
                  <a:ext cx="367978" cy="367978"/>
                </a:xfrm>
                <a:custGeom>
                  <a:avLst/>
                  <a:gdLst>
                    <a:gd name="T0" fmla="*/ 115 w 115"/>
                    <a:gd name="T1" fmla="*/ 32 h 115"/>
                    <a:gd name="T2" fmla="*/ 104 w 115"/>
                    <a:gd name="T3" fmla="*/ 22 h 115"/>
                    <a:gd name="T4" fmla="*/ 84 w 115"/>
                    <a:gd name="T5" fmla="*/ 42 h 115"/>
                    <a:gd name="T6" fmla="*/ 73 w 115"/>
                    <a:gd name="T7" fmla="*/ 30 h 115"/>
                    <a:gd name="T8" fmla="*/ 93 w 115"/>
                    <a:gd name="T9" fmla="*/ 10 h 115"/>
                    <a:gd name="T10" fmla="*/ 83 w 115"/>
                    <a:gd name="T11" fmla="*/ 0 h 115"/>
                    <a:gd name="T12" fmla="*/ 63 w 115"/>
                    <a:gd name="T13" fmla="*/ 20 h 115"/>
                    <a:gd name="T14" fmla="*/ 50 w 115"/>
                    <a:gd name="T15" fmla="*/ 7 h 115"/>
                    <a:gd name="T16" fmla="*/ 40 w 115"/>
                    <a:gd name="T17" fmla="*/ 17 h 115"/>
                    <a:gd name="T18" fmla="*/ 98 w 115"/>
                    <a:gd name="T19" fmla="*/ 74 h 115"/>
                    <a:gd name="T20" fmla="*/ 107 w 115"/>
                    <a:gd name="T21" fmla="*/ 65 h 115"/>
                    <a:gd name="T22" fmla="*/ 95 w 115"/>
                    <a:gd name="T23" fmla="*/ 52 h 115"/>
                    <a:gd name="T24" fmla="*/ 115 w 115"/>
                    <a:gd name="T25" fmla="*/ 32 h 115"/>
                    <a:gd name="T26" fmla="*/ 31 w 115"/>
                    <a:gd name="T27" fmla="*/ 84 h 115"/>
                    <a:gd name="T28" fmla="*/ 89 w 115"/>
                    <a:gd name="T29" fmla="*/ 76 h 115"/>
                    <a:gd name="T30" fmla="*/ 39 w 115"/>
                    <a:gd name="T31" fmla="*/ 26 h 115"/>
                    <a:gd name="T32" fmla="*/ 31 w 115"/>
                    <a:gd name="T33" fmla="*/ 84 h 115"/>
                    <a:gd name="T34" fmla="*/ 21 w 115"/>
                    <a:gd name="T35" fmla="*/ 79 h 115"/>
                    <a:gd name="T36" fmla="*/ 36 w 115"/>
                    <a:gd name="T37" fmla="*/ 93 h 115"/>
                    <a:gd name="T38" fmla="*/ 14 w 115"/>
                    <a:gd name="T39" fmla="*/ 115 h 115"/>
                    <a:gd name="T40" fmla="*/ 0 w 115"/>
                    <a:gd name="T41" fmla="*/ 100 h 115"/>
                    <a:gd name="T42" fmla="*/ 21 w 115"/>
                    <a:gd name="T43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115">
                      <a:moveTo>
                        <a:pt x="115" y="32"/>
                      </a:move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73" y="30"/>
                        <a:pt x="73" y="30"/>
                        <a:pt x="73" y="30"/>
                      </a:cubicBez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98" y="74"/>
                        <a:pt x="98" y="74"/>
                        <a:pt x="98" y="74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lnTo>
                        <a:pt x="115" y="32"/>
                      </a:lnTo>
                      <a:close/>
                      <a:moveTo>
                        <a:pt x="31" y="84"/>
                      </a:moveTo>
                      <a:cubicBezTo>
                        <a:pt x="49" y="103"/>
                        <a:pt x="74" y="88"/>
                        <a:pt x="89" y="7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41"/>
                        <a:pt x="12" y="66"/>
                        <a:pt x="31" y="84"/>
                      </a:cubicBezTo>
                      <a:close/>
                      <a:moveTo>
                        <a:pt x="21" y="79"/>
                      </a:move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14" y="115"/>
                        <a:pt x="14" y="115"/>
                        <a:pt x="14" y="11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lnTo>
                        <a:pt x="21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ṡḷiḍe">
                  <a:extLst>
                    <a:ext uri="{FF2B5EF4-FFF2-40B4-BE49-F238E27FC236}">
                      <a16:creationId xmlns="" xmlns:a16="http://schemas.microsoft.com/office/drawing/2014/main" id="{6559A62C-71FB-4E40-8618-5CC405D392AD}"/>
                    </a:ext>
                  </a:extLst>
                </p:cNvPr>
                <p:cNvSpPr/>
                <p:nvPr/>
              </p:nvSpPr>
              <p:spPr bwMode="auto">
                <a:xfrm>
                  <a:off x="10217604" y="4376214"/>
                  <a:ext cx="270111" cy="313173"/>
                </a:xfrm>
                <a:custGeom>
                  <a:avLst/>
                  <a:gdLst>
                    <a:gd name="T0" fmla="*/ 55 w 85"/>
                    <a:gd name="T1" fmla="*/ 14 h 98"/>
                    <a:gd name="T2" fmla="*/ 55 w 85"/>
                    <a:gd name="T3" fmla="*/ 27 h 98"/>
                    <a:gd name="T4" fmla="*/ 64 w 85"/>
                    <a:gd name="T5" fmla="*/ 33 h 98"/>
                    <a:gd name="T6" fmla="*/ 73 w 85"/>
                    <a:gd name="T7" fmla="*/ 55 h 98"/>
                    <a:gd name="T8" fmla="*/ 64 w 85"/>
                    <a:gd name="T9" fmla="*/ 77 h 98"/>
                    <a:gd name="T10" fmla="*/ 43 w 85"/>
                    <a:gd name="T11" fmla="*/ 86 h 98"/>
                    <a:gd name="T12" fmla="*/ 21 w 85"/>
                    <a:gd name="T13" fmla="*/ 77 h 98"/>
                    <a:gd name="T14" fmla="*/ 12 w 85"/>
                    <a:gd name="T15" fmla="*/ 55 h 98"/>
                    <a:gd name="T16" fmla="*/ 21 w 85"/>
                    <a:gd name="T17" fmla="*/ 33 h 98"/>
                    <a:gd name="T18" fmla="*/ 30 w 85"/>
                    <a:gd name="T19" fmla="*/ 27 h 98"/>
                    <a:gd name="T20" fmla="*/ 30 w 85"/>
                    <a:gd name="T21" fmla="*/ 14 h 98"/>
                    <a:gd name="T22" fmla="*/ 0 w 85"/>
                    <a:gd name="T23" fmla="*/ 55 h 98"/>
                    <a:gd name="T24" fmla="*/ 43 w 85"/>
                    <a:gd name="T25" fmla="*/ 98 h 98"/>
                    <a:gd name="T26" fmla="*/ 85 w 85"/>
                    <a:gd name="T27" fmla="*/ 55 h 98"/>
                    <a:gd name="T28" fmla="*/ 55 w 85"/>
                    <a:gd name="T29" fmla="*/ 14 h 98"/>
                    <a:gd name="T30" fmla="*/ 37 w 85"/>
                    <a:gd name="T31" fmla="*/ 0 h 98"/>
                    <a:gd name="T32" fmla="*/ 49 w 85"/>
                    <a:gd name="T33" fmla="*/ 0 h 98"/>
                    <a:gd name="T34" fmla="*/ 49 w 85"/>
                    <a:gd name="T35" fmla="*/ 49 h 98"/>
                    <a:gd name="T36" fmla="*/ 37 w 85"/>
                    <a:gd name="T37" fmla="*/ 49 h 98"/>
                    <a:gd name="T38" fmla="*/ 37 w 85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8" y="29"/>
                        <a:pt x="62" y="31"/>
                        <a:pt x="64" y="33"/>
                      </a:cubicBezTo>
                      <a:cubicBezTo>
                        <a:pt x="70" y="39"/>
                        <a:pt x="73" y="47"/>
                        <a:pt x="73" y="55"/>
                      </a:cubicBezTo>
                      <a:cubicBezTo>
                        <a:pt x="73" y="63"/>
                        <a:pt x="70" y="71"/>
                        <a:pt x="64" y="77"/>
                      </a:cubicBezTo>
                      <a:cubicBezTo>
                        <a:pt x="58" y="82"/>
                        <a:pt x="51" y="86"/>
                        <a:pt x="43" y="86"/>
                      </a:cubicBezTo>
                      <a:cubicBezTo>
                        <a:pt x="34" y="86"/>
                        <a:pt x="27" y="82"/>
                        <a:pt x="21" y="77"/>
                      </a:cubicBezTo>
                      <a:cubicBezTo>
                        <a:pt x="15" y="71"/>
                        <a:pt x="12" y="63"/>
                        <a:pt x="12" y="55"/>
                      </a:cubicBezTo>
                      <a:cubicBezTo>
                        <a:pt x="12" y="47"/>
                        <a:pt x="15" y="39"/>
                        <a:pt x="21" y="33"/>
                      </a:cubicBezTo>
                      <a:cubicBezTo>
                        <a:pt x="24" y="31"/>
                        <a:pt x="27" y="29"/>
                        <a:pt x="30" y="2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19" y="98"/>
                        <a:pt x="43" y="98"/>
                      </a:cubicBezTo>
                      <a:cubicBezTo>
                        <a:pt x="66" y="98"/>
                        <a:pt x="85" y="79"/>
                        <a:pt x="85" y="55"/>
                      </a:cubicBezTo>
                      <a:cubicBezTo>
                        <a:pt x="85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i$liḓé">
                  <a:extLst>
                    <a:ext uri="{FF2B5EF4-FFF2-40B4-BE49-F238E27FC236}">
                      <a16:creationId xmlns="" xmlns:a16="http://schemas.microsoft.com/office/drawing/2014/main" id="{EEF2C966-0357-4177-B22D-3B93DFE220B9}"/>
                    </a:ext>
                  </a:extLst>
                </p:cNvPr>
                <p:cNvSpPr/>
                <p:nvPr/>
              </p:nvSpPr>
              <p:spPr bwMode="auto">
                <a:xfrm>
                  <a:off x="10248921" y="3640258"/>
                  <a:ext cx="146800" cy="256409"/>
                </a:xfrm>
                <a:custGeom>
                  <a:avLst/>
                  <a:gdLst>
                    <a:gd name="T0" fmla="*/ 0 w 75"/>
                    <a:gd name="T1" fmla="*/ 131 h 131"/>
                    <a:gd name="T2" fmla="*/ 0 w 75"/>
                    <a:gd name="T3" fmla="*/ 0 h 131"/>
                    <a:gd name="T4" fmla="*/ 21 w 75"/>
                    <a:gd name="T5" fmla="*/ 0 h 131"/>
                    <a:gd name="T6" fmla="*/ 21 w 75"/>
                    <a:gd name="T7" fmla="*/ 59 h 131"/>
                    <a:gd name="T8" fmla="*/ 75 w 75"/>
                    <a:gd name="T9" fmla="*/ 5 h 131"/>
                    <a:gd name="T10" fmla="*/ 75 w 75"/>
                    <a:gd name="T11" fmla="*/ 125 h 131"/>
                    <a:gd name="T12" fmla="*/ 21 w 75"/>
                    <a:gd name="T13" fmla="*/ 71 h 131"/>
                    <a:gd name="T14" fmla="*/ 21 w 75"/>
                    <a:gd name="T15" fmla="*/ 131 h 131"/>
                    <a:gd name="T16" fmla="*/ 0 w 75"/>
                    <a:gd name="T17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131">
                      <a:moveTo>
                        <a:pt x="0" y="131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59"/>
                      </a:lnTo>
                      <a:lnTo>
                        <a:pt x="75" y="5"/>
                      </a:lnTo>
                      <a:lnTo>
                        <a:pt x="75" y="125"/>
                      </a:lnTo>
                      <a:lnTo>
                        <a:pt x="21" y="71"/>
                      </a:lnTo>
                      <a:lnTo>
                        <a:pt x="21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ṡlîdé">
                  <a:extLst>
                    <a:ext uri="{FF2B5EF4-FFF2-40B4-BE49-F238E27FC236}">
                      <a16:creationId xmlns="" xmlns:a16="http://schemas.microsoft.com/office/drawing/2014/main" id="{A4CA9CD3-1A31-4251-AC83-29E7DD3B5AD4}"/>
                    </a:ext>
                  </a:extLst>
                </p:cNvPr>
                <p:cNvSpPr/>
                <p:nvPr/>
              </p:nvSpPr>
              <p:spPr bwMode="auto">
                <a:xfrm>
                  <a:off x="10156926" y="2651806"/>
                  <a:ext cx="279899" cy="250538"/>
                </a:xfrm>
                <a:custGeom>
                  <a:avLst/>
                  <a:gdLst>
                    <a:gd name="T0" fmla="*/ 22 w 88"/>
                    <a:gd name="T1" fmla="*/ 0 h 78"/>
                    <a:gd name="T2" fmla="*/ 66 w 88"/>
                    <a:gd name="T3" fmla="*/ 0 h 78"/>
                    <a:gd name="T4" fmla="*/ 66 w 88"/>
                    <a:gd name="T5" fmla="*/ 11 h 78"/>
                    <a:gd name="T6" fmla="*/ 22 w 88"/>
                    <a:gd name="T7" fmla="*/ 11 h 78"/>
                    <a:gd name="T8" fmla="*/ 22 w 88"/>
                    <a:gd name="T9" fmla="*/ 0 h 78"/>
                    <a:gd name="T10" fmla="*/ 83 w 88"/>
                    <a:gd name="T11" fmla="*/ 17 h 78"/>
                    <a:gd name="T12" fmla="*/ 5 w 88"/>
                    <a:gd name="T13" fmla="*/ 17 h 78"/>
                    <a:gd name="T14" fmla="*/ 0 w 88"/>
                    <a:gd name="T15" fmla="*/ 22 h 78"/>
                    <a:gd name="T16" fmla="*/ 0 w 88"/>
                    <a:gd name="T17" fmla="*/ 50 h 78"/>
                    <a:gd name="T18" fmla="*/ 5 w 88"/>
                    <a:gd name="T19" fmla="*/ 56 h 78"/>
                    <a:gd name="T20" fmla="*/ 22 w 88"/>
                    <a:gd name="T21" fmla="*/ 56 h 78"/>
                    <a:gd name="T22" fmla="*/ 22 w 88"/>
                    <a:gd name="T23" fmla="*/ 78 h 78"/>
                    <a:gd name="T24" fmla="*/ 66 w 88"/>
                    <a:gd name="T25" fmla="*/ 78 h 78"/>
                    <a:gd name="T26" fmla="*/ 66 w 88"/>
                    <a:gd name="T27" fmla="*/ 56 h 78"/>
                    <a:gd name="T28" fmla="*/ 83 w 88"/>
                    <a:gd name="T29" fmla="*/ 56 h 78"/>
                    <a:gd name="T30" fmla="*/ 88 w 88"/>
                    <a:gd name="T31" fmla="*/ 50 h 78"/>
                    <a:gd name="T32" fmla="*/ 88 w 88"/>
                    <a:gd name="T33" fmla="*/ 22 h 78"/>
                    <a:gd name="T34" fmla="*/ 83 w 88"/>
                    <a:gd name="T35" fmla="*/ 17 h 78"/>
                    <a:gd name="T36" fmla="*/ 60 w 88"/>
                    <a:gd name="T37" fmla="*/ 72 h 78"/>
                    <a:gd name="T38" fmla="*/ 27 w 88"/>
                    <a:gd name="T39" fmla="*/ 72 h 78"/>
                    <a:gd name="T40" fmla="*/ 27 w 88"/>
                    <a:gd name="T41" fmla="*/ 45 h 78"/>
                    <a:gd name="T42" fmla="*/ 60 w 88"/>
                    <a:gd name="T43" fmla="*/ 45 h 78"/>
                    <a:gd name="T44" fmla="*/ 60 w 88"/>
                    <a:gd name="T45" fmla="*/ 72 h 78"/>
                    <a:gd name="T46" fmla="*/ 84 w 88"/>
                    <a:gd name="T47" fmla="*/ 25 h 78"/>
                    <a:gd name="T48" fmla="*/ 80 w 88"/>
                    <a:gd name="T49" fmla="*/ 29 h 78"/>
                    <a:gd name="T50" fmla="*/ 76 w 88"/>
                    <a:gd name="T51" fmla="*/ 25 h 78"/>
                    <a:gd name="T52" fmla="*/ 80 w 88"/>
                    <a:gd name="T53" fmla="*/ 21 h 78"/>
                    <a:gd name="T54" fmla="*/ 84 w 88"/>
                    <a:gd name="T55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8" h="78">
                      <a:moveTo>
                        <a:pt x="22" y="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lnTo>
                        <a:pt x="22" y="0"/>
                      </a:lnTo>
                      <a:close/>
                      <a:moveTo>
                        <a:pt x="83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2" y="17"/>
                        <a:pt x="0" y="19"/>
                        <a:pt x="0" y="22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6"/>
                        <a:pt x="5" y="56"/>
                      </a:cubicBezTo>
                      <a:cubicBezTo>
                        <a:pt x="22" y="56"/>
                        <a:pt x="22" y="56"/>
                        <a:pt x="22" y="56"/>
                      </a:cubicBezTo>
                      <a:cubicBezTo>
                        <a:pt x="22" y="78"/>
                        <a:pt x="22" y="78"/>
                        <a:pt x="22" y="78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6" y="56"/>
                        <a:pt x="88" y="53"/>
                        <a:pt x="88" y="50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8" y="19"/>
                        <a:pt x="86" y="17"/>
                        <a:pt x="83" y="17"/>
                      </a:cubicBezTo>
                      <a:close/>
                      <a:moveTo>
                        <a:pt x="60" y="72"/>
                      </a:moveTo>
                      <a:cubicBezTo>
                        <a:pt x="27" y="72"/>
                        <a:pt x="27" y="72"/>
                        <a:pt x="27" y="7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lnTo>
                        <a:pt x="60" y="72"/>
                      </a:lnTo>
                      <a:close/>
                      <a:moveTo>
                        <a:pt x="84" y="25"/>
                      </a:moveTo>
                      <a:cubicBezTo>
                        <a:pt x="84" y="27"/>
                        <a:pt x="82" y="29"/>
                        <a:pt x="80" y="29"/>
                      </a:cubicBezTo>
                      <a:cubicBezTo>
                        <a:pt x="78" y="29"/>
                        <a:pt x="76" y="27"/>
                        <a:pt x="76" y="25"/>
                      </a:cubicBezTo>
                      <a:cubicBezTo>
                        <a:pt x="76" y="23"/>
                        <a:pt x="78" y="21"/>
                        <a:pt x="80" y="21"/>
                      </a:cubicBezTo>
                      <a:cubicBezTo>
                        <a:pt x="82" y="21"/>
                        <a:pt x="84" y="23"/>
                        <a:pt x="8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îṩlïḋê">
                  <a:extLst>
                    <a:ext uri="{FF2B5EF4-FFF2-40B4-BE49-F238E27FC236}">
                      <a16:creationId xmlns="" xmlns:a16="http://schemas.microsoft.com/office/drawing/2014/main" id="{518CBE09-AD1A-4BE1-8012-5DA4ECF1306E}"/>
                    </a:ext>
                  </a:extLst>
                </p:cNvPr>
                <p:cNvSpPr/>
                <p:nvPr/>
              </p:nvSpPr>
              <p:spPr bwMode="auto">
                <a:xfrm>
                  <a:off x="10164756" y="2953235"/>
                  <a:ext cx="244667" cy="258367"/>
                </a:xfrm>
                <a:custGeom>
                  <a:avLst/>
                  <a:gdLst>
                    <a:gd name="T0" fmla="*/ 69 w 76"/>
                    <a:gd name="T1" fmla="*/ 0 h 81"/>
                    <a:gd name="T2" fmla="*/ 8 w 76"/>
                    <a:gd name="T3" fmla="*/ 0 h 81"/>
                    <a:gd name="T4" fmla="*/ 0 w 76"/>
                    <a:gd name="T5" fmla="*/ 7 h 81"/>
                    <a:gd name="T6" fmla="*/ 0 w 76"/>
                    <a:gd name="T7" fmla="*/ 73 h 81"/>
                    <a:gd name="T8" fmla="*/ 8 w 76"/>
                    <a:gd name="T9" fmla="*/ 81 h 81"/>
                    <a:gd name="T10" fmla="*/ 69 w 76"/>
                    <a:gd name="T11" fmla="*/ 81 h 81"/>
                    <a:gd name="T12" fmla="*/ 76 w 76"/>
                    <a:gd name="T13" fmla="*/ 73 h 81"/>
                    <a:gd name="T14" fmla="*/ 76 w 76"/>
                    <a:gd name="T15" fmla="*/ 7 h 81"/>
                    <a:gd name="T16" fmla="*/ 69 w 76"/>
                    <a:gd name="T17" fmla="*/ 0 h 81"/>
                    <a:gd name="T18" fmla="*/ 66 w 76"/>
                    <a:gd name="T19" fmla="*/ 71 h 81"/>
                    <a:gd name="T20" fmla="*/ 11 w 76"/>
                    <a:gd name="T21" fmla="*/ 71 h 81"/>
                    <a:gd name="T22" fmla="*/ 11 w 76"/>
                    <a:gd name="T23" fmla="*/ 10 h 81"/>
                    <a:gd name="T24" fmla="*/ 66 w 76"/>
                    <a:gd name="T25" fmla="*/ 10 h 81"/>
                    <a:gd name="T26" fmla="*/ 66 w 76"/>
                    <a:gd name="T27" fmla="*/ 71 h 81"/>
                    <a:gd name="T28" fmla="*/ 21 w 76"/>
                    <a:gd name="T29" fmla="*/ 45 h 81"/>
                    <a:gd name="T30" fmla="*/ 56 w 76"/>
                    <a:gd name="T31" fmla="*/ 45 h 81"/>
                    <a:gd name="T32" fmla="*/ 56 w 76"/>
                    <a:gd name="T33" fmla="*/ 50 h 81"/>
                    <a:gd name="T34" fmla="*/ 21 w 76"/>
                    <a:gd name="T35" fmla="*/ 50 h 81"/>
                    <a:gd name="T36" fmla="*/ 21 w 76"/>
                    <a:gd name="T37" fmla="*/ 45 h 81"/>
                    <a:gd name="T38" fmla="*/ 21 w 76"/>
                    <a:gd name="T39" fmla="*/ 55 h 81"/>
                    <a:gd name="T40" fmla="*/ 56 w 76"/>
                    <a:gd name="T41" fmla="*/ 55 h 81"/>
                    <a:gd name="T42" fmla="*/ 56 w 76"/>
                    <a:gd name="T43" fmla="*/ 60 h 81"/>
                    <a:gd name="T44" fmla="*/ 21 w 76"/>
                    <a:gd name="T45" fmla="*/ 60 h 81"/>
                    <a:gd name="T46" fmla="*/ 21 w 76"/>
                    <a:gd name="T47" fmla="*/ 55 h 81"/>
                    <a:gd name="T48" fmla="*/ 26 w 76"/>
                    <a:gd name="T49" fmla="*/ 23 h 81"/>
                    <a:gd name="T50" fmla="*/ 33 w 76"/>
                    <a:gd name="T51" fmla="*/ 30 h 81"/>
                    <a:gd name="T52" fmla="*/ 41 w 76"/>
                    <a:gd name="T53" fmla="*/ 23 h 81"/>
                    <a:gd name="T54" fmla="*/ 33 w 76"/>
                    <a:gd name="T55" fmla="*/ 15 h 81"/>
                    <a:gd name="T56" fmla="*/ 26 w 76"/>
                    <a:gd name="T57" fmla="*/ 23 h 81"/>
                    <a:gd name="T58" fmla="*/ 38 w 76"/>
                    <a:gd name="T59" fmla="*/ 30 h 81"/>
                    <a:gd name="T60" fmla="*/ 28 w 76"/>
                    <a:gd name="T61" fmla="*/ 30 h 81"/>
                    <a:gd name="T62" fmla="*/ 21 w 76"/>
                    <a:gd name="T63" fmla="*/ 35 h 81"/>
                    <a:gd name="T64" fmla="*/ 21 w 76"/>
                    <a:gd name="T65" fmla="*/ 40 h 81"/>
                    <a:gd name="T66" fmla="*/ 46 w 76"/>
                    <a:gd name="T67" fmla="*/ 40 h 81"/>
                    <a:gd name="T68" fmla="*/ 46 w 76"/>
                    <a:gd name="T69" fmla="*/ 35 h 81"/>
                    <a:gd name="T70" fmla="*/ 38 w 76"/>
                    <a:gd name="T71" fmla="*/ 3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" h="81">
                      <a:moveTo>
                        <a:pt x="6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7"/>
                        <a:pt x="4" y="81"/>
                        <a:pt x="8" y="81"/>
                      </a:cubicBezTo>
                      <a:cubicBezTo>
                        <a:pt x="69" y="81"/>
                        <a:pt x="69" y="81"/>
                        <a:pt x="69" y="81"/>
                      </a:cubicBezTo>
                      <a:cubicBezTo>
                        <a:pt x="73" y="81"/>
                        <a:pt x="76" y="77"/>
                        <a:pt x="76" y="73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3" y="0"/>
                        <a:pt x="69" y="0"/>
                      </a:cubicBezTo>
                      <a:close/>
                      <a:moveTo>
                        <a:pt x="66" y="71"/>
                      </a:move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lnTo>
                        <a:pt x="66" y="71"/>
                      </a:lnTo>
                      <a:close/>
                      <a:moveTo>
                        <a:pt x="21" y="45"/>
                      </a:move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21" y="50"/>
                        <a:pt x="21" y="50"/>
                        <a:pt x="21" y="50"/>
                      </a:cubicBezTo>
                      <a:lnTo>
                        <a:pt x="21" y="45"/>
                      </a:lnTo>
                      <a:close/>
                      <a:moveTo>
                        <a:pt x="21" y="55"/>
                      </a:moveTo>
                      <a:cubicBezTo>
                        <a:pt x="56" y="55"/>
                        <a:pt x="56" y="55"/>
                        <a:pt x="56" y="55"/>
                      </a:cubicBezTo>
                      <a:cubicBezTo>
                        <a:pt x="56" y="60"/>
                        <a:pt x="56" y="60"/>
                        <a:pt x="56" y="60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lnTo>
                        <a:pt x="21" y="55"/>
                      </a:lnTo>
                      <a:close/>
                      <a:moveTo>
                        <a:pt x="26" y="23"/>
                      </a:moveTo>
                      <a:cubicBezTo>
                        <a:pt x="26" y="27"/>
                        <a:pt x="29" y="30"/>
                        <a:pt x="33" y="30"/>
                      </a:cubicBezTo>
                      <a:cubicBezTo>
                        <a:pt x="37" y="30"/>
                        <a:pt x="41" y="27"/>
                        <a:pt x="41" y="23"/>
                      </a:cubicBezTo>
                      <a:cubicBezTo>
                        <a:pt x="41" y="18"/>
                        <a:pt x="37" y="15"/>
                        <a:pt x="33" y="15"/>
                      </a:cubicBezTo>
                      <a:cubicBezTo>
                        <a:pt x="29" y="15"/>
                        <a:pt x="26" y="18"/>
                        <a:pt x="26" y="23"/>
                      </a:cubicBezTo>
                      <a:close/>
                      <a:moveTo>
                        <a:pt x="38" y="30"/>
                      </a:move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4" y="30"/>
                        <a:pt x="21" y="32"/>
                        <a:pt x="21" y="35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46" y="32"/>
                        <a:pt x="42" y="30"/>
                        <a:pt x="38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islïḋé">
                  <a:extLst>
                    <a:ext uri="{FF2B5EF4-FFF2-40B4-BE49-F238E27FC236}">
                      <a16:creationId xmlns="" xmlns:a16="http://schemas.microsoft.com/office/drawing/2014/main" id="{59B3262A-3D1B-4B2C-AFCD-E89CA07E7916}"/>
                    </a:ext>
                  </a:extLst>
                </p:cNvPr>
                <p:cNvSpPr/>
                <p:nvPr/>
              </p:nvSpPr>
              <p:spPr bwMode="auto">
                <a:xfrm>
                  <a:off x="10383977" y="2054822"/>
                  <a:ext cx="248581" cy="248580"/>
                </a:xfrm>
                <a:custGeom>
                  <a:avLst/>
                  <a:gdLst>
                    <a:gd name="T0" fmla="*/ 67 w 127"/>
                    <a:gd name="T1" fmla="*/ 0 h 127"/>
                    <a:gd name="T2" fmla="*/ 55 w 127"/>
                    <a:gd name="T3" fmla="*/ 11 h 127"/>
                    <a:gd name="T4" fmla="*/ 67 w 127"/>
                    <a:gd name="T5" fmla="*/ 24 h 127"/>
                    <a:gd name="T6" fmla="*/ 39 w 127"/>
                    <a:gd name="T7" fmla="*/ 55 h 127"/>
                    <a:gd name="T8" fmla="*/ 11 w 127"/>
                    <a:gd name="T9" fmla="*/ 55 h 127"/>
                    <a:gd name="T10" fmla="*/ 34 w 127"/>
                    <a:gd name="T11" fmla="*/ 77 h 127"/>
                    <a:gd name="T12" fmla="*/ 0 w 127"/>
                    <a:gd name="T13" fmla="*/ 122 h 127"/>
                    <a:gd name="T14" fmla="*/ 0 w 127"/>
                    <a:gd name="T15" fmla="*/ 127 h 127"/>
                    <a:gd name="T16" fmla="*/ 4 w 127"/>
                    <a:gd name="T17" fmla="*/ 127 h 127"/>
                    <a:gd name="T18" fmla="*/ 49 w 127"/>
                    <a:gd name="T19" fmla="*/ 93 h 127"/>
                    <a:gd name="T20" fmla="*/ 71 w 127"/>
                    <a:gd name="T21" fmla="*/ 114 h 127"/>
                    <a:gd name="T22" fmla="*/ 71 w 127"/>
                    <a:gd name="T23" fmla="*/ 86 h 127"/>
                    <a:gd name="T24" fmla="*/ 102 w 127"/>
                    <a:gd name="T25" fmla="*/ 59 h 127"/>
                    <a:gd name="T26" fmla="*/ 114 w 127"/>
                    <a:gd name="T27" fmla="*/ 72 h 127"/>
                    <a:gd name="T28" fmla="*/ 127 w 127"/>
                    <a:gd name="T29" fmla="*/ 59 h 127"/>
                    <a:gd name="T30" fmla="*/ 67 w 127"/>
                    <a:gd name="T31" fmla="*/ 0 h 127"/>
                    <a:gd name="T32" fmla="*/ 55 w 127"/>
                    <a:gd name="T33" fmla="*/ 67 h 127"/>
                    <a:gd name="T34" fmla="*/ 47 w 127"/>
                    <a:gd name="T35" fmla="*/ 59 h 127"/>
                    <a:gd name="T36" fmla="*/ 75 w 127"/>
                    <a:gd name="T37" fmla="*/ 31 h 127"/>
                    <a:gd name="T38" fmla="*/ 83 w 127"/>
                    <a:gd name="T39" fmla="*/ 39 h 127"/>
                    <a:gd name="T40" fmla="*/ 55 w 127"/>
                    <a:gd name="T41" fmla="*/ 6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7">
                      <a:moveTo>
                        <a:pt x="67" y="0"/>
                      </a:moveTo>
                      <a:lnTo>
                        <a:pt x="55" y="11"/>
                      </a:lnTo>
                      <a:lnTo>
                        <a:pt x="67" y="24"/>
                      </a:lnTo>
                      <a:lnTo>
                        <a:pt x="39" y="55"/>
                      </a:lnTo>
                      <a:lnTo>
                        <a:pt x="11" y="55"/>
                      </a:lnTo>
                      <a:lnTo>
                        <a:pt x="34" y="77"/>
                      </a:lnTo>
                      <a:lnTo>
                        <a:pt x="0" y="122"/>
                      </a:ln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9" y="93"/>
                      </a:lnTo>
                      <a:lnTo>
                        <a:pt x="71" y="114"/>
                      </a:lnTo>
                      <a:lnTo>
                        <a:pt x="71" y="86"/>
                      </a:lnTo>
                      <a:lnTo>
                        <a:pt x="102" y="59"/>
                      </a:lnTo>
                      <a:lnTo>
                        <a:pt x="114" y="72"/>
                      </a:lnTo>
                      <a:lnTo>
                        <a:pt x="127" y="59"/>
                      </a:lnTo>
                      <a:lnTo>
                        <a:pt x="67" y="0"/>
                      </a:lnTo>
                      <a:close/>
                      <a:moveTo>
                        <a:pt x="55" y="67"/>
                      </a:moveTo>
                      <a:lnTo>
                        <a:pt x="47" y="59"/>
                      </a:lnTo>
                      <a:lnTo>
                        <a:pt x="75" y="31"/>
                      </a:lnTo>
                      <a:lnTo>
                        <a:pt x="83" y="39"/>
                      </a:lnTo>
                      <a:lnTo>
                        <a:pt x="5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íslïḑé">
                  <a:extLst>
                    <a:ext uri="{FF2B5EF4-FFF2-40B4-BE49-F238E27FC236}">
                      <a16:creationId xmlns="" xmlns:a16="http://schemas.microsoft.com/office/drawing/2014/main" id="{FF778E30-14FE-4BF7-B1CD-CB11B4288573}"/>
                    </a:ext>
                  </a:extLst>
                </p:cNvPr>
                <p:cNvSpPr/>
                <p:nvPr/>
              </p:nvSpPr>
              <p:spPr bwMode="auto">
                <a:xfrm>
                  <a:off x="10274366" y="1367799"/>
                  <a:ext cx="246623" cy="166372"/>
                </a:xfrm>
                <a:custGeom>
                  <a:avLst/>
                  <a:gdLst>
                    <a:gd name="T0" fmla="*/ 17 w 77"/>
                    <a:gd name="T1" fmla="*/ 19 h 52"/>
                    <a:gd name="T2" fmla="*/ 34 w 77"/>
                    <a:gd name="T3" fmla="*/ 36 h 52"/>
                    <a:gd name="T4" fmla="*/ 17 w 77"/>
                    <a:gd name="T5" fmla="*/ 52 h 52"/>
                    <a:gd name="T6" fmla="*/ 0 w 77"/>
                    <a:gd name="T7" fmla="*/ 36 h 52"/>
                    <a:gd name="T8" fmla="*/ 0 w 77"/>
                    <a:gd name="T9" fmla="*/ 33 h 52"/>
                    <a:gd name="T10" fmla="*/ 34 w 77"/>
                    <a:gd name="T11" fmla="*/ 0 h 52"/>
                    <a:gd name="T12" fmla="*/ 34 w 77"/>
                    <a:gd name="T13" fmla="*/ 9 h 52"/>
                    <a:gd name="T14" fmla="*/ 17 w 77"/>
                    <a:gd name="T15" fmla="*/ 16 h 52"/>
                    <a:gd name="T16" fmla="*/ 14 w 77"/>
                    <a:gd name="T17" fmla="*/ 19 h 52"/>
                    <a:gd name="T18" fmla="*/ 17 w 77"/>
                    <a:gd name="T19" fmla="*/ 19 h 52"/>
                    <a:gd name="T20" fmla="*/ 60 w 77"/>
                    <a:gd name="T21" fmla="*/ 19 h 52"/>
                    <a:gd name="T22" fmla="*/ 77 w 77"/>
                    <a:gd name="T23" fmla="*/ 36 h 52"/>
                    <a:gd name="T24" fmla="*/ 60 w 77"/>
                    <a:gd name="T25" fmla="*/ 52 h 52"/>
                    <a:gd name="T26" fmla="*/ 43 w 77"/>
                    <a:gd name="T27" fmla="*/ 36 h 52"/>
                    <a:gd name="T28" fmla="*/ 43 w 77"/>
                    <a:gd name="T29" fmla="*/ 33 h 52"/>
                    <a:gd name="T30" fmla="*/ 77 w 77"/>
                    <a:gd name="T31" fmla="*/ 0 h 52"/>
                    <a:gd name="T32" fmla="*/ 77 w 77"/>
                    <a:gd name="T33" fmla="*/ 9 h 52"/>
                    <a:gd name="T34" fmla="*/ 60 w 77"/>
                    <a:gd name="T35" fmla="*/ 16 h 52"/>
                    <a:gd name="T36" fmla="*/ 58 w 77"/>
                    <a:gd name="T37" fmla="*/ 19 h 52"/>
                    <a:gd name="T38" fmla="*/ 60 w 77"/>
                    <a:gd name="T39" fmla="*/ 1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7" h="52">
                      <a:moveTo>
                        <a:pt x="17" y="19"/>
                      </a:moveTo>
                      <a:cubicBezTo>
                        <a:pt x="26" y="19"/>
                        <a:pt x="34" y="26"/>
                        <a:pt x="34" y="36"/>
                      </a:cubicBezTo>
                      <a:cubicBezTo>
                        <a:pt x="34" y="45"/>
                        <a:pt x="26" y="52"/>
                        <a:pt x="17" y="52"/>
                      </a:cubicBezTo>
                      <a:cubicBezTo>
                        <a:pt x="8" y="52"/>
                        <a:pt x="0" y="45"/>
                        <a:pt x="0" y="36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27" y="9"/>
                        <a:pt x="21" y="12"/>
                        <a:pt x="17" y="16"/>
                      </a:cubicBezTo>
                      <a:cubicBezTo>
                        <a:pt x="16" y="17"/>
                        <a:pt x="15" y="18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lose/>
                      <a:moveTo>
                        <a:pt x="60" y="19"/>
                      </a:moveTo>
                      <a:cubicBezTo>
                        <a:pt x="70" y="19"/>
                        <a:pt x="77" y="26"/>
                        <a:pt x="77" y="36"/>
                      </a:cubicBezTo>
                      <a:cubicBezTo>
                        <a:pt x="77" y="45"/>
                        <a:pt x="70" y="52"/>
                        <a:pt x="60" y="52"/>
                      </a:cubicBezTo>
                      <a:cubicBezTo>
                        <a:pt x="51" y="52"/>
                        <a:pt x="43" y="45"/>
                        <a:pt x="43" y="36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15"/>
                        <a:pt x="58" y="0"/>
                        <a:pt x="77" y="0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71" y="9"/>
                        <a:pt x="65" y="12"/>
                        <a:pt x="60" y="16"/>
                      </a:cubicBezTo>
                      <a:cubicBezTo>
                        <a:pt x="59" y="17"/>
                        <a:pt x="58" y="18"/>
                        <a:pt x="58" y="19"/>
                      </a:cubicBezTo>
                      <a:cubicBezTo>
                        <a:pt x="58" y="19"/>
                        <a:pt x="59" y="19"/>
                        <a:pt x="6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í$ḷïďé">
                  <a:extLst>
                    <a:ext uri="{FF2B5EF4-FFF2-40B4-BE49-F238E27FC236}">
                      <a16:creationId xmlns="" xmlns:a16="http://schemas.microsoft.com/office/drawing/2014/main" id="{26FD5F7C-D877-4381-855F-E2360F5E2F15}"/>
                    </a:ext>
                  </a:extLst>
                </p:cNvPr>
                <p:cNvSpPr/>
                <p:nvPr/>
              </p:nvSpPr>
              <p:spPr bwMode="auto">
                <a:xfrm>
                  <a:off x="10213690" y="1782753"/>
                  <a:ext cx="383636" cy="364063"/>
                </a:xfrm>
                <a:custGeom>
                  <a:avLst/>
                  <a:gdLst>
                    <a:gd name="T0" fmla="*/ 78 w 120"/>
                    <a:gd name="T1" fmla="*/ 29 h 114"/>
                    <a:gd name="T2" fmla="*/ 83 w 120"/>
                    <a:gd name="T3" fmla="*/ 0 h 114"/>
                    <a:gd name="T4" fmla="*/ 120 w 120"/>
                    <a:gd name="T5" fmla="*/ 52 h 114"/>
                    <a:gd name="T6" fmla="*/ 68 w 120"/>
                    <a:gd name="T7" fmla="*/ 90 h 114"/>
                    <a:gd name="T8" fmla="*/ 73 w 120"/>
                    <a:gd name="T9" fmla="*/ 60 h 114"/>
                    <a:gd name="T10" fmla="*/ 27 w 120"/>
                    <a:gd name="T11" fmla="*/ 114 h 114"/>
                    <a:gd name="T12" fmla="*/ 78 w 120"/>
                    <a:gd name="T13" fmla="*/ 2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14">
                      <a:moveTo>
                        <a:pt x="78" y="29"/>
                      </a:move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120" y="52"/>
                        <a:pt x="120" y="52"/>
                        <a:pt x="120" y="52"/>
                      </a:cubicBezTo>
                      <a:cubicBezTo>
                        <a:pt x="68" y="90"/>
                        <a:pt x="68" y="90"/>
                        <a:pt x="68" y="90"/>
                      </a:cubicBez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21" y="51"/>
                        <a:pt x="18" y="88"/>
                        <a:pt x="27" y="114"/>
                      </a:cubicBezTo>
                      <a:cubicBezTo>
                        <a:pt x="0" y="73"/>
                        <a:pt x="16" y="18"/>
                        <a:pt x="78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îśḷiḑe">
                  <a:extLst>
                    <a:ext uri="{FF2B5EF4-FFF2-40B4-BE49-F238E27FC236}">
                      <a16:creationId xmlns="" xmlns:a16="http://schemas.microsoft.com/office/drawing/2014/main" id="{4F5ACADC-F46F-4074-B7EE-DA7BE15FD2A6}"/>
                    </a:ext>
                  </a:extLst>
                </p:cNvPr>
                <p:cNvSpPr/>
                <p:nvPr/>
              </p:nvSpPr>
              <p:spPr bwMode="auto">
                <a:xfrm>
                  <a:off x="10295897" y="1555702"/>
                  <a:ext cx="240752" cy="252495"/>
                </a:xfrm>
                <a:custGeom>
                  <a:avLst/>
                  <a:gdLst>
                    <a:gd name="T0" fmla="*/ 59 w 123"/>
                    <a:gd name="T1" fmla="*/ 129 h 129"/>
                    <a:gd name="T2" fmla="*/ 59 w 123"/>
                    <a:gd name="T3" fmla="*/ 72 h 129"/>
                    <a:gd name="T4" fmla="*/ 0 w 123"/>
                    <a:gd name="T5" fmla="*/ 129 h 129"/>
                    <a:gd name="T6" fmla="*/ 0 w 123"/>
                    <a:gd name="T7" fmla="*/ 0 h 129"/>
                    <a:gd name="T8" fmla="*/ 59 w 123"/>
                    <a:gd name="T9" fmla="*/ 59 h 129"/>
                    <a:gd name="T10" fmla="*/ 59 w 123"/>
                    <a:gd name="T11" fmla="*/ 0 h 129"/>
                    <a:gd name="T12" fmla="*/ 123 w 123"/>
                    <a:gd name="T13" fmla="*/ 65 h 129"/>
                    <a:gd name="T14" fmla="*/ 59 w 123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129">
                      <a:moveTo>
                        <a:pt x="59" y="129"/>
                      </a:moveTo>
                      <a:lnTo>
                        <a:pt x="59" y="72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9"/>
                      </a:lnTo>
                      <a:lnTo>
                        <a:pt x="59" y="0"/>
                      </a:lnTo>
                      <a:lnTo>
                        <a:pt x="123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ŝḷíḑé">
                  <a:extLst>
                    <a:ext uri="{FF2B5EF4-FFF2-40B4-BE49-F238E27FC236}">
                      <a16:creationId xmlns="" xmlns:a16="http://schemas.microsoft.com/office/drawing/2014/main" id="{10134637-AD1D-4CB7-BF21-13DA2760B4BD}"/>
                    </a:ext>
                  </a:extLst>
                </p:cNvPr>
                <p:cNvSpPr/>
                <p:nvPr/>
              </p:nvSpPr>
              <p:spPr bwMode="auto">
                <a:xfrm>
                  <a:off x="10051231" y="3280109"/>
                  <a:ext cx="303387" cy="303385"/>
                </a:xfrm>
                <a:custGeom>
                  <a:avLst/>
                  <a:gdLst>
                    <a:gd name="T0" fmla="*/ 95 w 95"/>
                    <a:gd name="T1" fmla="*/ 35 h 95"/>
                    <a:gd name="T2" fmla="*/ 60 w 95"/>
                    <a:gd name="T3" fmla="*/ 35 h 95"/>
                    <a:gd name="T4" fmla="*/ 73 w 95"/>
                    <a:gd name="T5" fmla="*/ 22 h 95"/>
                    <a:gd name="T6" fmla="*/ 48 w 95"/>
                    <a:gd name="T7" fmla="*/ 12 h 95"/>
                    <a:gd name="T8" fmla="*/ 23 w 95"/>
                    <a:gd name="T9" fmla="*/ 22 h 95"/>
                    <a:gd name="T10" fmla="*/ 12 w 95"/>
                    <a:gd name="T11" fmla="*/ 47 h 95"/>
                    <a:gd name="T12" fmla="*/ 23 w 95"/>
                    <a:gd name="T13" fmla="*/ 72 h 95"/>
                    <a:gd name="T14" fmla="*/ 48 w 95"/>
                    <a:gd name="T15" fmla="*/ 83 h 95"/>
                    <a:gd name="T16" fmla="*/ 73 w 95"/>
                    <a:gd name="T17" fmla="*/ 72 h 95"/>
                    <a:gd name="T18" fmla="*/ 74 w 95"/>
                    <a:gd name="T19" fmla="*/ 71 h 95"/>
                    <a:gd name="T20" fmla="*/ 83 w 95"/>
                    <a:gd name="T21" fmla="*/ 78 h 95"/>
                    <a:gd name="T22" fmla="*/ 48 w 95"/>
                    <a:gd name="T23" fmla="*/ 95 h 95"/>
                    <a:gd name="T24" fmla="*/ 0 w 95"/>
                    <a:gd name="T25" fmla="*/ 47 h 95"/>
                    <a:gd name="T26" fmla="*/ 48 w 95"/>
                    <a:gd name="T27" fmla="*/ 0 h 95"/>
                    <a:gd name="T28" fmla="*/ 81 w 95"/>
                    <a:gd name="T29" fmla="*/ 14 h 95"/>
                    <a:gd name="T30" fmla="*/ 95 w 95"/>
                    <a:gd name="T31" fmla="*/ 0 h 95"/>
                    <a:gd name="T32" fmla="*/ 95 w 95"/>
                    <a:gd name="T33" fmla="*/ 3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" h="95">
                      <a:moveTo>
                        <a:pt x="95" y="35"/>
                      </a:move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66" y="15"/>
                        <a:pt x="57" y="12"/>
                        <a:pt x="48" y="12"/>
                      </a:cubicBezTo>
                      <a:cubicBezTo>
                        <a:pt x="38" y="12"/>
                        <a:pt x="29" y="15"/>
                        <a:pt x="23" y="22"/>
                      </a:cubicBezTo>
                      <a:cubicBezTo>
                        <a:pt x="16" y="29"/>
                        <a:pt x="12" y="38"/>
                        <a:pt x="12" y="47"/>
                      </a:cubicBezTo>
                      <a:cubicBezTo>
                        <a:pt x="12" y="57"/>
                        <a:pt x="16" y="66"/>
                        <a:pt x="23" y="72"/>
                      </a:cubicBezTo>
                      <a:cubicBezTo>
                        <a:pt x="29" y="79"/>
                        <a:pt x="38" y="83"/>
                        <a:pt x="48" y="83"/>
                      </a:cubicBezTo>
                      <a:cubicBezTo>
                        <a:pt x="57" y="83"/>
                        <a:pt x="66" y="79"/>
                        <a:pt x="73" y="72"/>
                      </a:cubicBezTo>
                      <a:cubicBezTo>
                        <a:pt x="73" y="72"/>
                        <a:pt x="74" y="71"/>
                        <a:pt x="74" y="71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75" y="88"/>
                        <a:pt x="62" y="95"/>
                        <a:pt x="48" y="95"/>
                      </a:cubicBezTo>
                      <a:cubicBezTo>
                        <a:pt x="22" y="95"/>
                        <a:pt x="0" y="73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cubicBezTo>
                        <a:pt x="61" y="0"/>
                        <a:pt x="73" y="5"/>
                        <a:pt x="81" y="14"/>
                      </a:cubicBezTo>
                      <a:cubicBezTo>
                        <a:pt x="95" y="0"/>
                        <a:pt x="95" y="0"/>
                        <a:pt x="95" y="0"/>
                      </a:cubicBezTo>
                      <a:lnTo>
                        <a:pt x="95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ṥ1ïdè">
                  <a:extLst>
                    <a:ext uri="{FF2B5EF4-FFF2-40B4-BE49-F238E27FC236}">
                      <a16:creationId xmlns="" xmlns:a16="http://schemas.microsoft.com/office/drawing/2014/main" id="{E29E075C-C731-4CDB-8478-F2A77C6EDD33}"/>
                    </a:ext>
                  </a:extLst>
                </p:cNvPr>
                <p:cNvSpPr/>
                <p:nvPr/>
              </p:nvSpPr>
              <p:spPr bwMode="auto">
                <a:xfrm>
                  <a:off x="9912261" y="2277957"/>
                  <a:ext cx="332746" cy="336661"/>
                </a:xfrm>
                <a:custGeom>
                  <a:avLst/>
                  <a:gdLst>
                    <a:gd name="T0" fmla="*/ 86 w 104"/>
                    <a:gd name="T1" fmla="*/ 0 h 105"/>
                    <a:gd name="T2" fmla="*/ 17 w 104"/>
                    <a:gd name="T3" fmla="*/ 0 h 105"/>
                    <a:gd name="T4" fmla="*/ 0 w 104"/>
                    <a:gd name="T5" fmla="*/ 18 h 105"/>
                    <a:gd name="T6" fmla="*/ 0 w 104"/>
                    <a:gd name="T7" fmla="*/ 87 h 105"/>
                    <a:gd name="T8" fmla="*/ 17 w 104"/>
                    <a:gd name="T9" fmla="*/ 105 h 105"/>
                    <a:gd name="T10" fmla="*/ 86 w 104"/>
                    <a:gd name="T11" fmla="*/ 105 h 105"/>
                    <a:gd name="T12" fmla="*/ 104 w 104"/>
                    <a:gd name="T13" fmla="*/ 87 h 105"/>
                    <a:gd name="T14" fmla="*/ 104 w 104"/>
                    <a:gd name="T15" fmla="*/ 18 h 105"/>
                    <a:gd name="T16" fmla="*/ 86 w 104"/>
                    <a:gd name="T17" fmla="*/ 0 h 105"/>
                    <a:gd name="T18" fmla="*/ 28 w 104"/>
                    <a:gd name="T19" fmla="*/ 85 h 105"/>
                    <a:gd name="T20" fmla="*/ 19 w 104"/>
                    <a:gd name="T21" fmla="*/ 76 h 105"/>
                    <a:gd name="T22" fmla="*/ 28 w 104"/>
                    <a:gd name="T23" fmla="*/ 67 h 105"/>
                    <a:gd name="T24" fmla="*/ 37 w 104"/>
                    <a:gd name="T25" fmla="*/ 76 h 105"/>
                    <a:gd name="T26" fmla="*/ 28 w 104"/>
                    <a:gd name="T27" fmla="*/ 85 h 105"/>
                    <a:gd name="T28" fmla="*/ 50 w 104"/>
                    <a:gd name="T29" fmla="*/ 85 h 105"/>
                    <a:gd name="T30" fmla="*/ 41 w 104"/>
                    <a:gd name="T31" fmla="*/ 63 h 105"/>
                    <a:gd name="T32" fmla="*/ 19 w 104"/>
                    <a:gd name="T33" fmla="*/ 54 h 105"/>
                    <a:gd name="T34" fmla="*/ 19 w 104"/>
                    <a:gd name="T35" fmla="*/ 41 h 105"/>
                    <a:gd name="T36" fmla="*/ 63 w 104"/>
                    <a:gd name="T37" fmla="*/ 85 h 105"/>
                    <a:gd name="T38" fmla="*/ 50 w 104"/>
                    <a:gd name="T39" fmla="*/ 85 h 105"/>
                    <a:gd name="T40" fmla="*/ 73 w 104"/>
                    <a:gd name="T41" fmla="*/ 85 h 105"/>
                    <a:gd name="T42" fmla="*/ 19 w 104"/>
                    <a:gd name="T43" fmla="*/ 31 h 105"/>
                    <a:gd name="T44" fmla="*/ 19 w 104"/>
                    <a:gd name="T45" fmla="*/ 18 h 105"/>
                    <a:gd name="T46" fmla="*/ 86 w 104"/>
                    <a:gd name="T47" fmla="*/ 85 h 105"/>
                    <a:gd name="T48" fmla="*/ 73 w 104"/>
                    <a:gd name="T49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05">
                      <a:moveTo>
                        <a:pt x="8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7"/>
                        <a:pt x="7" y="105"/>
                        <a:pt x="17" y="105"/>
                      </a:cubicBezTo>
                      <a:cubicBezTo>
                        <a:pt x="86" y="105"/>
                        <a:pt x="86" y="105"/>
                        <a:pt x="86" y="105"/>
                      </a:cubicBezTo>
                      <a:cubicBezTo>
                        <a:pt x="96" y="105"/>
                        <a:pt x="104" y="97"/>
                        <a:pt x="104" y="87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4" y="8"/>
                        <a:pt x="96" y="0"/>
                        <a:pt x="86" y="0"/>
                      </a:cubicBezTo>
                      <a:close/>
                      <a:moveTo>
                        <a:pt x="28" y="85"/>
                      </a:moveTo>
                      <a:cubicBezTo>
                        <a:pt x="23" y="85"/>
                        <a:pt x="19" y="81"/>
                        <a:pt x="19" y="76"/>
                      </a:cubicBezTo>
                      <a:cubicBezTo>
                        <a:pt x="19" y="71"/>
                        <a:pt x="23" y="67"/>
                        <a:pt x="28" y="67"/>
                      </a:cubicBezTo>
                      <a:cubicBezTo>
                        <a:pt x="33" y="67"/>
                        <a:pt x="37" y="71"/>
                        <a:pt x="37" y="76"/>
                      </a:cubicBezTo>
                      <a:cubicBezTo>
                        <a:pt x="37" y="81"/>
                        <a:pt x="33" y="85"/>
                        <a:pt x="28" y="85"/>
                      </a:cubicBezTo>
                      <a:close/>
                      <a:moveTo>
                        <a:pt x="50" y="85"/>
                      </a:moveTo>
                      <a:cubicBezTo>
                        <a:pt x="50" y="77"/>
                        <a:pt x="47" y="69"/>
                        <a:pt x="41" y="63"/>
                      </a:cubicBezTo>
                      <a:cubicBezTo>
                        <a:pt x="35" y="57"/>
                        <a:pt x="27" y="54"/>
                        <a:pt x="19" y="5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63" y="61"/>
                        <a:pt x="63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lose/>
                      <a:moveTo>
                        <a:pt x="73" y="85"/>
                      </a:moveTo>
                      <a:cubicBezTo>
                        <a:pt x="73" y="55"/>
                        <a:pt x="49" y="31"/>
                        <a:pt x="19" y="3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56" y="18"/>
                        <a:pt x="86" y="48"/>
                        <a:pt x="86" y="85"/>
                      </a:cubicBezTo>
                      <a:cubicBezTo>
                        <a:pt x="73" y="85"/>
                        <a:pt x="73" y="85"/>
                        <a:pt x="7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ïṡ1ïḓé">
                  <a:extLst>
                    <a:ext uri="{FF2B5EF4-FFF2-40B4-BE49-F238E27FC236}">
                      <a16:creationId xmlns="" xmlns:a16="http://schemas.microsoft.com/office/drawing/2014/main" id="{71108C21-6371-4A52-9795-6249D7E7A57F}"/>
                    </a:ext>
                  </a:extLst>
                </p:cNvPr>
                <p:cNvSpPr/>
                <p:nvPr/>
              </p:nvSpPr>
              <p:spPr bwMode="auto">
                <a:xfrm>
                  <a:off x="9884858" y="3579580"/>
                  <a:ext cx="307301" cy="322959"/>
                </a:xfrm>
                <a:custGeom>
                  <a:avLst/>
                  <a:gdLst>
                    <a:gd name="T0" fmla="*/ 41 w 96"/>
                    <a:gd name="T1" fmla="*/ 6 h 101"/>
                    <a:gd name="T2" fmla="*/ 42 w 96"/>
                    <a:gd name="T3" fmla="*/ 2 h 101"/>
                    <a:gd name="T4" fmla="*/ 36 w 96"/>
                    <a:gd name="T5" fmla="*/ 0 h 101"/>
                    <a:gd name="T6" fmla="*/ 35 w 96"/>
                    <a:gd name="T7" fmla="*/ 7 h 101"/>
                    <a:gd name="T8" fmla="*/ 0 w 96"/>
                    <a:gd name="T9" fmla="*/ 54 h 101"/>
                    <a:gd name="T10" fmla="*/ 96 w 96"/>
                    <a:gd name="T11" fmla="*/ 54 h 101"/>
                    <a:gd name="T12" fmla="*/ 33 w 96"/>
                    <a:gd name="T13" fmla="*/ 4 h 101"/>
                    <a:gd name="T14" fmla="*/ 38 w 96"/>
                    <a:gd name="T15" fmla="*/ 1 h 101"/>
                    <a:gd name="T16" fmla="*/ 40 w 96"/>
                    <a:gd name="T17" fmla="*/ 5 h 101"/>
                    <a:gd name="T18" fmla="*/ 35 w 96"/>
                    <a:gd name="T19" fmla="*/ 6 h 101"/>
                    <a:gd name="T20" fmla="*/ 73 w 96"/>
                    <a:gd name="T21" fmla="*/ 79 h 101"/>
                    <a:gd name="T22" fmla="*/ 54 w 96"/>
                    <a:gd name="T23" fmla="*/ 81 h 101"/>
                    <a:gd name="T24" fmla="*/ 48 w 96"/>
                    <a:gd name="T25" fmla="*/ 90 h 101"/>
                    <a:gd name="T26" fmla="*/ 13 w 96"/>
                    <a:gd name="T27" fmla="*/ 64 h 101"/>
                    <a:gd name="T28" fmla="*/ 12 w 96"/>
                    <a:gd name="T29" fmla="*/ 58 h 101"/>
                    <a:gd name="T30" fmla="*/ 22 w 96"/>
                    <a:gd name="T31" fmla="*/ 28 h 101"/>
                    <a:gd name="T32" fmla="*/ 42 w 96"/>
                    <a:gd name="T33" fmla="*/ 26 h 101"/>
                    <a:gd name="T34" fmla="*/ 48 w 96"/>
                    <a:gd name="T35" fmla="*/ 17 h 101"/>
                    <a:gd name="T36" fmla="*/ 83 w 96"/>
                    <a:gd name="T37" fmla="*/ 43 h 101"/>
                    <a:gd name="T38" fmla="*/ 84 w 96"/>
                    <a:gd name="T39" fmla="*/ 49 h 101"/>
                    <a:gd name="T40" fmla="*/ 73 w 96"/>
                    <a:gd name="T41" fmla="*/ 79 h 101"/>
                    <a:gd name="T42" fmla="*/ 53 w 96"/>
                    <a:gd name="T43" fmla="*/ 44 h 101"/>
                    <a:gd name="T44" fmla="*/ 43 w 96"/>
                    <a:gd name="T45" fmla="*/ 32 h 101"/>
                    <a:gd name="T46" fmla="*/ 40 w 96"/>
                    <a:gd name="T47" fmla="*/ 46 h 101"/>
                    <a:gd name="T48" fmla="*/ 38 w 96"/>
                    <a:gd name="T49" fmla="*/ 49 h 101"/>
                    <a:gd name="T50" fmla="*/ 26 w 96"/>
                    <a:gd name="T51" fmla="*/ 58 h 101"/>
                    <a:gd name="T52" fmla="*/ 38 w 96"/>
                    <a:gd name="T53" fmla="*/ 59 h 101"/>
                    <a:gd name="T54" fmla="*/ 43 w 96"/>
                    <a:gd name="T55" fmla="*/ 63 h 101"/>
                    <a:gd name="T56" fmla="*/ 53 w 96"/>
                    <a:gd name="T57" fmla="*/ 75 h 101"/>
                    <a:gd name="T58" fmla="*/ 56 w 96"/>
                    <a:gd name="T59" fmla="*/ 61 h 101"/>
                    <a:gd name="T60" fmla="*/ 58 w 96"/>
                    <a:gd name="T61" fmla="*/ 58 h 101"/>
                    <a:gd name="T62" fmla="*/ 70 w 96"/>
                    <a:gd name="T63" fmla="*/ 49 h 101"/>
                    <a:gd name="T64" fmla="*/ 58 w 96"/>
                    <a:gd name="T65" fmla="*/ 48 h 101"/>
                    <a:gd name="T66" fmla="*/ 48 w 96"/>
                    <a:gd name="T67" fmla="*/ 44 h 101"/>
                    <a:gd name="T68" fmla="*/ 48 w 96"/>
                    <a:gd name="T69" fmla="*/ 44 h 101"/>
                    <a:gd name="T70" fmla="*/ 48 w 96"/>
                    <a:gd name="T71" fmla="*/ 44 h 101"/>
                    <a:gd name="T72" fmla="*/ 49 w 96"/>
                    <a:gd name="T73" fmla="*/ 44 h 101"/>
                    <a:gd name="T74" fmla="*/ 52 w 96"/>
                    <a:gd name="T75" fmla="*/ 45 h 101"/>
                    <a:gd name="T76" fmla="*/ 39 w 96"/>
                    <a:gd name="T77" fmla="*/ 57 h 101"/>
                    <a:gd name="T78" fmla="*/ 46 w 96"/>
                    <a:gd name="T79" fmla="*/ 44 h 101"/>
                    <a:gd name="T80" fmla="*/ 53 w 96"/>
                    <a:gd name="T81" fmla="*/ 62 h 101"/>
                    <a:gd name="T82" fmla="*/ 50 w 96"/>
                    <a:gd name="T83" fmla="*/ 63 h 101"/>
                    <a:gd name="T84" fmla="*/ 47 w 96"/>
                    <a:gd name="T85" fmla="*/ 63 h 101"/>
                    <a:gd name="T86" fmla="*/ 47 w 96"/>
                    <a:gd name="T87" fmla="*/ 63 h 101"/>
                    <a:gd name="T88" fmla="*/ 51 w 96"/>
                    <a:gd name="T89" fmla="*/ 57 h 101"/>
                    <a:gd name="T90" fmla="*/ 57 w 96"/>
                    <a:gd name="T91" fmla="*/ 5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6" h="101">
                      <a:moveTo>
                        <a:pt x="48" y="6"/>
                      </a:moveTo>
                      <a:cubicBezTo>
                        <a:pt x="46" y="6"/>
                        <a:pt x="43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5"/>
                        <a:pt x="43" y="4"/>
                        <a:pt x="42" y="2"/>
                      </a:cubicBezTo>
                      <a:cubicBezTo>
                        <a:pt x="42" y="1"/>
                        <a:pt x="40" y="0"/>
                        <a:pt x="38" y="0"/>
                      </a:cubicBezTo>
                      <a:cubicBezTo>
                        <a:pt x="37" y="0"/>
                        <a:pt x="37" y="0"/>
                        <a:pt x="36" y="0"/>
                      </a:cubicBezTo>
                      <a:cubicBezTo>
                        <a:pt x="33" y="0"/>
                        <a:pt x="31" y="3"/>
                        <a:pt x="32" y="5"/>
                      </a:cubicBezTo>
                      <a:cubicBezTo>
                        <a:pt x="32" y="6"/>
                        <a:pt x="33" y="7"/>
                        <a:pt x="35" y="7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15" y="13"/>
                        <a:pt x="0" y="32"/>
                        <a:pt x="0" y="54"/>
                      </a:cubicBezTo>
                      <a:cubicBezTo>
                        <a:pt x="0" y="80"/>
                        <a:pt x="22" y="101"/>
                        <a:pt x="48" y="101"/>
                      </a:cubicBezTo>
                      <a:cubicBezTo>
                        <a:pt x="74" y="101"/>
                        <a:pt x="96" y="80"/>
                        <a:pt x="96" y="54"/>
                      </a:cubicBezTo>
                      <a:cubicBezTo>
                        <a:pt x="96" y="27"/>
                        <a:pt x="74" y="6"/>
                        <a:pt x="48" y="6"/>
                      </a:cubicBezTo>
                      <a:close/>
                      <a:moveTo>
                        <a:pt x="33" y="4"/>
                      </a:moveTo>
                      <a:cubicBezTo>
                        <a:pt x="33" y="3"/>
                        <a:pt x="35" y="2"/>
                        <a:pt x="37" y="1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9" y="1"/>
                        <a:pt x="41" y="2"/>
                        <a:pt x="41" y="3"/>
                      </a:cubicBezTo>
                      <a:cubicBezTo>
                        <a:pt x="41" y="4"/>
                        <a:pt x="41" y="4"/>
                        <a:pt x="40" y="5"/>
                      </a:cubicBezTo>
                      <a:cubicBezTo>
                        <a:pt x="39" y="4"/>
                        <a:pt x="38" y="4"/>
                        <a:pt x="37" y="4"/>
                      </a:cubicBezTo>
                      <a:cubicBezTo>
                        <a:pt x="36" y="5"/>
                        <a:pt x="36" y="5"/>
                        <a:pt x="35" y="6"/>
                      </a:cubicBezTo>
                      <a:cubicBezTo>
                        <a:pt x="34" y="6"/>
                        <a:pt x="33" y="5"/>
                        <a:pt x="33" y="4"/>
                      </a:cubicBezTo>
                      <a:close/>
                      <a:moveTo>
                        <a:pt x="73" y="79"/>
                      </a:moveTo>
                      <a:cubicBezTo>
                        <a:pt x="69" y="84"/>
                        <a:pt x="64" y="87"/>
                        <a:pt x="58" y="88"/>
                      </a:cubicBezTo>
                      <a:cubicBezTo>
                        <a:pt x="54" y="81"/>
                        <a:pt x="54" y="81"/>
                        <a:pt x="54" y="81"/>
                      </a:cubicBezTo>
                      <a:cubicBezTo>
                        <a:pt x="53" y="89"/>
                        <a:pt x="53" y="89"/>
                        <a:pt x="53" y="89"/>
                      </a:cubicBezTo>
                      <a:cubicBezTo>
                        <a:pt x="51" y="90"/>
                        <a:pt x="50" y="90"/>
                        <a:pt x="48" y="90"/>
                      </a:cubicBezTo>
                      <a:cubicBezTo>
                        <a:pt x="38" y="90"/>
                        <a:pt x="29" y="86"/>
                        <a:pt x="22" y="79"/>
                      </a:cubicBezTo>
                      <a:cubicBezTo>
                        <a:pt x="18" y="75"/>
                        <a:pt x="15" y="70"/>
                        <a:pt x="13" y="64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2" y="57"/>
                        <a:pt x="12" y="55"/>
                        <a:pt x="12" y="54"/>
                      </a:cubicBezTo>
                      <a:cubicBezTo>
                        <a:pt x="12" y="44"/>
                        <a:pt x="15" y="35"/>
                        <a:pt x="22" y="28"/>
                      </a:cubicBezTo>
                      <a:cubicBezTo>
                        <a:pt x="27" y="24"/>
                        <a:pt x="32" y="21"/>
                        <a:pt x="38" y="19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5" y="18"/>
                        <a:pt x="46" y="17"/>
                        <a:pt x="48" y="17"/>
                      </a:cubicBezTo>
                      <a:cubicBezTo>
                        <a:pt x="58" y="17"/>
                        <a:pt x="67" y="21"/>
                        <a:pt x="73" y="28"/>
                      </a:cubicBezTo>
                      <a:cubicBezTo>
                        <a:pt x="78" y="32"/>
                        <a:pt x="81" y="38"/>
                        <a:pt x="83" y="43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84" y="49"/>
                        <a:pt x="84" y="49"/>
                        <a:pt x="84" y="49"/>
                      </a:cubicBezTo>
                      <a:cubicBezTo>
                        <a:pt x="84" y="50"/>
                        <a:pt x="84" y="52"/>
                        <a:pt x="84" y="54"/>
                      </a:cubicBezTo>
                      <a:cubicBezTo>
                        <a:pt x="84" y="63"/>
                        <a:pt x="80" y="72"/>
                        <a:pt x="73" y="79"/>
                      </a:cubicBezTo>
                      <a:close/>
                      <a:moveTo>
                        <a:pt x="73" y="29"/>
                      </a:move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2" y="43"/>
                        <a:pt x="50" y="43"/>
                        <a:pt x="48" y="4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43" y="44"/>
                        <a:pt x="43" y="44"/>
                        <a:pt x="43" y="44"/>
                      </a:cubicBezTo>
                      <a:cubicBezTo>
                        <a:pt x="42" y="44"/>
                        <a:pt x="40" y="45"/>
                        <a:pt x="40" y="46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7" y="50"/>
                        <a:pt x="37" y="52"/>
                        <a:pt x="37" y="53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4"/>
                        <a:pt x="46" y="65"/>
                        <a:pt x="47" y="65"/>
                      </a:cubicBez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4" y="63"/>
                        <a:pt x="55" y="62"/>
                        <a:pt x="56" y="6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59" y="57"/>
                        <a:pt x="59" y="56"/>
                        <a:pt x="59" y="54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58" y="49"/>
                        <a:pt x="58" y="49"/>
                        <a:pt x="58" y="49"/>
                      </a:cubicBezTo>
                      <a:cubicBezTo>
                        <a:pt x="58" y="49"/>
                        <a:pt x="58" y="49"/>
                        <a:pt x="58" y="48"/>
                      </a:cubicBezTo>
                      <a:lnTo>
                        <a:pt x="73" y="29"/>
                      </a:lnTo>
                      <a:close/>
                      <a:moveTo>
                        <a:pt x="48" y="44"/>
                      </a:move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lose/>
                      <a:moveTo>
                        <a:pt x="46" y="44"/>
                      </a:moveTo>
                      <a:cubicBezTo>
                        <a:pt x="47" y="44"/>
                        <a:pt x="47" y="44"/>
                        <a:pt x="48" y="44"/>
                      </a:cubicBezTo>
                      <a:cubicBezTo>
                        <a:pt x="48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50" y="44"/>
                        <a:pt x="51" y="44"/>
                        <a:pt x="52" y="45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39" y="57"/>
                        <a:pt x="39" y="56"/>
                        <a:pt x="39" y="56"/>
                      </a:cubicBezTo>
                      <a:cubicBezTo>
                        <a:pt x="37" y="50"/>
                        <a:pt x="41" y="45"/>
                        <a:pt x="46" y="44"/>
                      </a:cubicBezTo>
                      <a:close/>
                      <a:moveTo>
                        <a:pt x="53" y="62"/>
                      </a:move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2" y="62"/>
                        <a:pt x="51" y="63"/>
                        <a:pt x="50" y="63"/>
                      </a:cubicBezTo>
                      <a:cubicBezTo>
                        <a:pt x="49" y="63"/>
                        <a:pt x="49" y="63"/>
                        <a:pt x="48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6" y="63"/>
                        <a:pt x="45" y="63"/>
                        <a:pt x="44" y="62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57" y="50"/>
                        <a:pt x="57" y="51"/>
                        <a:pt x="57" y="52"/>
                      </a:cubicBezTo>
                      <a:cubicBezTo>
                        <a:pt x="58" y="56"/>
                        <a:pt x="56" y="60"/>
                        <a:pt x="53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íṧḻíḋê">
                  <a:extLst>
                    <a:ext uri="{FF2B5EF4-FFF2-40B4-BE49-F238E27FC236}">
                      <a16:creationId xmlns="" xmlns:a16="http://schemas.microsoft.com/office/drawing/2014/main" id="{AF42FB69-EF8F-423E-9678-8B6D67C24E66}"/>
                    </a:ext>
                  </a:extLst>
                </p:cNvPr>
                <p:cNvSpPr/>
                <p:nvPr/>
              </p:nvSpPr>
              <p:spPr bwMode="auto">
                <a:xfrm>
                  <a:off x="9763504" y="2679209"/>
                  <a:ext cx="340575" cy="340575"/>
                </a:xfrm>
                <a:custGeom>
                  <a:avLst/>
                  <a:gdLst>
                    <a:gd name="T0" fmla="*/ 90 w 107"/>
                    <a:gd name="T1" fmla="*/ 74 h 107"/>
                    <a:gd name="T2" fmla="*/ 78 w 107"/>
                    <a:gd name="T3" fmla="*/ 79 h 107"/>
                    <a:gd name="T4" fmla="*/ 33 w 107"/>
                    <a:gd name="T5" fmla="*/ 56 h 107"/>
                    <a:gd name="T6" fmla="*/ 34 w 107"/>
                    <a:gd name="T7" fmla="*/ 54 h 107"/>
                    <a:gd name="T8" fmla="*/ 33 w 107"/>
                    <a:gd name="T9" fmla="*/ 51 h 107"/>
                    <a:gd name="T10" fmla="*/ 78 w 107"/>
                    <a:gd name="T11" fmla="*/ 29 h 107"/>
                    <a:gd name="T12" fmla="*/ 90 w 107"/>
                    <a:gd name="T13" fmla="*/ 34 h 107"/>
                    <a:gd name="T14" fmla="*/ 107 w 107"/>
                    <a:gd name="T15" fmla="*/ 17 h 107"/>
                    <a:gd name="T16" fmla="*/ 90 w 107"/>
                    <a:gd name="T17" fmla="*/ 0 h 107"/>
                    <a:gd name="T18" fmla="*/ 74 w 107"/>
                    <a:gd name="T19" fmla="*/ 17 h 107"/>
                    <a:gd name="T20" fmla="*/ 74 w 107"/>
                    <a:gd name="T21" fmla="*/ 20 h 107"/>
                    <a:gd name="T22" fmla="*/ 29 w 107"/>
                    <a:gd name="T23" fmla="*/ 42 h 107"/>
                    <a:gd name="T24" fmla="*/ 17 w 107"/>
                    <a:gd name="T25" fmla="*/ 37 h 107"/>
                    <a:gd name="T26" fmla="*/ 0 w 107"/>
                    <a:gd name="T27" fmla="*/ 54 h 107"/>
                    <a:gd name="T28" fmla="*/ 17 w 107"/>
                    <a:gd name="T29" fmla="*/ 70 h 107"/>
                    <a:gd name="T30" fmla="*/ 29 w 107"/>
                    <a:gd name="T31" fmla="*/ 65 h 107"/>
                    <a:gd name="T32" fmla="*/ 74 w 107"/>
                    <a:gd name="T33" fmla="*/ 88 h 107"/>
                    <a:gd name="T34" fmla="*/ 74 w 107"/>
                    <a:gd name="T35" fmla="*/ 90 h 107"/>
                    <a:gd name="T36" fmla="*/ 90 w 107"/>
                    <a:gd name="T37" fmla="*/ 107 h 107"/>
                    <a:gd name="T38" fmla="*/ 107 w 107"/>
                    <a:gd name="T39" fmla="*/ 90 h 107"/>
                    <a:gd name="T40" fmla="*/ 90 w 107"/>
                    <a:gd name="T41" fmla="*/ 7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107">
                      <a:moveTo>
                        <a:pt x="90" y="74"/>
                      </a:moveTo>
                      <a:cubicBezTo>
                        <a:pt x="86" y="74"/>
                        <a:pt x="81" y="76"/>
                        <a:pt x="78" y="79"/>
                      </a:cubicBezTo>
                      <a:cubicBezTo>
                        <a:pt x="33" y="56"/>
                        <a:pt x="33" y="56"/>
                        <a:pt x="33" y="56"/>
                      </a:cubicBezTo>
                      <a:cubicBezTo>
                        <a:pt x="34" y="56"/>
                        <a:pt x="34" y="55"/>
                        <a:pt x="34" y="54"/>
                      </a:cubicBezTo>
                      <a:cubicBezTo>
                        <a:pt x="34" y="53"/>
                        <a:pt x="34" y="52"/>
                        <a:pt x="33" y="51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81" y="32"/>
                        <a:pt x="86" y="34"/>
                        <a:pt x="90" y="34"/>
                      </a:cubicBezTo>
                      <a:cubicBezTo>
                        <a:pt x="100" y="34"/>
                        <a:pt x="107" y="26"/>
                        <a:pt x="107" y="17"/>
                      </a:cubicBezTo>
                      <a:cubicBezTo>
                        <a:pt x="107" y="8"/>
                        <a:pt x="100" y="0"/>
                        <a:pt x="90" y="0"/>
                      </a:cubicBezTo>
                      <a:cubicBezTo>
                        <a:pt x="81" y="0"/>
                        <a:pt x="74" y="8"/>
                        <a:pt x="74" y="17"/>
                      </a:cubicBezTo>
                      <a:cubicBezTo>
                        <a:pt x="74" y="18"/>
                        <a:pt x="74" y="19"/>
                        <a:pt x="74" y="20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6" y="39"/>
                        <a:pt x="22" y="37"/>
                        <a:pt x="17" y="37"/>
                      </a:cubicBezTo>
                      <a:cubicBezTo>
                        <a:pt x="8" y="37"/>
                        <a:pt x="0" y="45"/>
                        <a:pt x="0" y="54"/>
                      </a:cubicBezTo>
                      <a:cubicBezTo>
                        <a:pt x="0" y="63"/>
                        <a:pt x="8" y="70"/>
                        <a:pt x="17" y="70"/>
                      </a:cubicBezTo>
                      <a:cubicBezTo>
                        <a:pt x="22" y="70"/>
                        <a:pt x="26" y="68"/>
                        <a:pt x="29" y="65"/>
                      </a:cubicBezTo>
                      <a:cubicBezTo>
                        <a:pt x="74" y="88"/>
                        <a:pt x="74" y="88"/>
                        <a:pt x="74" y="88"/>
                      </a:cubicBezTo>
                      <a:cubicBezTo>
                        <a:pt x="74" y="89"/>
                        <a:pt x="74" y="90"/>
                        <a:pt x="74" y="90"/>
                      </a:cubicBezTo>
                      <a:cubicBezTo>
                        <a:pt x="74" y="100"/>
                        <a:pt x="81" y="107"/>
                        <a:pt x="90" y="107"/>
                      </a:cubicBezTo>
                      <a:cubicBezTo>
                        <a:pt x="100" y="107"/>
                        <a:pt x="107" y="100"/>
                        <a:pt x="107" y="90"/>
                      </a:cubicBezTo>
                      <a:cubicBezTo>
                        <a:pt x="107" y="81"/>
                        <a:pt x="100" y="74"/>
                        <a:pt x="90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ïŝľîḍê">
                  <a:extLst>
                    <a:ext uri="{FF2B5EF4-FFF2-40B4-BE49-F238E27FC236}">
                      <a16:creationId xmlns="" xmlns:a16="http://schemas.microsoft.com/office/drawing/2014/main" id="{8BF336D8-0B65-4C7E-887A-1DBAF913C675}"/>
                    </a:ext>
                  </a:extLst>
                </p:cNvPr>
                <p:cNvSpPr/>
                <p:nvPr/>
              </p:nvSpPr>
              <p:spPr bwMode="auto">
                <a:xfrm>
                  <a:off x="9875071" y="1874748"/>
                  <a:ext cx="324917" cy="352319"/>
                </a:xfrm>
                <a:custGeom>
                  <a:avLst/>
                  <a:gdLst>
                    <a:gd name="T0" fmla="*/ 13 w 102"/>
                    <a:gd name="T1" fmla="*/ 100 h 110"/>
                    <a:gd name="T2" fmla="*/ 24 w 102"/>
                    <a:gd name="T3" fmla="*/ 110 h 110"/>
                    <a:gd name="T4" fmla="*/ 34 w 102"/>
                    <a:gd name="T5" fmla="*/ 100 h 110"/>
                    <a:gd name="T6" fmla="*/ 34 w 102"/>
                    <a:gd name="T7" fmla="*/ 100 h 110"/>
                    <a:gd name="T8" fmla="*/ 24 w 102"/>
                    <a:gd name="T9" fmla="*/ 89 h 110"/>
                    <a:gd name="T10" fmla="*/ 13 w 102"/>
                    <a:gd name="T11" fmla="*/ 100 h 110"/>
                    <a:gd name="T12" fmla="*/ 82 w 102"/>
                    <a:gd name="T13" fmla="*/ 100 h 110"/>
                    <a:gd name="T14" fmla="*/ 92 w 102"/>
                    <a:gd name="T15" fmla="*/ 110 h 110"/>
                    <a:gd name="T16" fmla="*/ 102 w 102"/>
                    <a:gd name="T17" fmla="*/ 100 h 110"/>
                    <a:gd name="T18" fmla="*/ 102 w 102"/>
                    <a:gd name="T19" fmla="*/ 100 h 110"/>
                    <a:gd name="T20" fmla="*/ 92 w 102"/>
                    <a:gd name="T21" fmla="*/ 89 h 110"/>
                    <a:gd name="T22" fmla="*/ 82 w 102"/>
                    <a:gd name="T23" fmla="*/ 100 h 110"/>
                    <a:gd name="T24" fmla="*/ 102 w 102"/>
                    <a:gd name="T25" fmla="*/ 55 h 110"/>
                    <a:gd name="T26" fmla="*/ 102 w 102"/>
                    <a:gd name="T27" fmla="*/ 14 h 110"/>
                    <a:gd name="T28" fmla="*/ 13 w 102"/>
                    <a:gd name="T29" fmla="*/ 14 h 110"/>
                    <a:gd name="T30" fmla="*/ 0 w 102"/>
                    <a:gd name="T31" fmla="*/ 0 h 110"/>
                    <a:gd name="T32" fmla="*/ 0 w 102"/>
                    <a:gd name="T33" fmla="*/ 7 h 110"/>
                    <a:gd name="T34" fmla="*/ 7 w 102"/>
                    <a:gd name="T35" fmla="*/ 14 h 110"/>
                    <a:gd name="T36" fmla="*/ 12 w 102"/>
                    <a:gd name="T37" fmla="*/ 58 h 110"/>
                    <a:gd name="T38" fmla="*/ 7 w 102"/>
                    <a:gd name="T39" fmla="*/ 69 h 110"/>
                    <a:gd name="T40" fmla="*/ 20 w 102"/>
                    <a:gd name="T41" fmla="*/ 82 h 110"/>
                    <a:gd name="T42" fmla="*/ 102 w 102"/>
                    <a:gd name="T43" fmla="*/ 82 h 110"/>
                    <a:gd name="T44" fmla="*/ 102 w 102"/>
                    <a:gd name="T45" fmla="*/ 76 h 110"/>
                    <a:gd name="T46" fmla="*/ 20 w 102"/>
                    <a:gd name="T47" fmla="*/ 76 h 110"/>
                    <a:gd name="T48" fmla="*/ 13 w 102"/>
                    <a:gd name="T49" fmla="*/ 69 h 110"/>
                    <a:gd name="T50" fmla="*/ 13 w 102"/>
                    <a:gd name="T51" fmla="*/ 69 h 110"/>
                    <a:gd name="T52" fmla="*/ 102 w 102"/>
                    <a:gd name="T53" fmla="*/ 55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2" h="110">
                      <a:moveTo>
                        <a:pt x="13" y="100"/>
                      </a:moveTo>
                      <a:cubicBezTo>
                        <a:pt x="13" y="105"/>
                        <a:pt x="18" y="110"/>
                        <a:pt x="24" y="110"/>
                      </a:cubicBezTo>
                      <a:cubicBezTo>
                        <a:pt x="29" y="110"/>
                        <a:pt x="34" y="105"/>
                        <a:pt x="34" y="100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4" y="94"/>
                        <a:pt x="29" y="89"/>
                        <a:pt x="24" y="89"/>
                      </a:cubicBezTo>
                      <a:cubicBezTo>
                        <a:pt x="18" y="89"/>
                        <a:pt x="13" y="94"/>
                        <a:pt x="13" y="100"/>
                      </a:cubicBezTo>
                      <a:close/>
                      <a:moveTo>
                        <a:pt x="82" y="100"/>
                      </a:moveTo>
                      <a:cubicBezTo>
                        <a:pt x="82" y="105"/>
                        <a:pt x="86" y="110"/>
                        <a:pt x="92" y="110"/>
                      </a:cubicBezTo>
                      <a:cubicBezTo>
                        <a:pt x="98" y="110"/>
                        <a:pt x="102" y="105"/>
                        <a:pt x="102" y="100"/>
                      </a:cubicBezTo>
                      <a:cubicBezTo>
                        <a:pt x="102" y="100"/>
                        <a:pt x="102" y="100"/>
                        <a:pt x="102" y="100"/>
                      </a:cubicBezTo>
                      <a:cubicBezTo>
                        <a:pt x="102" y="94"/>
                        <a:pt x="98" y="89"/>
                        <a:pt x="92" y="89"/>
                      </a:cubicBezTo>
                      <a:cubicBezTo>
                        <a:pt x="86" y="89"/>
                        <a:pt x="82" y="94"/>
                        <a:pt x="82" y="100"/>
                      </a:cubicBezTo>
                      <a:close/>
                      <a:moveTo>
                        <a:pt x="102" y="55"/>
                      </a:moveTo>
                      <a:cubicBezTo>
                        <a:pt x="102" y="14"/>
                        <a:pt x="102" y="14"/>
                        <a:pt x="10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6"/>
                        <a:pt x="7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7" y="10"/>
                        <a:pt x="7" y="14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9" y="61"/>
                        <a:pt x="7" y="64"/>
                        <a:pt x="7" y="69"/>
                      </a:cubicBezTo>
                      <a:cubicBezTo>
                        <a:pt x="7" y="76"/>
                        <a:pt x="13" y="82"/>
                        <a:pt x="20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16" y="76"/>
                        <a:pt x="13" y="73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lnTo>
                        <a:pt x="102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iṧļiḍè">
                  <a:extLst>
                    <a:ext uri="{FF2B5EF4-FFF2-40B4-BE49-F238E27FC236}">
                      <a16:creationId xmlns="" xmlns:a16="http://schemas.microsoft.com/office/drawing/2014/main" id="{16EA55EE-415A-4857-BE6A-7183B94BC84A}"/>
                    </a:ext>
                  </a:extLst>
                </p:cNvPr>
                <p:cNvSpPr/>
                <p:nvPr/>
              </p:nvSpPr>
              <p:spPr bwMode="auto">
                <a:xfrm>
                  <a:off x="9965108" y="1600722"/>
                  <a:ext cx="274026" cy="268153"/>
                </a:xfrm>
                <a:custGeom>
                  <a:avLst/>
                  <a:gdLst>
                    <a:gd name="T0" fmla="*/ 82 w 86"/>
                    <a:gd name="T1" fmla="*/ 47 h 84"/>
                    <a:gd name="T2" fmla="*/ 82 w 86"/>
                    <a:gd name="T3" fmla="*/ 42 h 84"/>
                    <a:gd name="T4" fmla="*/ 43 w 86"/>
                    <a:gd name="T5" fmla="*/ 3 h 84"/>
                    <a:gd name="T6" fmla="*/ 36 w 86"/>
                    <a:gd name="T7" fmla="*/ 4 h 84"/>
                    <a:gd name="T8" fmla="*/ 24 w 86"/>
                    <a:gd name="T9" fmla="*/ 0 h 84"/>
                    <a:gd name="T10" fmla="*/ 0 w 86"/>
                    <a:gd name="T11" fmla="*/ 23 h 84"/>
                    <a:gd name="T12" fmla="*/ 4 w 86"/>
                    <a:gd name="T13" fmla="*/ 36 h 84"/>
                    <a:gd name="T14" fmla="*/ 4 w 86"/>
                    <a:gd name="T15" fmla="*/ 42 h 84"/>
                    <a:gd name="T16" fmla="*/ 43 w 86"/>
                    <a:gd name="T17" fmla="*/ 81 h 84"/>
                    <a:gd name="T18" fmla="*/ 50 w 86"/>
                    <a:gd name="T19" fmla="*/ 80 h 84"/>
                    <a:gd name="T20" fmla="*/ 62 w 86"/>
                    <a:gd name="T21" fmla="*/ 84 h 84"/>
                    <a:gd name="T22" fmla="*/ 86 w 86"/>
                    <a:gd name="T23" fmla="*/ 61 h 84"/>
                    <a:gd name="T24" fmla="*/ 82 w 86"/>
                    <a:gd name="T25" fmla="*/ 47 h 84"/>
                    <a:gd name="T26" fmla="*/ 46 w 86"/>
                    <a:gd name="T27" fmla="*/ 71 h 84"/>
                    <a:gd name="T28" fmla="*/ 23 w 86"/>
                    <a:gd name="T29" fmla="*/ 64 h 84"/>
                    <a:gd name="T30" fmla="*/ 24 w 86"/>
                    <a:gd name="T31" fmla="*/ 51 h 84"/>
                    <a:gd name="T32" fmla="*/ 34 w 86"/>
                    <a:gd name="T33" fmla="*/ 59 h 84"/>
                    <a:gd name="T34" fmla="*/ 52 w 86"/>
                    <a:gd name="T35" fmla="*/ 58 h 84"/>
                    <a:gd name="T36" fmla="*/ 41 w 86"/>
                    <a:gd name="T37" fmla="*/ 47 h 84"/>
                    <a:gd name="T38" fmla="*/ 20 w 86"/>
                    <a:gd name="T39" fmla="*/ 30 h 84"/>
                    <a:gd name="T40" fmla="*/ 37 w 86"/>
                    <a:gd name="T41" fmla="*/ 13 h 84"/>
                    <a:gd name="T42" fmla="*/ 61 w 86"/>
                    <a:gd name="T43" fmla="*/ 19 h 84"/>
                    <a:gd name="T44" fmla="*/ 59 w 86"/>
                    <a:gd name="T45" fmla="*/ 31 h 84"/>
                    <a:gd name="T46" fmla="*/ 42 w 86"/>
                    <a:gd name="T47" fmla="*/ 22 h 84"/>
                    <a:gd name="T48" fmla="*/ 38 w 86"/>
                    <a:gd name="T49" fmla="*/ 35 h 84"/>
                    <a:gd name="T50" fmla="*/ 66 w 86"/>
                    <a:gd name="T51" fmla="*/ 49 h 84"/>
                    <a:gd name="T52" fmla="*/ 46 w 86"/>
                    <a:gd name="T53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6" h="84">
                      <a:moveTo>
                        <a:pt x="82" y="47"/>
                      </a:moveTo>
                      <a:cubicBezTo>
                        <a:pt x="82" y="46"/>
                        <a:pt x="82" y="44"/>
                        <a:pt x="82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41" y="3"/>
                        <a:pt x="39" y="3"/>
                        <a:pt x="36" y="4"/>
                      </a:cubicBezTo>
                      <a:cubicBezTo>
                        <a:pt x="33" y="1"/>
                        <a:pt x="28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28"/>
                        <a:pt x="2" y="32"/>
                        <a:pt x="4" y="36"/>
                      </a:cubicBezTo>
                      <a:cubicBezTo>
                        <a:pt x="4" y="38"/>
                        <a:pt x="4" y="40"/>
                        <a:pt x="4" y="42"/>
                      </a:cubicBezTo>
                      <a:cubicBezTo>
                        <a:pt x="4" y="64"/>
                        <a:pt x="21" y="81"/>
                        <a:pt x="43" y="81"/>
                      </a:cubicBezTo>
                      <a:cubicBezTo>
                        <a:pt x="45" y="81"/>
                        <a:pt x="48" y="81"/>
                        <a:pt x="50" y="80"/>
                      </a:cubicBezTo>
                      <a:cubicBezTo>
                        <a:pt x="54" y="83"/>
                        <a:pt x="58" y="84"/>
                        <a:pt x="62" y="84"/>
                      </a:cubicBezTo>
                      <a:cubicBezTo>
                        <a:pt x="75" y="84"/>
                        <a:pt x="86" y="73"/>
                        <a:pt x="86" y="61"/>
                      </a:cubicBezTo>
                      <a:cubicBezTo>
                        <a:pt x="86" y="56"/>
                        <a:pt x="84" y="51"/>
                        <a:pt x="82" y="47"/>
                      </a:cubicBezTo>
                      <a:close/>
                      <a:moveTo>
                        <a:pt x="46" y="71"/>
                      </a:moveTo>
                      <a:cubicBezTo>
                        <a:pt x="34" y="71"/>
                        <a:pt x="28" y="69"/>
                        <a:pt x="23" y="64"/>
                      </a:cubicBezTo>
                      <a:cubicBezTo>
                        <a:pt x="17" y="58"/>
                        <a:pt x="19" y="52"/>
                        <a:pt x="24" y="51"/>
                      </a:cubicBezTo>
                      <a:cubicBezTo>
                        <a:pt x="29" y="51"/>
                        <a:pt x="32" y="57"/>
                        <a:pt x="34" y="59"/>
                      </a:cubicBezTo>
                      <a:cubicBezTo>
                        <a:pt x="37" y="60"/>
                        <a:pt x="47" y="64"/>
                        <a:pt x="52" y="58"/>
                      </a:cubicBezTo>
                      <a:cubicBezTo>
                        <a:pt x="58" y="51"/>
                        <a:pt x="48" y="48"/>
                        <a:pt x="41" y="47"/>
                      </a:cubicBezTo>
                      <a:cubicBezTo>
                        <a:pt x="32" y="46"/>
                        <a:pt x="19" y="40"/>
                        <a:pt x="20" y="30"/>
                      </a:cubicBezTo>
                      <a:cubicBezTo>
                        <a:pt x="21" y="19"/>
                        <a:pt x="29" y="14"/>
                        <a:pt x="37" y="13"/>
                      </a:cubicBezTo>
                      <a:cubicBezTo>
                        <a:pt x="48" y="12"/>
                        <a:pt x="55" y="15"/>
                        <a:pt x="61" y="19"/>
                      </a:cubicBezTo>
                      <a:cubicBezTo>
                        <a:pt x="67" y="25"/>
                        <a:pt x="63" y="31"/>
                        <a:pt x="59" y="31"/>
                      </a:cubicBezTo>
                      <a:cubicBezTo>
                        <a:pt x="55" y="32"/>
                        <a:pt x="51" y="22"/>
                        <a:pt x="42" y="22"/>
                      </a:cubicBezTo>
                      <a:cubicBezTo>
                        <a:pt x="33" y="22"/>
                        <a:pt x="27" y="32"/>
                        <a:pt x="38" y="35"/>
                      </a:cubicBezTo>
                      <a:cubicBezTo>
                        <a:pt x="49" y="37"/>
                        <a:pt x="61" y="38"/>
                        <a:pt x="66" y="49"/>
                      </a:cubicBezTo>
                      <a:cubicBezTo>
                        <a:pt x="70" y="59"/>
                        <a:pt x="59" y="70"/>
                        <a:pt x="46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Sľîḑê">
                  <a:extLst>
                    <a:ext uri="{FF2B5EF4-FFF2-40B4-BE49-F238E27FC236}">
                      <a16:creationId xmlns="" xmlns:a16="http://schemas.microsoft.com/office/drawing/2014/main" id="{7C01C4CB-2ABB-4784-9B73-755182FF1C5C}"/>
                    </a:ext>
                  </a:extLst>
                </p:cNvPr>
                <p:cNvSpPr/>
                <p:nvPr/>
              </p:nvSpPr>
              <p:spPr bwMode="auto">
                <a:xfrm>
                  <a:off x="10082548" y="1367799"/>
                  <a:ext cx="152672" cy="199648"/>
                </a:xfrm>
                <a:custGeom>
                  <a:avLst/>
                  <a:gdLst>
                    <a:gd name="T0" fmla="*/ 42 w 48"/>
                    <a:gd name="T1" fmla="*/ 8 h 63"/>
                    <a:gd name="T2" fmla="*/ 6 w 48"/>
                    <a:gd name="T3" fmla="*/ 8 h 63"/>
                    <a:gd name="T4" fmla="*/ 0 w 48"/>
                    <a:gd name="T5" fmla="*/ 14 h 63"/>
                    <a:gd name="T6" fmla="*/ 0 w 48"/>
                    <a:gd name="T7" fmla="*/ 16 h 63"/>
                    <a:gd name="T8" fmla="*/ 48 w 48"/>
                    <a:gd name="T9" fmla="*/ 16 h 63"/>
                    <a:gd name="T10" fmla="*/ 48 w 48"/>
                    <a:gd name="T11" fmla="*/ 14 h 63"/>
                    <a:gd name="T12" fmla="*/ 42 w 48"/>
                    <a:gd name="T13" fmla="*/ 8 h 63"/>
                    <a:gd name="T14" fmla="*/ 31 w 48"/>
                    <a:gd name="T15" fmla="*/ 4 h 63"/>
                    <a:gd name="T16" fmla="*/ 32 w 48"/>
                    <a:gd name="T17" fmla="*/ 10 h 63"/>
                    <a:gd name="T18" fmla="*/ 16 w 48"/>
                    <a:gd name="T19" fmla="*/ 10 h 63"/>
                    <a:gd name="T20" fmla="*/ 17 w 48"/>
                    <a:gd name="T21" fmla="*/ 4 h 63"/>
                    <a:gd name="T22" fmla="*/ 31 w 48"/>
                    <a:gd name="T23" fmla="*/ 4 h 63"/>
                    <a:gd name="T24" fmla="*/ 32 w 48"/>
                    <a:gd name="T25" fmla="*/ 0 h 63"/>
                    <a:gd name="T26" fmla="*/ 16 w 48"/>
                    <a:gd name="T27" fmla="*/ 0 h 63"/>
                    <a:gd name="T28" fmla="*/ 13 w 48"/>
                    <a:gd name="T29" fmla="*/ 3 h 63"/>
                    <a:gd name="T30" fmla="*/ 12 w 48"/>
                    <a:gd name="T31" fmla="*/ 11 h 63"/>
                    <a:gd name="T32" fmla="*/ 14 w 48"/>
                    <a:gd name="T33" fmla="*/ 14 h 63"/>
                    <a:gd name="T34" fmla="*/ 34 w 48"/>
                    <a:gd name="T35" fmla="*/ 14 h 63"/>
                    <a:gd name="T36" fmla="*/ 36 w 48"/>
                    <a:gd name="T37" fmla="*/ 11 h 63"/>
                    <a:gd name="T38" fmla="*/ 35 w 48"/>
                    <a:gd name="T39" fmla="*/ 3 h 63"/>
                    <a:gd name="T40" fmla="*/ 32 w 48"/>
                    <a:gd name="T41" fmla="*/ 0 h 63"/>
                    <a:gd name="T42" fmla="*/ 43 w 48"/>
                    <a:gd name="T43" fmla="*/ 20 h 63"/>
                    <a:gd name="T44" fmla="*/ 5 w 48"/>
                    <a:gd name="T45" fmla="*/ 20 h 63"/>
                    <a:gd name="T46" fmla="*/ 2 w 48"/>
                    <a:gd name="T47" fmla="*/ 24 h 63"/>
                    <a:gd name="T48" fmla="*/ 5 w 48"/>
                    <a:gd name="T49" fmla="*/ 59 h 63"/>
                    <a:gd name="T50" fmla="*/ 9 w 48"/>
                    <a:gd name="T51" fmla="*/ 63 h 63"/>
                    <a:gd name="T52" fmla="*/ 39 w 48"/>
                    <a:gd name="T53" fmla="*/ 63 h 63"/>
                    <a:gd name="T54" fmla="*/ 43 w 48"/>
                    <a:gd name="T55" fmla="*/ 59 h 63"/>
                    <a:gd name="T56" fmla="*/ 46 w 48"/>
                    <a:gd name="T57" fmla="*/ 24 h 63"/>
                    <a:gd name="T58" fmla="*/ 43 w 48"/>
                    <a:gd name="T59" fmla="*/ 20 h 63"/>
                    <a:gd name="T60" fmla="*/ 16 w 48"/>
                    <a:gd name="T61" fmla="*/ 55 h 63"/>
                    <a:gd name="T62" fmla="*/ 10 w 48"/>
                    <a:gd name="T63" fmla="*/ 55 h 63"/>
                    <a:gd name="T64" fmla="*/ 8 w 48"/>
                    <a:gd name="T65" fmla="*/ 28 h 63"/>
                    <a:gd name="T66" fmla="*/ 16 w 48"/>
                    <a:gd name="T67" fmla="*/ 28 h 63"/>
                    <a:gd name="T68" fmla="*/ 16 w 48"/>
                    <a:gd name="T69" fmla="*/ 55 h 63"/>
                    <a:gd name="T70" fmla="*/ 28 w 48"/>
                    <a:gd name="T71" fmla="*/ 55 h 63"/>
                    <a:gd name="T72" fmla="*/ 20 w 48"/>
                    <a:gd name="T73" fmla="*/ 55 h 63"/>
                    <a:gd name="T74" fmla="*/ 20 w 48"/>
                    <a:gd name="T75" fmla="*/ 28 h 63"/>
                    <a:gd name="T76" fmla="*/ 28 w 48"/>
                    <a:gd name="T77" fmla="*/ 28 h 63"/>
                    <a:gd name="T78" fmla="*/ 28 w 48"/>
                    <a:gd name="T79" fmla="*/ 55 h 63"/>
                    <a:gd name="T80" fmla="*/ 38 w 48"/>
                    <a:gd name="T81" fmla="*/ 55 h 63"/>
                    <a:gd name="T82" fmla="*/ 32 w 48"/>
                    <a:gd name="T83" fmla="*/ 55 h 63"/>
                    <a:gd name="T84" fmla="*/ 32 w 48"/>
                    <a:gd name="T85" fmla="*/ 28 h 63"/>
                    <a:gd name="T86" fmla="*/ 40 w 48"/>
                    <a:gd name="T87" fmla="*/ 28 h 63"/>
                    <a:gd name="T88" fmla="*/ 38 w 48"/>
                    <a:gd name="T89" fmla="*/ 5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8" h="63">
                      <a:moveTo>
                        <a:pt x="42" y="8"/>
                      </a:move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3" y="8"/>
                        <a:pt x="0" y="11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1"/>
                        <a:pt x="45" y="8"/>
                        <a:pt x="42" y="8"/>
                      </a:cubicBezTo>
                      <a:close/>
                      <a:moveTo>
                        <a:pt x="31" y="4"/>
                      </a:move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moveTo>
                        <a:pt x="32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3" y="1"/>
                        <a:pt x="13" y="3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1" y="13"/>
                        <a:pt x="13" y="14"/>
                        <a:pt x="14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6" y="14"/>
                        <a:pt x="37" y="13"/>
                        <a:pt x="36" y="11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1"/>
                        <a:pt x="34" y="0"/>
                        <a:pt x="32" y="0"/>
                      </a:cubicBezTo>
                      <a:close/>
                      <a:moveTo>
                        <a:pt x="43" y="20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0"/>
                        <a:pt x="2" y="22"/>
                        <a:pt x="2" y="24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5" y="61"/>
                        <a:pt x="7" y="63"/>
                        <a:pt x="9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41" y="63"/>
                        <a:pt x="43" y="61"/>
                        <a:pt x="43" y="5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7" y="22"/>
                        <a:pt x="45" y="20"/>
                        <a:pt x="43" y="20"/>
                      </a:cubicBezTo>
                      <a:close/>
                      <a:moveTo>
                        <a:pt x="16" y="55"/>
                      </a:move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lnTo>
                        <a:pt x="16" y="55"/>
                      </a:lnTo>
                      <a:close/>
                      <a:moveTo>
                        <a:pt x="28" y="55"/>
                      </a:move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lnTo>
                        <a:pt x="28" y="55"/>
                      </a:lnTo>
                      <a:close/>
                      <a:moveTo>
                        <a:pt x="38" y="55"/>
                      </a:move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lnTo>
                        <a:pt x="3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îṥ1ídé">
                  <a:extLst>
                    <a:ext uri="{FF2B5EF4-FFF2-40B4-BE49-F238E27FC236}">
                      <a16:creationId xmlns="" xmlns:a16="http://schemas.microsoft.com/office/drawing/2014/main" id="{60877E1A-3BEE-4A16-9688-F7A7F58AFC93}"/>
                    </a:ext>
                  </a:extLst>
                </p:cNvPr>
                <p:cNvSpPr/>
                <p:nvPr/>
              </p:nvSpPr>
              <p:spPr bwMode="auto">
                <a:xfrm>
                  <a:off x="9634320" y="3002169"/>
                  <a:ext cx="416912" cy="418868"/>
                </a:xfrm>
                <a:custGeom>
                  <a:avLst/>
                  <a:gdLst>
                    <a:gd name="T0" fmla="*/ 65 w 130"/>
                    <a:gd name="T1" fmla="*/ 0 h 131"/>
                    <a:gd name="T2" fmla="*/ 0 w 130"/>
                    <a:gd name="T3" fmla="*/ 65 h 131"/>
                    <a:gd name="T4" fmla="*/ 65 w 130"/>
                    <a:gd name="T5" fmla="*/ 131 h 131"/>
                    <a:gd name="T6" fmla="*/ 130 w 130"/>
                    <a:gd name="T7" fmla="*/ 65 h 131"/>
                    <a:gd name="T8" fmla="*/ 65 w 130"/>
                    <a:gd name="T9" fmla="*/ 0 h 131"/>
                    <a:gd name="T10" fmla="*/ 65 w 130"/>
                    <a:gd name="T11" fmla="*/ 114 h 131"/>
                    <a:gd name="T12" fmla="*/ 16 w 130"/>
                    <a:gd name="T13" fmla="*/ 65 h 131"/>
                    <a:gd name="T14" fmla="*/ 65 w 130"/>
                    <a:gd name="T15" fmla="*/ 17 h 131"/>
                    <a:gd name="T16" fmla="*/ 114 w 130"/>
                    <a:gd name="T17" fmla="*/ 65 h 131"/>
                    <a:gd name="T18" fmla="*/ 65 w 130"/>
                    <a:gd name="T19" fmla="*/ 114 h 131"/>
                    <a:gd name="T20" fmla="*/ 40 w 130"/>
                    <a:gd name="T21" fmla="*/ 65 h 131"/>
                    <a:gd name="T22" fmla="*/ 65 w 130"/>
                    <a:gd name="T23" fmla="*/ 90 h 131"/>
                    <a:gd name="T24" fmla="*/ 89 w 130"/>
                    <a:gd name="T25" fmla="*/ 65 h 131"/>
                    <a:gd name="T26" fmla="*/ 65 w 130"/>
                    <a:gd name="T27" fmla="*/ 41 h 131"/>
                    <a:gd name="T28" fmla="*/ 40 w 130"/>
                    <a:gd name="T29" fmla="*/ 65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31">
                      <a:moveTo>
                        <a:pt x="65" y="0"/>
                      </a:move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101"/>
                        <a:pt x="29" y="131"/>
                        <a:pt x="65" y="131"/>
                      </a:cubicBezTo>
                      <a:cubicBezTo>
                        <a:pt x="101" y="131"/>
                        <a:pt x="130" y="101"/>
                        <a:pt x="130" y="65"/>
                      </a:cubicBezTo>
                      <a:cubicBezTo>
                        <a:pt x="130" y="29"/>
                        <a:pt x="101" y="0"/>
                        <a:pt x="65" y="0"/>
                      </a:cubicBezTo>
                      <a:close/>
                      <a:moveTo>
                        <a:pt x="65" y="114"/>
                      </a:moveTo>
                      <a:cubicBezTo>
                        <a:pt x="38" y="114"/>
                        <a:pt x="16" y="92"/>
                        <a:pt x="16" y="65"/>
                      </a:cubicBezTo>
                      <a:cubicBezTo>
                        <a:pt x="16" y="38"/>
                        <a:pt x="38" y="17"/>
                        <a:pt x="65" y="17"/>
                      </a:cubicBezTo>
                      <a:cubicBezTo>
                        <a:pt x="92" y="17"/>
                        <a:pt x="114" y="38"/>
                        <a:pt x="114" y="65"/>
                      </a:cubicBezTo>
                      <a:cubicBezTo>
                        <a:pt x="114" y="92"/>
                        <a:pt x="92" y="114"/>
                        <a:pt x="65" y="114"/>
                      </a:cubicBezTo>
                      <a:close/>
                      <a:moveTo>
                        <a:pt x="40" y="65"/>
                      </a:moveTo>
                      <a:cubicBezTo>
                        <a:pt x="40" y="79"/>
                        <a:pt x="51" y="90"/>
                        <a:pt x="65" y="90"/>
                      </a:cubicBezTo>
                      <a:cubicBezTo>
                        <a:pt x="78" y="90"/>
                        <a:pt x="89" y="79"/>
                        <a:pt x="89" y="65"/>
                      </a:cubicBezTo>
                      <a:cubicBezTo>
                        <a:pt x="89" y="52"/>
                        <a:pt x="78" y="41"/>
                        <a:pt x="65" y="41"/>
                      </a:cubicBezTo>
                      <a:cubicBezTo>
                        <a:pt x="51" y="41"/>
                        <a:pt x="40" y="52"/>
                        <a:pt x="40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ṧļiďê">
                  <a:extLst>
                    <a:ext uri="{FF2B5EF4-FFF2-40B4-BE49-F238E27FC236}">
                      <a16:creationId xmlns="" xmlns:a16="http://schemas.microsoft.com/office/drawing/2014/main" id="{8EEA9140-2BE4-4272-8EDC-559849432826}"/>
                    </a:ext>
                  </a:extLst>
                </p:cNvPr>
                <p:cNvSpPr/>
                <p:nvPr/>
              </p:nvSpPr>
              <p:spPr bwMode="auto">
                <a:xfrm>
                  <a:off x="9330934" y="1252317"/>
                  <a:ext cx="690938" cy="299471"/>
                </a:xfrm>
                <a:custGeom>
                  <a:avLst/>
                  <a:gdLst>
                    <a:gd name="T0" fmla="*/ 188 w 216"/>
                    <a:gd name="T1" fmla="*/ 41 h 94"/>
                    <a:gd name="T2" fmla="*/ 178 w 216"/>
                    <a:gd name="T3" fmla="*/ 43 h 94"/>
                    <a:gd name="T4" fmla="*/ 129 w 216"/>
                    <a:gd name="T5" fmla="*/ 0 h 94"/>
                    <a:gd name="T6" fmla="*/ 111 w 216"/>
                    <a:gd name="T7" fmla="*/ 3 h 94"/>
                    <a:gd name="T8" fmla="*/ 108 w 216"/>
                    <a:gd name="T9" fmla="*/ 6 h 94"/>
                    <a:gd name="T10" fmla="*/ 108 w 216"/>
                    <a:gd name="T11" fmla="*/ 91 h 94"/>
                    <a:gd name="T12" fmla="*/ 111 w 216"/>
                    <a:gd name="T13" fmla="*/ 94 h 94"/>
                    <a:gd name="T14" fmla="*/ 188 w 216"/>
                    <a:gd name="T15" fmla="*/ 94 h 94"/>
                    <a:gd name="T16" fmla="*/ 216 w 216"/>
                    <a:gd name="T17" fmla="*/ 68 h 94"/>
                    <a:gd name="T18" fmla="*/ 188 w 216"/>
                    <a:gd name="T19" fmla="*/ 41 h 94"/>
                    <a:gd name="T20" fmla="*/ 85 w 216"/>
                    <a:gd name="T21" fmla="*/ 94 h 94"/>
                    <a:gd name="T22" fmla="*/ 91 w 216"/>
                    <a:gd name="T23" fmla="*/ 94 h 94"/>
                    <a:gd name="T24" fmla="*/ 95 w 216"/>
                    <a:gd name="T25" fmla="*/ 47 h 94"/>
                    <a:gd name="T26" fmla="*/ 91 w 216"/>
                    <a:gd name="T27" fmla="*/ 0 h 94"/>
                    <a:gd name="T28" fmla="*/ 85 w 216"/>
                    <a:gd name="T29" fmla="*/ 0 h 94"/>
                    <a:gd name="T30" fmla="*/ 81 w 216"/>
                    <a:gd name="T31" fmla="*/ 47 h 94"/>
                    <a:gd name="T32" fmla="*/ 85 w 216"/>
                    <a:gd name="T33" fmla="*/ 94 h 94"/>
                    <a:gd name="T34" fmla="*/ 64 w 216"/>
                    <a:gd name="T35" fmla="*/ 94 h 94"/>
                    <a:gd name="T36" fmla="*/ 58 w 216"/>
                    <a:gd name="T37" fmla="*/ 94 h 94"/>
                    <a:gd name="T38" fmla="*/ 54 w 216"/>
                    <a:gd name="T39" fmla="*/ 60 h 94"/>
                    <a:gd name="T40" fmla="*/ 58 w 216"/>
                    <a:gd name="T41" fmla="*/ 27 h 94"/>
                    <a:gd name="T42" fmla="*/ 64 w 216"/>
                    <a:gd name="T43" fmla="*/ 27 h 94"/>
                    <a:gd name="T44" fmla="*/ 68 w 216"/>
                    <a:gd name="T45" fmla="*/ 61 h 94"/>
                    <a:gd name="T46" fmla="*/ 64 w 216"/>
                    <a:gd name="T47" fmla="*/ 94 h 94"/>
                    <a:gd name="T48" fmla="*/ 31 w 216"/>
                    <a:gd name="T49" fmla="*/ 94 h 94"/>
                    <a:gd name="T50" fmla="*/ 37 w 216"/>
                    <a:gd name="T51" fmla="*/ 94 h 94"/>
                    <a:gd name="T52" fmla="*/ 41 w 216"/>
                    <a:gd name="T53" fmla="*/ 67 h 94"/>
                    <a:gd name="T54" fmla="*/ 37 w 216"/>
                    <a:gd name="T55" fmla="*/ 40 h 94"/>
                    <a:gd name="T56" fmla="*/ 31 w 216"/>
                    <a:gd name="T57" fmla="*/ 40 h 94"/>
                    <a:gd name="T58" fmla="*/ 27 w 216"/>
                    <a:gd name="T59" fmla="*/ 67 h 94"/>
                    <a:gd name="T60" fmla="*/ 31 w 216"/>
                    <a:gd name="T61" fmla="*/ 94 h 94"/>
                    <a:gd name="T62" fmla="*/ 4 w 216"/>
                    <a:gd name="T63" fmla="*/ 81 h 94"/>
                    <a:gd name="T64" fmla="*/ 10 w 216"/>
                    <a:gd name="T65" fmla="*/ 81 h 94"/>
                    <a:gd name="T66" fmla="*/ 14 w 216"/>
                    <a:gd name="T67" fmla="*/ 67 h 94"/>
                    <a:gd name="T68" fmla="*/ 10 w 216"/>
                    <a:gd name="T69" fmla="*/ 54 h 94"/>
                    <a:gd name="T70" fmla="*/ 4 w 216"/>
                    <a:gd name="T71" fmla="*/ 54 h 94"/>
                    <a:gd name="T72" fmla="*/ 0 w 216"/>
                    <a:gd name="T73" fmla="*/ 67 h 94"/>
                    <a:gd name="T74" fmla="*/ 4 w 216"/>
                    <a:gd name="T75" fmla="*/ 8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6" h="94">
                      <a:moveTo>
                        <a:pt x="188" y="41"/>
                      </a:moveTo>
                      <a:cubicBezTo>
                        <a:pt x="184" y="41"/>
                        <a:pt x="181" y="42"/>
                        <a:pt x="178" y="43"/>
                      </a:cubicBezTo>
                      <a:cubicBezTo>
                        <a:pt x="175" y="19"/>
                        <a:pt x="154" y="0"/>
                        <a:pt x="129" y="0"/>
                      </a:cubicBezTo>
                      <a:cubicBezTo>
                        <a:pt x="122" y="0"/>
                        <a:pt x="116" y="1"/>
                        <a:pt x="111" y="3"/>
                      </a:cubicBezTo>
                      <a:cubicBezTo>
                        <a:pt x="109" y="4"/>
                        <a:pt x="108" y="5"/>
                        <a:pt x="108" y="6"/>
                      </a:cubicBezTo>
                      <a:cubicBezTo>
                        <a:pt x="108" y="91"/>
                        <a:pt x="108" y="91"/>
                        <a:pt x="108" y="91"/>
                      </a:cubicBezTo>
                      <a:cubicBezTo>
                        <a:pt x="108" y="93"/>
                        <a:pt x="110" y="94"/>
                        <a:pt x="111" y="94"/>
                      </a:cubicBezTo>
                      <a:cubicBezTo>
                        <a:pt x="111" y="94"/>
                        <a:pt x="188" y="94"/>
                        <a:pt x="188" y="94"/>
                      </a:cubicBezTo>
                      <a:cubicBezTo>
                        <a:pt x="204" y="94"/>
                        <a:pt x="216" y="82"/>
                        <a:pt x="216" y="68"/>
                      </a:cubicBezTo>
                      <a:cubicBezTo>
                        <a:pt x="216" y="53"/>
                        <a:pt x="204" y="41"/>
                        <a:pt x="188" y="41"/>
                      </a:cubicBezTo>
                      <a:close/>
                      <a:moveTo>
                        <a:pt x="85" y="94"/>
                      </a:moveTo>
                      <a:cubicBezTo>
                        <a:pt x="91" y="94"/>
                        <a:pt x="91" y="94"/>
                        <a:pt x="91" y="94"/>
                      </a:cubicBezTo>
                      <a:cubicBezTo>
                        <a:pt x="95" y="47"/>
                        <a:pt x="95" y="47"/>
                        <a:pt x="95" y="47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1" y="47"/>
                        <a:pt x="81" y="47"/>
                        <a:pt x="81" y="47"/>
                      </a:cubicBezTo>
                      <a:lnTo>
                        <a:pt x="85" y="94"/>
                      </a:lnTo>
                      <a:close/>
                      <a:moveTo>
                        <a:pt x="64" y="94"/>
                      </a:moveTo>
                      <a:cubicBezTo>
                        <a:pt x="58" y="94"/>
                        <a:pt x="58" y="94"/>
                        <a:pt x="58" y="94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lnTo>
                        <a:pt x="64" y="94"/>
                      </a:lnTo>
                      <a:close/>
                      <a:moveTo>
                        <a:pt x="31" y="94"/>
                      </a:moveTo>
                      <a:cubicBezTo>
                        <a:pt x="37" y="94"/>
                        <a:pt x="37" y="94"/>
                        <a:pt x="37" y="94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37" y="40"/>
                        <a:pt x="37" y="40"/>
                        <a:pt x="37" y="40"/>
                      </a:cubicBezTo>
                      <a:cubicBezTo>
                        <a:pt x="31" y="40"/>
                        <a:pt x="31" y="40"/>
                        <a:pt x="31" y="40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lnTo>
                        <a:pt x="31" y="94"/>
                      </a:lnTo>
                      <a:close/>
                      <a:moveTo>
                        <a:pt x="4" y="81"/>
                      </a:move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4" y="67"/>
                        <a:pt x="14" y="67"/>
                        <a:pt x="14" y="67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0" y="67"/>
                        <a:pt x="0" y="67"/>
                        <a:pt x="0" y="67"/>
                      </a:cubicBezTo>
                      <a:lnTo>
                        <a:pt x="4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şļïḍê">
                  <a:extLst>
                    <a:ext uri="{FF2B5EF4-FFF2-40B4-BE49-F238E27FC236}">
                      <a16:creationId xmlns="" xmlns:a16="http://schemas.microsoft.com/office/drawing/2014/main" id="{196F97EB-FC0C-4993-AA55-673F5A0034C7}"/>
                    </a:ext>
                  </a:extLst>
                </p:cNvPr>
                <p:cNvSpPr/>
                <p:nvPr/>
              </p:nvSpPr>
              <p:spPr bwMode="auto">
                <a:xfrm>
                  <a:off x="9462075" y="1610508"/>
                  <a:ext cx="383636" cy="342532"/>
                </a:xfrm>
                <a:custGeom>
                  <a:avLst/>
                  <a:gdLst>
                    <a:gd name="T0" fmla="*/ 50 w 120"/>
                    <a:gd name="T1" fmla="*/ 0 h 107"/>
                    <a:gd name="T2" fmla="*/ 50 w 120"/>
                    <a:gd name="T3" fmla="*/ 0 h 107"/>
                    <a:gd name="T4" fmla="*/ 100 w 120"/>
                    <a:gd name="T5" fmla="*/ 41 h 107"/>
                    <a:gd name="T6" fmla="*/ 50 w 120"/>
                    <a:gd name="T7" fmla="*/ 81 h 107"/>
                    <a:gd name="T8" fmla="*/ 42 w 120"/>
                    <a:gd name="T9" fmla="*/ 81 h 107"/>
                    <a:gd name="T10" fmla="*/ 7 w 120"/>
                    <a:gd name="T11" fmla="*/ 93 h 107"/>
                    <a:gd name="T12" fmla="*/ 7 w 120"/>
                    <a:gd name="T13" fmla="*/ 91 h 107"/>
                    <a:gd name="T14" fmla="*/ 19 w 120"/>
                    <a:gd name="T15" fmla="*/ 75 h 107"/>
                    <a:gd name="T16" fmla="*/ 19 w 120"/>
                    <a:gd name="T17" fmla="*/ 72 h 107"/>
                    <a:gd name="T18" fmla="*/ 0 w 120"/>
                    <a:gd name="T19" fmla="*/ 41 h 107"/>
                    <a:gd name="T20" fmla="*/ 50 w 120"/>
                    <a:gd name="T21" fmla="*/ 0 h 107"/>
                    <a:gd name="T22" fmla="*/ 104 w 120"/>
                    <a:gd name="T23" fmla="*/ 91 h 107"/>
                    <a:gd name="T24" fmla="*/ 113 w 120"/>
                    <a:gd name="T25" fmla="*/ 104 h 107"/>
                    <a:gd name="T26" fmla="*/ 113 w 120"/>
                    <a:gd name="T27" fmla="*/ 107 h 107"/>
                    <a:gd name="T28" fmla="*/ 83 w 120"/>
                    <a:gd name="T29" fmla="*/ 96 h 107"/>
                    <a:gd name="T30" fmla="*/ 77 w 120"/>
                    <a:gd name="T31" fmla="*/ 96 h 107"/>
                    <a:gd name="T32" fmla="*/ 50 w 120"/>
                    <a:gd name="T33" fmla="*/ 89 h 107"/>
                    <a:gd name="T34" fmla="*/ 90 w 120"/>
                    <a:gd name="T35" fmla="*/ 75 h 107"/>
                    <a:gd name="T36" fmla="*/ 103 w 120"/>
                    <a:gd name="T37" fmla="*/ 60 h 107"/>
                    <a:gd name="T38" fmla="*/ 108 w 120"/>
                    <a:gd name="T39" fmla="*/ 41 h 107"/>
                    <a:gd name="T40" fmla="*/ 108 w 120"/>
                    <a:gd name="T41" fmla="*/ 37 h 107"/>
                    <a:gd name="T42" fmla="*/ 120 w 120"/>
                    <a:gd name="T43" fmla="*/ 62 h 107"/>
                    <a:gd name="T44" fmla="*/ 104 w 120"/>
                    <a:gd name="T45" fmla="*/ 88 h 107"/>
                    <a:gd name="T46" fmla="*/ 104 w 120"/>
                    <a:gd name="T47" fmla="*/ 9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20" h="107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8" y="0"/>
                        <a:pt x="100" y="18"/>
                        <a:pt x="100" y="41"/>
                      </a:cubicBezTo>
                      <a:cubicBezTo>
                        <a:pt x="100" y="63"/>
                        <a:pt x="78" y="81"/>
                        <a:pt x="50" y="81"/>
                      </a:cubicBezTo>
                      <a:cubicBezTo>
                        <a:pt x="47" y="81"/>
                        <a:pt x="45" y="81"/>
                        <a:pt x="42" y="81"/>
                      </a:cubicBezTo>
                      <a:cubicBezTo>
                        <a:pt x="32" y="91"/>
                        <a:pt x="19" y="93"/>
                        <a:pt x="7" y="93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14" y="87"/>
                        <a:pt x="19" y="82"/>
                        <a:pt x="19" y="75"/>
                      </a:cubicBezTo>
                      <a:cubicBezTo>
                        <a:pt x="19" y="74"/>
                        <a:pt x="19" y="73"/>
                        <a:pt x="19" y="72"/>
                      </a:cubicBezTo>
                      <a:cubicBezTo>
                        <a:pt x="8" y="65"/>
                        <a:pt x="0" y="53"/>
                        <a:pt x="0" y="41"/>
                      </a:cubicBezTo>
                      <a:cubicBezTo>
                        <a:pt x="0" y="18"/>
                        <a:pt x="23" y="0"/>
                        <a:pt x="50" y="0"/>
                      </a:cubicBezTo>
                      <a:close/>
                      <a:moveTo>
                        <a:pt x="104" y="91"/>
                      </a:moveTo>
                      <a:cubicBezTo>
                        <a:pt x="104" y="97"/>
                        <a:pt x="107" y="102"/>
                        <a:pt x="113" y="104"/>
                      </a:cubicBezTo>
                      <a:cubicBezTo>
                        <a:pt x="113" y="107"/>
                        <a:pt x="113" y="107"/>
                        <a:pt x="113" y="107"/>
                      </a:cubicBezTo>
                      <a:cubicBezTo>
                        <a:pt x="102" y="106"/>
                        <a:pt x="93" y="105"/>
                        <a:pt x="83" y="96"/>
                      </a:cubicBezTo>
                      <a:cubicBezTo>
                        <a:pt x="81" y="96"/>
                        <a:pt x="79" y="96"/>
                        <a:pt x="77" y="96"/>
                      </a:cubicBezTo>
                      <a:cubicBezTo>
                        <a:pt x="67" y="96"/>
                        <a:pt x="58" y="93"/>
                        <a:pt x="50" y="89"/>
                      </a:cubicBezTo>
                      <a:cubicBezTo>
                        <a:pt x="65" y="89"/>
                        <a:pt x="79" y="84"/>
                        <a:pt x="90" y="75"/>
                      </a:cubicBezTo>
                      <a:cubicBezTo>
                        <a:pt x="96" y="71"/>
                        <a:pt x="100" y="66"/>
                        <a:pt x="103" y="60"/>
                      </a:cubicBezTo>
                      <a:cubicBezTo>
                        <a:pt x="106" y="54"/>
                        <a:pt x="108" y="47"/>
                        <a:pt x="108" y="41"/>
                      </a:cubicBezTo>
                      <a:cubicBezTo>
                        <a:pt x="108" y="40"/>
                        <a:pt x="108" y="39"/>
                        <a:pt x="108" y="37"/>
                      </a:cubicBezTo>
                      <a:cubicBezTo>
                        <a:pt x="115" y="44"/>
                        <a:pt x="120" y="52"/>
                        <a:pt x="120" y="62"/>
                      </a:cubicBezTo>
                      <a:cubicBezTo>
                        <a:pt x="120" y="72"/>
                        <a:pt x="114" y="82"/>
                        <a:pt x="104" y="88"/>
                      </a:cubicBezTo>
                      <a:cubicBezTo>
                        <a:pt x="104" y="89"/>
                        <a:pt x="104" y="90"/>
                        <a:pt x="10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ṣ1íḓe">
                  <a:extLst>
                    <a:ext uri="{FF2B5EF4-FFF2-40B4-BE49-F238E27FC236}">
                      <a16:creationId xmlns="" xmlns:a16="http://schemas.microsoft.com/office/drawing/2014/main" id="{D272C388-108A-432A-966A-BC4A1C3B5DB9}"/>
                    </a:ext>
                  </a:extLst>
                </p:cNvPr>
                <p:cNvSpPr/>
                <p:nvPr/>
              </p:nvSpPr>
              <p:spPr bwMode="auto">
                <a:xfrm>
                  <a:off x="9501222" y="1990229"/>
                  <a:ext cx="338618" cy="336661"/>
                </a:xfrm>
                <a:custGeom>
                  <a:avLst/>
                  <a:gdLst>
                    <a:gd name="T0" fmla="*/ 20 w 106"/>
                    <a:gd name="T1" fmla="*/ 53 h 105"/>
                    <a:gd name="T2" fmla="*/ 20 w 106"/>
                    <a:gd name="T3" fmla="*/ 49 h 105"/>
                    <a:gd name="T4" fmla="*/ 1 w 106"/>
                    <a:gd name="T5" fmla="*/ 43 h 105"/>
                    <a:gd name="T6" fmla="*/ 0 w 106"/>
                    <a:gd name="T7" fmla="*/ 53 h 105"/>
                    <a:gd name="T8" fmla="*/ 17 w 106"/>
                    <a:gd name="T9" fmla="*/ 91 h 105"/>
                    <a:gd name="T10" fmla="*/ 29 w 106"/>
                    <a:gd name="T11" fmla="*/ 75 h 105"/>
                    <a:gd name="T12" fmla="*/ 20 w 106"/>
                    <a:gd name="T13" fmla="*/ 53 h 105"/>
                    <a:gd name="T14" fmla="*/ 86 w 106"/>
                    <a:gd name="T15" fmla="*/ 53 h 105"/>
                    <a:gd name="T16" fmla="*/ 77 w 106"/>
                    <a:gd name="T17" fmla="*/ 75 h 105"/>
                    <a:gd name="T18" fmla="*/ 89 w 106"/>
                    <a:gd name="T19" fmla="*/ 91 h 105"/>
                    <a:gd name="T20" fmla="*/ 106 w 106"/>
                    <a:gd name="T21" fmla="*/ 53 h 105"/>
                    <a:gd name="T22" fmla="*/ 105 w 106"/>
                    <a:gd name="T23" fmla="*/ 43 h 105"/>
                    <a:gd name="T24" fmla="*/ 86 w 106"/>
                    <a:gd name="T25" fmla="*/ 49 h 105"/>
                    <a:gd name="T26" fmla="*/ 86 w 106"/>
                    <a:gd name="T27" fmla="*/ 53 h 105"/>
                    <a:gd name="T28" fmla="*/ 59 w 106"/>
                    <a:gd name="T29" fmla="*/ 20 h 105"/>
                    <a:gd name="T30" fmla="*/ 82 w 106"/>
                    <a:gd name="T31" fmla="*/ 36 h 105"/>
                    <a:gd name="T32" fmla="*/ 101 w 106"/>
                    <a:gd name="T33" fmla="*/ 30 h 105"/>
                    <a:gd name="T34" fmla="*/ 59 w 106"/>
                    <a:gd name="T35" fmla="*/ 0 h 105"/>
                    <a:gd name="T36" fmla="*/ 59 w 106"/>
                    <a:gd name="T37" fmla="*/ 20 h 105"/>
                    <a:gd name="T38" fmla="*/ 24 w 106"/>
                    <a:gd name="T39" fmla="*/ 36 h 105"/>
                    <a:gd name="T40" fmla="*/ 46 w 106"/>
                    <a:gd name="T41" fmla="*/ 20 h 105"/>
                    <a:gd name="T42" fmla="*/ 46 w 106"/>
                    <a:gd name="T43" fmla="*/ 0 h 105"/>
                    <a:gd name="T44" fmla="*/ 5 w 106"/>
                    <a:gd name="T45" fmla="*/ 30 h 105"/>
                    <a:gd name="T46" fmla="*/ 24 w 106"/>
                    <a:gd name="T47" fmla="*/ 36 h 105"/>
                    <a:gd name="T48" fmla="*/ 67 w 106"/>
                    <a:gd name="T49" fmla="*/ 83 h 105"/>
                    <a:gd name="T50" fmla="*/ 53 w 106"/>
                    <a:gd name="T51" fmla="*/ 85 h 105"/>
                    <a:gd name="T52" fmla="*/ 39 w 106"/>
                    <a:gd name="T53" fmla="*/ 83 h 105"/>
                    <a:gd name="T54" fmla="*/ 28 w 106"/>
                    <a:gd name="T55" fmla="*/ 99 h 105"/>
                    <a:gd name="T56" fmla="*/ 53 w 106"/>
                    <a:gd name="T57" fmla="*/ 105 h 105"/>
                    <a:gd name="T58" fmla="*/ 78 w 106"/>
                    <a:gd name="T59" fmla="*/ 99 h 105"/>
                    <a:gd name="T60" fmla="*/ 67 w 106"/>
                    <a:gd name="T61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105">
                      <a:moveTo>
                        <a:pt x="20" y="53"/>
                      </a:moveTo>
                      <a:cubicBezTo>
                        <a:pt x="20" y="51"/>
                        <a:pt x="20" y="50"/>
                        <a:pt x="20" y="49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6"/>
                        <a:pt x="0" y="49"/>
                        <a:pt x="0" y="53"/>
                      </a:cubicBezTo>
                      <a:cubicBezTo>
                        <a:pt x="0" y="68"/>
                        <a:pt x="7" y="81"/>
                        <a:pt x="17" y="91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23" y="69"/>
                        <a:pt x="20" y="61"/>
                        <a:pt x="20" y="53"/>
                      </a:cubicBezTo>
                      <a:close/>
                      <a:moveTo>
                        <a:pt x="86" y="53"/>
                      </a:moveTo>
                      <a:cubicBezTo>
                        <a:pt x="86" y="61"/>
                        <a:pt x="83" y="69"/>
                        <a:pt x="77" y="75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99" y="81"/>
                        <a:pt x="106" y="68"/>
                        <a:pt x="106" y="53"/>
                      </a:cubicBezTo>
                      <a:cubicBezTo>
                        <a:pt x="106" y="49"/>
                        <a:pt x="105" y="46"/>
                        <a:pt x="105" y="43"/>
                      </a:cubicBezTo>
                      <a:cubicBezTo>
                        <a:pt x="86" y="49"/>
                        <a:pt x="86" y="49"/>
                        <a:pt x="86" y="49"/>
                      </a:cubicBezTo>
                      <a:cubicBezTo>
                        <a:pt x="86" y="50"/>
                        <a:pt x="86" y="51"/>
                        <a:pt x="86" y="53"/>
                      </a:cubicBezTo>
                      <a:close/>
                      <a:moveTo>
                        <a:pt x="59" y="20"/>
                      </a:moveTo>
                      <a:cubicBezTo>
                        <a:pt x="69" y="22"/>
                        <a:pt x="77" y="28"/>
                        <a:pt x="82" y="36"/>
                      </a:cubicBezTo>
                      <a:cubicBezTo>
                        <a:pt x="101" y="30"/>
                        <a:pt x="101" y="30"/>
                        <a:pt x="101" y="30"/>
                      </a:cubicBezTo>
                      <a:cubicBezTo>
                        <a:pt x="93" y="14"/>
                        <a:pt x="78" y="3"/>
                        <a:pt x="59" y="0"/>
                      </a:cubicBezTo>
                      <a:lnTo>
                        <a:pt x="59" y="20"/>
                      </a:lnTo>
                      <a:close/>
                      <a:moveTo>
                        <a:pt x="24" y="36"/>
                      </a:moveTo>
                      <a:cubicBezTo>
                        <a:pt x="29" y="28"/>
                        <a:pt x="37" y="22"/>
                        <a:pt x="46" y="2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8" y="3"/>
                        <a:pt x="13" y="14"/>
                        <a:pt x="5" y="30"/>
                      </a:cubicBezTo>
                      <a:lnTo>
                        <a:pt x="24" y="36"/>
                      </a:lnTo>
                      <a:close/>
                      <a:moveTo>
                        <a:pt x="67" y="83"/>
                      </a:moveTo>
                      <a:cubicBezTo>
                        <a:pt x="62" y="84"/>
                        <a:pt x="58" y="85"/>
                        <a:pt x="53" y="85"/>
                      </a:cubicBezTo>
                      <a:cubicBezTo>
                        <a:pt x="48" y="85"/>
                        <a:pt x="43" y="84"/>
                        <a:pt x="39" y="83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35" y="103"/>
                        <a:pt x="44" y="105"/>
                        <a:pt x="53" y="105"/>
                      </a:cubicBezTo>
                      <a:cubicBezTo>
                        <a:pt x="62" y="105"/>
                        <a:pt x="71" y="103"/>
                        <a:pt x="78" y="99"/>
                      </a:cubicBezTo>
                      <a:lnTo>
                        <a:pt x="67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ïṧḻîdé">
                  <a:extLst>
                    <a:ext uri="{FF2B5EF4-FFF2-40B4-BE49-F238E27FC236}">
                      <a16:creationId xmlns="" xmlns:a16="http://schemas.microsoft.com/office/drawing/2014/main" id="{3C5598B2-1EF4-453E-B56C-98E823F2E089}"/>
                    </a:ext>
                  </a:extLst>
                </p:cNvPr>
                <p:cNvSpPr/>
                <p:nvPr/>
              </p:nvSpPr>
              <p:spPr bwMode="auto">
                <a:xfrm>
                  <a:off x="9522752" y="2397354"/>
                  <a:ext cx="317087" cy="334703"/>
                </a:xfrm>
                <a:custGeom>
                  <a:avLst/>
                  <a:gdLst>
                    <a:gd name="T0" fmla="*/ 75 w 162"/>
                    <a:gd name="T1" fmla="*/ 65 h 171"/>
                    <a:gd name="T2" fmla="*/ 54 w 162"/>
                    <a:gd name="T3" fmla="*/ 86 h 171"/>
                    <a:gd name="T4" fmla="*/ 87 w 162"/>
                    <a:gd name="T5" fmla="*/ 65 h 171"/>
                    <a:gd name="T6" fmla="*/ 108 w 162"/>
                    <a:gd name="T7" fmla="*/ 86 h 171"/>
                    <a:gd name="T8" fmla="*/ 87 w 162"/>
                    <a:gd name="T9" fmla="*/ 65 h 171"/>
                    <a:gd name="T10" fmla="*/ 139 w 162"/>
                    <a:gd name="T11" fmla="*/ 65 h 171"/>
                    <a:gd name="T12" fmla="*/ 118 w 162"/>
                    <a:gd name="T13" fmla="*/ 86 h 171"/>
                    <a:gd name="T14" fmla="*/ 21 w 162"/>
                    <a:gd name="T15" fmla="*/ 129 h 171"/>
                    <a:gd name="T16" fmla="*/ 43 w 162"/>
                    <a:gd name="T17" fmla="*/ 150 h 171"/>
                    <a:gd name="T18" fmla="*/ 21 w 162"/>
                    <a:gd name="T19" fmla="*/ 129 h 171"/>
                    <a:gd name="T20" fmla="*/ 75 w 162"/>
                    <a:gd name="T21" fmla="*/ 129 h 171"/>
                    <a:gd name="T22" fmla="*/ 54 w 162"/>
                    <a:gd name="T23" fmla="*/ 150 h 171"/>
                    <a:gd name="T24" fmla="*/ 87 w 162"/>
                    <a:gd name="T25" fmla="*/ 129 h 171"/>
                    <a:gd name="T26" fmla="*/ 108 w 162"/>
                    <a:gd name="T27" fmla="*/ 150 h 171"/>
                    <a:gd name="T28" fmla="*/ 87 w 162"/>
                    <a:gd name="T29" fmla="*/ 129 h 171"/>
                    <a:gd name="T30" fmla="*/ 75 w 162"/>
                    <a:gd name="T31" fmla="*/ 96 h 171"/>
                    <a:gd name="T32" fmla="*/ 54 w 162"/>
                    <a:gd name="T33" fmla="*/ 117 h 171"/>
                    <a:gd name="T34" fmla="*/ 87 w 162"/>
                    <a:gd name="T35" fmla="*/ 96 h 171"/>
                    <a:gd name="T36" fmla="*/ 108 w 162"/>
                    <a:gd name="T37" fmla="*/ 117 h 171"/>
                    <a:gd name="T38" fmla="*/ 87 w 162"/>
                    <a:gd name="T39" fmla="*/ 96 h 171"/>
                    <a:gd name="T40" fmla="*/ 139 w 162"/>
                    <a:gd name="T41" fmla="*/ 96 h 171"/>
                    <a:gd name="T42" fmla="*/ 118 w 162"/>
                    <a:gd name="T43" fmla="*/ 117 h 171"/>
                    <a:gd name="T44" fmla="*/ 21 w 162"/>
                    <a:gd name="T45" fmla="*/ 96 h 171"/>
                    <a:gd name="T46" fmla="*/ 43 w 162"/>
                    <a:gd name="T47" fmla="*/ 117 h 171"/>
                    <a:gd name="T48" fmla="*/ 21 w 162"/>
                    <a:gd name="T49" fmla="*/ 96 h 171"/>
                    <a:gd name="T50" fmla="*/ 139 w 162"/>
                    <a:gd name="T51" fmla="*/ 11 h 171"/>
                    <a:gd name="T52" fmla="*/ 118 w 162"/>
                    <a:gd name="T53" fmla="*/ 0 h 171"/>
                    <a:gd name="T54" fmla="*/ 43 w 162"/>
                    <a:gd name="T55" fmla="*/ 11 h 171"/>
                    <a:gd name="T56" fmla="*/ 21 w 162"/>
                    <a:gd name="T57" fmla="*/ 0 h 171"/>
                    <a:gd name="T58" fmla="*/ 0 w 162"/>
                    <a:gd name="T59" fmla="*/ 171 h 171"/>
                    <a:gd name="T60" fmla="*/ 162 w 162"/>
                    <a:gd name="T61" fmla="*/ 0 h 171"/>
                    <a:gd name="T62" fmla="*/ 150 w 162"/>
                    <a:gd name="T63" fmla="*/ 161 h 171"/>
                    <a:gd name="T64" fmla="*/ 11 w 162"/>
                    <a:gd name="T65" fmla="*/ 44 h 171"/>
                    <a:gd name="T66" fmla="*/ 150 w 162"/>
                    <a:gd name="T67" fmla="*/ 16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" h="171">
                      <a:moveTo>
                        <a:pt x="54" y="65"/>
                      </a:moveTo>
                      <a:lnTo>
                        <a:pt x="75" y="65"/>
                      </a:lnTo>
                      <a:lnTo>
                        <a:pt x="75" y="86"/>
                      </a:lnTo>
                      <a:lnTo>
                        <a:pt x="54" y="86"/>
                      </a:lnTo>
                      <a:lnTo>
                        <a:pt x="54" y="65"/>
                      </a:lnTo>
                      <a:close/>
                      <a:moveTo>
                        <a:pt x="87" y="65"/>
                      </a:moveTo>
                      <a:lnTo>
                        <a:pt x="108" y="65"/>
                      </a:lnTo>
                      <a:lnTo>
                        <a:pt x="108" y="86"/>
                      </a:lnTo>
                      <a:lnTo>
                        <a:pt x="87" y="86"/>
                      </a:lnTo>
                      <a:lnTo>
                        <a:pt x="87" y="65"/>
                      </a:lnTo>
                      <a:close/>
                      <a:moveTo>
                        <a:pt x="118" y="65"/>
                      </a:moveTo>
                      <a:lnTo>
                        <a:pt x="139" y="65"/>
                      </a:lnTo>
                      <a:lnTo>
                        <a:pt x="139" y="86"/>
                      </a:lnTo>
                      <a:lnTo>
                        <a:pt x="118" y="86"/>
                      </a:lnTo>
                      <a:lnTo>
                        <a:pt x="118" y="65"/>
                      </a:lnTo>
                      <a:close/>
                      <a:moveTo>
                        <a:pt x="21" y="129"/>
                      </a:moveTo>
                      <a:lnTo>
                        <a:pt x="43" y="129"/>
                      </a:lnTo>
                      <a:lnTo>
                        <a:pt x="43" y="150"/>
                      </a:lnTo>
                      <a:lnTo>
                        <a:pt x="21" y="150"/>
                      </a:lnTo>
                      <a:lnTo>
                        <a:pt x="21" y="129"/>
                      </a:lnTo>
                      <a:close/>
                      <a:moveTo>
                        <a:pt x="54" y="129"/>
                      </a:moveTo>
                      <a:lnTo>
                        <a:pt x="75" y="129"/>
                      </a:lnTo>
                      <a:lnTo>
                        <a:pt x="75" y="150"/>
                      </a:lnTo>
                      <a:lnTo>
                        <a:pt x="54" y="150"/>
                      </a:lnTo>
                      <a:lnTo>
                        <a:pt x="54" y="129"/>
                      </a:lnTo>
                      <a:close/>
                      <a:moveTo>
                        <a:pt x="87" y="129"/>
                      </a:moveTo>
                      <a:lnTo>
                        <a:pt x="108" y="129"/>
                      </a:lnTo>
                      <a:lnTo>
                        <a:pt x="108" y="150"/>
                      </a:lnTo>
                      <a:lnTo>
                        <a:pt x="87" y="150"/>
                      </a:lnTo>
                      <a:lnTo>
                        <a:pt x="87" y="129"/>
                      </a:lnTo>
                      <a:close/>
                      <a:moveTo>
                        <a:pt x="54" y="96"/>
                      </a:moveTo>
                      <a:lnTo>
                        <a:pt x="75" y="96"/>
                      </a:lnTo>
                      <a:lnTo>
                        <a:pt x="75" y="117"/>
                      </a:lnTo>
                      <a:lnTo>
                        <a:pt x="54" y="117"/>
                      </a:lnTo>
                      <a:lnTo>
                        <a:pt x="54" y="96"/>
                      </a:lnTo>
                      <a:close/>
                      <a:moveTo>
                        <a:pt x="87" y="96"/>
                      </a:moveTo>
                      <a:lnTo>
                        <a:pt x="108" y="96"/>
                      </a:lnTo>
                      <a:lnTo>
                        <a:pt x="108" y="117"/>
                      </a:lnTo>
                      <a:lnTo>
                        <a:pt x="87" y="117"/>
                      </a:lnTo>
                      <a:lnTo>
                        <a:pt x="87" y="96"/>
                      </a:lnTo>
                      <a:close/>
                      <a:moveTo>
                        <a:pt x="118" y="96"/>
                      </a:moveTo>
                      <a:lnTo>
                        <a:pt x="139" y="96"/>
                      </a:lnTo>
                      <a:lnTo>
                        <a:pt x="139" y="117"/>
                      </a:lnTo>
                      <a:lnTo>
                        <a:pt x="118" y="117"/>
                      </a:lnTo>
                      <a:lnTo>
                        <a:pt x="118" y="96"/>
                      </a:lnTo>
                      <a:close/>
                      <a:moveTo>
                        <a:pt x="21" y="96"/>
                      </a:moveTo>
                      <a:lnTo>
                        <a:pt x="43" y="96"/>
                      </a:lnTo>
                      <a:lnTo>
                        <a:pt x="43" y="117"/>
                      </a:lnTo>
                      <a:lnTo>
                        <a:pt x="21" y="117"/>
                      </a:lnTo>
                      <a:lnTo>
                        <a:pt x="21" y="96"/>
                      </a:lnTo>
                      <a:close/>
                      <a:moveTo>
                        <a:pt x="139" y="0"/>
                      </a:moveTo>
                      <a:lnTo>
                        <a:pt x="139" y="11"/>
                      </a:lnTo>
                      <a:lnTo>
                        <a:pt x="118" y="11"/>
                      </a:lnTo>
                      <a:lnTo>
                        <a:pt x="118" y="0"/>
                      </a:lnTo>
                      <a:lnTo>
                        <a:pt x="43" y="0"/>
                      </a:lnTo>
                      <a:lnTo>
                        <a:pt x="43" y="11"/>
                      </a:lnTo>
                      <a:lnTo>
                        <a:pt x="21" y="11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71"/>
                      </a:lnTo>
                      <a:lnTo>
                        <a:pt x="162" y="171"/>
                      </a:lnTo>
                      <a:lnTo>
                        <a:pt x="162" y="0"/>
                      </a:lnTo>
                      <a:lnTo>
                        <a:pt x="139" y="0"/>
                      </a:lnTo>
                      <a:close/>
                      <a:moveTo>
                        <a:pt x="150" y="161"/>
                      </a:moveTo>
                      <a:lnTo>
                        <a:pt x="11" y="161"/>
                      </a:lnTo>
                      <a:lnTo>
                        <a:pt x="11" y="44"/>
                      </a:lnTo>
                      <a:lnTo>
                        <a:pt x="150" y="44"/>
                      </a:lnTo>
                      <a:lnTo>
                        <a:pt x="15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iṧlïďé">
                  <a:extLst>
                    <a:ext uri="{FF2B5EF4-FFF2-40B4-BE49-F238E27FC236}">
                      <a16:creationId xmlns="" xmlns:a16="http://schemas.microsoft.com/office/drawing/2014/main" id="{90059361-A306-4CDA-A4CB-9B2F77D8F04D}"/>
                    </a:ext>
                  </a:extLst>
                </p:cNvPr>
                <p:cNvSpPr/>
                <p:nvPr/>
              </p:nvSpPr>
              <p:spPr bwMode="auto">
                <a:xfrm>
                  <a:off x="10025786" y="3945601"/>
                  <a:ext cx="268155" cy="268153"/>
                </a:xfrm>
                <a:custGeom>
                  <a:avLst/>
                  <a:gdLst>
                    <a:gd name="T0" fmla="*/ 42 w 84"/>
                    <a:gd name="T1" fmla="*/ 0 h 84"/>
                    <a:gd name="T2" fmla="*/ 0 w 84"/>
                    <a:gd name="T3" fmla="*/ 42 h 84"/>
                    <a:gd name="T4" fmla="*/ 42 w 84"/>
                    <a:gd name="T5" fmla="*/ 84 h 84"/>
                    <a:gd name="T6" fmla="*/ 84 w 84"/>
                    <a:gd name="T7" fmla="*/ 42 h 84"/>
                    <a:gd name="T8" fmla="*/ 42 w 84"/>
                    <a:gd name="T9" fmla="*/ 0 h 84"/>
                    <a:gd name="T10" fmla="*/ 42 w 84"/>
                    <a:gd name="T11" fmla="*/ 76 h 84"/>
                    <a:gd name="T12" fmla="*/ 8 w 84"/>
                    <a:gd name="T13" fmla="*/ 42 h 84"/>
                    <a:gd name="T14" fmla="*/ 42 w 84"/>
                    <a:gd name="T15" fmla="*/ 8 h 84"/>
                    <a:gd name="T16" fmla="*/ 76 w 84"/>
                    <a:gd name="T17" fmla="*/ 42 h 84"/>
                    <a:gd name="T18" fmla="*/ 42 w 84"/>
                    <a:gd name="T19" fmla="*/ 76 h 84"/>
                    <a:gd name="T20" fmla="*/ 26 w 84"/>
                    <a:gd name="T21" fmla="*/ 26 h 84"/>
                    <a:gd name="T22" fmla="*/ 58 w 84"/>
                    <a:gd name="T23" fmla="*/ 26 h 84"/>
                    <a:gd name="T24" fmla="*/ 58 w 84"/>
                    <a:gd name="T25" fmla="*/ 58 h 84"/>
                    <a:gd name="T26" fmla="*/ 26 w 84"/>
                    <a:gd name="T27" fmla="*/ 58 h 84"/>
                    <a:gd name="T28" fmla="*/ 26 w 84"/>
                    <a:gd name="T29" fmla="*/ 2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5"/>
                        <a:pt x="19" y="84"/>
                        <a:pt x="42" y="84"/>
                      </a:cubicBezTo>
                      <a:cubicBezTo>
                        <a:pt x="65" y="84"/>
                        <a:pt x="84" y="65"/>
                        <a:pt x="84" y="42"/>
                      </a:cubicBezTo>
                      <a:cubicBezTo>
                        <a:pt x="84" y="19"/>
                        <a:pt x="65" y="0"/>
                        <a:pt x="42" y="0"/>
                      </a:cubicBezTo>
                      <a:close/>
                      <a:moveTo>
                        <a:pt x="42" y="76"/>
                      </a:moveTo>
                      <a:cubicBezTo>
                        <a:pt x="23" y="76"/>
                        <a:pt x="8" y="61"/>
                        <a:pt x="8" y="42"/>
                      </a:cubicBezTo>
                      <a:cubicBezTo>
                        <a:pt x="8" y="23"/>
                        <a:pt x="23" y="8"/>
                        <a:pt x="42" y="8"/>
                      </a:cubicBezTo>
                      <a:cubicBezTo>
                        <a:pt x="61" y="8"/>
                        <a:pt x="76" y="23"/>
                        <a:pt x="76" y="42"/>
                      </a:cubicBezTo>
                      <a:cubicBezTo>
                        <a:pt x="76" y="61"/>
                        <a:pt x="61" y="76"/>
                        <a:pt x="42" y="76"/>
                      </a:cubicBezTo>
                      <a:close/>
                      <a:moveTo>
                        <a:pt x="26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8" y="58"/>
                        <a:pt x="58" y="58"/>
                        <a:pt x="58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îṩḷïdé">
                  <a:extLst>
                    <a:ext uri="{FF2B5EF4-FFF2-40B4-BE49-F238E27FC236}">
                      <a16:creationId xmlns="" xmlns:a16="http://schemas.microsoft.com/office/drawing/2014/main" id="{377F0F50-8A37-4A9C-BDAC-6FC9C0D4B75D}"/>
                    </a:ext>
                  </a:extLst>
                </p:cNvPr>
                <p:cNvSpPr/>
                <p:nvPr/>
              </p:nvSpPr>
              <p:spPr bwMode="auto">
                <a:xfrm>
                  <a:off x="9634320" y="3906455"/>
                  <a:ext cx="467802" cy="467801"/>
                </a:xfrm>
                <a:custGeom>
                  <a:avLst/>
                  <a:gdLst>
                    <a:gd name="T0" fmla="*/ 140 w 146"/>
                    <a:gd name="T1" fmla="*/ 123 h 146"/>
                    <a:gd name="T2" fmla="*/ 106 w 146"/>
                    <a:gd name="T3" fmla="*/ 94 h 146"/>
                    <a:gd name="T4" fmla="*/ 96 w 146"/>
                    <a:gd name="T5" fmla="*/ 89 h 146"/>
                    <a:gd name="T6" fmla="*/ 109 w 146"/>
                    <a:gd name="T7" fmla="*/ 54 h 146"/>
                    <a:gd name="T8" fmla="*/ 54 w 146"/>
                    <a:gd name="T9" fmla="*/ 0 h 146"/>
                    <a:gd name="T10" fmla="*/ 0 w 146"/>
                    <a:gd name="T11" fmla="*/ 54 h 146"/>
                    <a:gd name="T12" fmla="*/ 54 w 146"/>
                    <a:gd name="T13" fmla="*/ 108 h 146"/>
                    <a:gd name="T14" fmla="*/ 90 w 146"/>
                    <a:gd name="T15" fmla="*/ 95 h 146"/>
                    <a:gd name="T16" fmla="*/ 94 w 146"/>
                    <a:gd name="T17" fmla="*/ 106 h 146"/>
                    <a:gd name="T18" fmla="*/ 123 w 146"/>
                    <a:gd name="T19" fmla="*/ 140 h 146"/>
                    <a:gd name="T20" fmla="*/ 141 w 146"/>
                    <a:gd name="T21" fmla="*/ 141 h 146"/>
                    <a:gd name="T22" fmla="*/ 140 w 146"/>
                    <a:gd name="T23" fmla="*/ 123 h 146"/>
                    <a:gd name="T24" fmla="*/ 54 w 146"/>
                    <a:gd name="T25" fmla="*/ 90 h 146"/>
                    <a:gd name="T26" fmla="*/ 18 w 146"/>
                    <a:gd name="T27" fmla="*/ 54 h 146"/>
                    <a:gd name="T28" fmla="*/ 54 w 146"/>
                    <a:gd name="T29" fmla="*/ 18 h 146"/>
                    <a:gd name="T30" fmla="*/ 91 w 146"/>
                    <a:gd name="T31" fmla="*/ 54 h 146"/>
                    <a:gd name="T32" fmla="*/ 54 w 146"/>
                    <a:gd name="T33" fmla="*/ 90 h 146"/>
                    <a:gd name="T34" fmla="*/ 63 w 146"/>
                    <a:gd name="T35" fmla="*/ 27 h 146"/>
                    <a:gd name="T36" fmla="*/ 45 w 146"/>
                    <a:gd name="T37" fmla="*/ 27 h 146"/>
                    <a:gd name="T38" fmla="*/ 45 w 146"/>
                    <a:gd name="T39" fmla="*/ 45 h 146"/>
                    <a:gd name="T40" fmla="*/ 27 w 146"/>
                    <a:gd name="T41" fmla="*/ 45 h 146"/>
                    <a:gd name="T42" fmla="*/ 27 w 146"/>
                    <a:gd name="T43" fmla="*/ 63 h 146"/>
                    <a:gd name="T44" fmla="*/ 45 w 146"/>
                    <a:gd name="T45" fmla="*/ 63 h 146"/>
                    <a:gd name="T46" fmla="*/ 45 w 146"/>
                    <a:gd name="T47" fmla="*/ 81 h 146"/>
                    <a:gd name="T48" fmla="*/ 63 w 146"/>
                    <a:gd name="T49" fmla="*/ 81 h 146"/>
                    <a:gd name="T50" fmla="*/ 63 w 146"/>
                    <a:gd name="T51" fmla="*/ 63 h 146"/>
                    <a:gd name="T52" fmla="*/ 81 w 146"/>
                    <a:gd name="T53" fmla="*/ 63 h 146"/>
                    <a:gd name="T54" fmla="*/ 81 w 146"/>
                    <a:gd name="T55" fmla="*/ 45 h 146"/>
                    <a:gd name="T56" fmla="*/ 63 w 146"/>
                    <a:gd name="T57" fmla="*/ 45 h 146"/>
                    <a:gd name="T58" fmla="*/ 63 w 146"/>
                    <a:gd name="T59" fmla="*/ 27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6" h="146">
                      <a:moveTo>
                        <a:pt x="140" y="123"/>
                      </a:moveTo>
                      <a:cubicBezTo>
                        <a:pt x="106" y="94"/>
                        <a:pt x="106" y="94"/>
                        <a:pt x="106" y="94"/>
                      </a:cubicBezTo>
                      <a:cubicBezTo>
                        <a:pt x="103" y="91"/>
                        <a:pt x="99" y="89"/>
                        <a:pt x="96" y="89"/>
                      </a:cubicBezTo>
                      <a:cubicBezTo>
                        <a:pt x="104" y="80"/>
                        <a:pt x="109" y="67"/>
                        <a:pt x="109" y="54"/>
                      </a:cubicBezTo>
                      <a:cubicBezTo>
                        <a:pt x="109" y="24"/>
                        <a:pt x="84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  <a:cubicBezTo>
                        <a:pt x="0" y="84"/>
                        <a:pt x="24" y="108"/>
                        <a:pt x="54" y="108"/>
                      </a:cubicBezTo>
                      <a:cubicBezTo>
                        <a:pt x="68" y="108"/>
                        <a:pt x="80" y="103"/>
                        <a:pt x="90" y="95"/>
                      </a:cubicBezTo>
                      <a:cubicBezTo>
                        <a:pt x="89" y="98"/>
                        <a:pt x="91" y="102"/>
                        <a:pt x="94" y="106"/>
                      </a:cubicBezTo>
                      <a:cubicBezTo>
                        <a:pt x="123" y="140"/>
                        <a:pt x="123" y="140"/>
                        <a:pt x="123" y="140"/>
                      </a:cubicBezTo>
                      <a:cubicBezTo>
                        <a:pt x="128" y="146"/>
                        <a:pt x="136" y="146"/>
                        <a:pt x="141" y="141"/>
                      </a:cubicBezTo>
                      <a:cubicBezTo>
                        <a:pt x="146" y="136"/>
                        <a:pt x="146" y="128"/>
                        <a:pt x="140" y="123"/>
                      </a:cubicBezTo>
                      <a:close/>
                      <a:moveTo>
                        <a:pt x="54" y="90"/>
                      </a:moveTo>
                      <a:cubicBezTo>
                        <a:pt x="34" y="90"/>
                        <a:pt x="18" y="74"/>
                        <a:pt x="18" y="54"/>
                      </a:cubicBezTo>
                      <a:cubicBezTo>
                        <a:pt x="18" y="34"/>
                        <a:pt x="34" y="18"/>
                        <a:pt x="54" y="18"/>
                      </a:cubicBezTo>
                      <a:cubicBezTo>
                        <a:pt x="74" y="18"/>
                        <a:pt x="91" y="34"/>
                        <a:pt x="91" y="54"/>
                      </a:cubicBezTo>
                      <a:cubicBezTo>
                        <a:pt x="91" y="74"/>
                        <a:pt x="74" y="90"/>
                        <a:pt x="54" y="90"/>
                      </a:cubicBezTo>
                      <a:close/>
                      <a:moveTo>
                        <a:pt x="63" y="27"/>
                      </a:move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45"/>
                        <a:pt x="81" y="45"/>
                        <a:pt x="81" y="45"/>
                      </a:cubicBezTo>
                      <a:cubicBezTo>
                        <a:pt x="63" y="45"/>
                        <a:pt x="63" y="45"/>
                        <a:pt x="63" y="45"/>
                      </a:cubicBezTo>
                      <a:lnTo>
                        <a:pt x="6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şḻïḓè">
                  <a:extLst>
                    <a:ext uri="{FF2B5EF4-FFF2-40B4-BE49-F238E27FC236}">
                      <a16:creationId xmlns="" xmlns:a16="http://schemas.microsoft.com/office/drawing/2014/main" id="{D7A8E165-8E4B-4886-B5A4-1B12A0021610}"/>
                    </a:ext>
                  </a:extLst>
                </p:cNvPr>
                <p:cNvSpPr/>
                <p:nvPr/>
              </p:nvSpPr>
              <p:spPr bwMode="auto">
                <a:xfrm>
                  <a:off x="10248921" y="4744191"/>
                  <a:ext cx="272069" cy="275983"/>
                </a:xfrm>
                <a:custGeom>
                  <a:avLst/>
                  <a:gdLst>
                    <a:gd name="T0" fmla="*/ 16 w 85"/>
                    <a:gd name="T1" fmla="*/ 49 h 86"/>
                    <a:gd name="T2" fmla="*/ 16 w 85"/>
                    <a:gd name="T3" fmla="*/ 86 h 86"/>
                    <a:gd name="T4" fmla="*/ 18 w 85"/>
                    <a:gd name="T5" fmla="*/ 86 h 86"/>
                    <a:gd name="T6" fmla="*/ 21 w 85"/>
                    <a:gd name="T7" fmla="*/ 86 h 86"/>
                    <a:gd name="T8" fmla="*/ 21 w 85"/>
                    <a:gd name="T9" fmla="*/ 49 h 86"/>
                    <a:gd name="T10" fmla="*/ 18 w 85"/>
                    <a:gd name="T11" fmla="*/ 49 h 86"/>
                    <a:gd name="T12" fmla="*/ 16 w 85"/>
                    <a:gd name="T13" fmla="*/ 49 h 86"/>
                    <a:gd name="T14" fmla="*/ 64 w 85"/>
                    <a:gd name="T15" fmla="*/ 49 h 86"/>
                    <a:gd name="T16" fmla="*/ 64 w 85"/>
                    <a:gd name="T17" fmla="*/ 86 h 86"/>
                    <a:gd name="T18" fmla="*/ 67 w 85"/>
                    <a:gd name="T19" fmla="*/ 86 h 86"/>
                    <a:gd name="T20" fmla="*/ 69 w 85"/>
                    <a:gd name="T21" fmla="*/ 86 h 86"/>
                    <a:gd name="T22" fmla="*/ 69 w 85"/>
                    <a:gd name="T23" fmla="*/ 49 h 86"/>
                    <a:gd name="T24" fmla="*/ 67 w 85"/>
                    <a:gd name="T25" fmla="*/ 49 h 86"/>
                    <a:gd name="T26" fmla="*/ 64 w 85"/>
                    <a:gd name="T27" fmla="*/ 49 h 86"/>
                    <a:gd name="T28" fmla="*/ 85 w 85"/>
                    <a:gd name="T29" fmla="*/ 43 h 86"/>
                    <a:gd name="T30" fmla="*/ 42 w 85"/>
                    <a:gd name="T31" fmla="*/ 0 h 86"/>
                    <a:gd name="T32" fmla="*/ 0 w 85"/>
                    <a:gd name="T33" fmla="*/ 43 h 86"/>
                    <a:gd name="T34" fmla="*/ 2 w 85"/>
                    <a:gd name="T35" fmla="*/ 58 h 86"/>
                    <a:gd name="T36" fmla="*/ 0 w 85"/>
                    <a:gd name="T37" fmla="*/ 67 h 86"/>
                    <a:gd name="T38" fmla="*/ 10 w 85"/>
                    <a:gd name="T39" fmla="*/ 84 h 86"/>
                    <a:gd name="T40" fmla="*/ 10 w 85"/>
                    <a:gd name="T41" fmla="*/ 51 h 86"/>
                    <a:gd name="T42" fmla="*/ 6 w 85"/>
                    <a:gd name="T43" fmla="*/ 54 h 86"/>
                    <a:gd name="T44" fmla="*/ 5 w 85"/>
                    <a:gd name="T45" fmla="*/ 46 h 86"/>
                    <a:gd name="T46" fmla="*/ 42 w 85"/>
                    <a:gd name="T47" fmla="*/ 8 h 86"/>
                    <a:gd name="T48" fmla="*/ 80 w 85"/>
                    <a:gd name="T49" fmla="*/ 46 h 86"/>
                    <a:gd name="T50" fmla="*/ 79 w 85"/>
                    <a:gd name="T51" fmla="*/ 54 h 86"/>
                    <a:gd name="T52" fmla="*/ 75 w 85"/>
                    <a:gd name="T53" fmla="*/ 51 h 86"/>
                    <a:gd name="T54" fmla="*/ 75 w 85"/>
                    <a:gd name="T55" fmla="*/ 84 h 86"/>
                    <a:gd name="T56" fmla="*/ 85 w 85"/>
                    <a:gd name="T57" fmla="*/ 67 h 86"/>
                    <a:gd name="T58" fmla="*/ 83 w 85"/>
                    <a:gd name="T59" fmla="*/ 58 h 86"/>
                    <a:gd name="T60" fmla="*/ 85 w 85"/>
                    <a:gd name="T61" fmla="*/ 4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5" h="86">
                      <a:moveTo>
                        <a:pt x="16" y="49"/>
                      </a:move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17" y="86"/>
                        <a:pt x="17" y="86"/>
                        <a:pt x="18" y="86"/>
                      </a:cubicBezTo>
                      <a:cubicBezTo>
                        <a:pt x="21" y="86"/>
                        <a:pt x="21" y="86"/>
                        <a:pt x="21" y="86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18" y="49"/>
                        <a:pt x="18" y="49"/>
                        <a:pt x="18" y="49"/>
                      </a:cubicBezTo>
                      <a:cubicBezTo>
                        <a:pt x="17" y="49"/>
                        <a:pt x="17" y="49"/>
                        <a:pt x="16" y="49"/>
                      </a:cubicBezTo>
                      <a:close/>
                      <a:moveTo>
                        <a:pt x="64" y="49"/>
                      </a:moveTo>
                      <a:cubicBezTo>
                        <a:pt x="64" y="86"/>
                        <a:pt x="64" y="86"/>
                        <a:pt x="64" y="86"/>
                      </a:cubicBezTo>
                      <a:cubicBezTo>
                        <a:pt x="67" y="86"/>
                        <a:pt x="67" y="86"/>
                        <a:pt x="67" y="86"/>
                      </a:cubicBezTo>
                      <a:cubicBezTo>
                        <a:pt x="68" y="86"/>
                        <a:pt x="68" y="86"/>
                        <a:pt x="69" y="86"/>
                      </a:cubicBezTo>
                      <a:cubicBezTo>
                        <a:pt x="69" y="49"/>
                        <a:pt x="69" y="49"/>
                        <a:pt x="69" y="49"/>
                      </a:cubicBezTo>
                      <a:cubicBezTo>
                        <a:pt x="68" y="49"/>
                        <a:pt x="68" y="49"/>
                        <a:pt x="67" y="49"/>
                      </a:cubicBezTo>
                      <a:lnTo>
                        <a:pt x="64" y="49"/>
                      </a:lnTo>
                      <a:close/>
                      <a:moveTo>
                        <a:pt x="85" y="43"/>
                      </a:moveTo>
                      <a:cubicBezTo>
                        <a:pt x="85" y="20"/>
                        <a:pt x="66" y="0"/>
                        <a:pt x="42" y="0"/>
                      </a:cubicBezTo>
                      <a:cubicBezTo>
                        <a:pt x="19" y="0"/>
                        <a:pt x="0" y="20"/>
                        <a:pt x="0" y="43"/>
                      </a:cubicBezTo>
                      <a:cubicBezTo>
                        <a:pt x="0" y="48"/>
                        <a:pt x="0" y="53"/>
                        <a:pt x="2" y="58"/>
                      </a:cubicBezTo>
                      <a:cubicBezTo>
                        <a:pt x="0" y="61"/>
                        <a:pt x="0" y="64"/>
                        <a:pt x="0" y="67"/>
                      </a:cubicBezTo>
                      <a:cubicBezTo>
                        <a:pt x="0" y="75"/>
                        <a:pt x="4" y="81"/>
                        <a:pt x="10" y="84"/>
                      </a:cubicBez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9" y="51"/>
                        <a:pt x="7" y="52"/>
                        <a:pt x="6" y="54"/>
                      </a:cubicBezTo>
                      <a:cubicBezTo>
                        <a:pt x="5" y="51"/>
                        <a:pt x="5" y="49"/>
                        <a:pt x="5" y="46"/>
                      </a:cubicBezTo>
                      <a:cubicBezTo>
                        <a:pt x="5" y="25"/>
                        <a:pt x="22" y="8"/>
                        <a:pt x="42" y="8"/>
                      </a:cubicBezTo>
                      <a:cubicBezTo>
                        <a:pt x="63" y="8"/>
                        <a:pt x="80" y="25"/>
                        <a:pt x="80" y="46"/>
                      </a:cubicBezTo>
                      <a:cubicBezTo>
                        <a:pt x="80" y="49"/>
                        <a:pt x="80" y="51"/>
                        <a:pt x="79" y="54"/>
                      </a:cubicBezTo>
                      <a:cubicBezTo>
                        <a:pt x="78" y="52"/>
                        <a:pt x="76" y="51"/>
                        <a:pt x="75" y="51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cubicBezTo>
                        <a:pt x="81" y="81"/>
                        <a:pt x="85" y="75"/>
                        <a:pt x="85" y="67"/>
                      </a:cubicBezTo>
                      <a:cubicBezTo>
                        <a:pt x="85" y="64"/>
                        <a:pt x="84" y="61"/>
                        <a:pt x="83" y="58"/>
                      </a:cubicBezTo>
                      <a:cubicBezTo>
                        <a:pt x="85" y="53"/>
                        <a:pt x="85" y="48"/>
                        <a:pt x="8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ïṧļîḋê">
                  <a:extLst>
                    <a:ext uri="{FF2B5EF4-FFF2-40B4-BE49-F238E27FC236}">
                      <a16:creationId xmlns="" xmlns:a16="http://schemas.microsoft.com/office/drawing/2014/main" id="{FCD1368A-59E2-4620-B497-684210D64E1B}"/>
                    </a:ext>
                  </a:extLst>
                </p:cNvPr>
                <p:cNvSpPr/>
                <p:nvPr/>
              </p:nvSpPr>
              <p:spPr bwMode="auto">
                <a:xfrm>
                  <a:off x="9835925" y="4409487"/>
                  <a:ext cx="332746" cy="330788"/>
                </a:xfrm>
                <a:custGeom>
                  <a:avLst/>
                  <a:gdLst>
                    <a:gd name="T0" fmla="*/ 52 w 104"/>
                    <a:gd name="T1" fmla="*/ 0 h 104"/>
                    <a:gd name="T2" fmla="*/ 0 w 104"/>
                    <a:gd name="T3" fmla="*/ 52 h 104"/>
                    <a:gd name="T4" fmla="*/ 52 w 104"/>
                    <a:gd name="T5" fmla="*/ 104 h 104"/>
                    <a:gd name="T6" fmla="*/ 104 w 104"/>
                    <a:gd name="T7" fmla="*/ 52 h 104"/>
                    <a:gd name="T8" fmla="*/ 52 w 104"/>
                    <a:gd name="T9" fmla="*/ 0 h 104"/>
                    <a:gd name="T10" fmla="*/ 32 w 104"/>
                    <a:gd name="T11" fmla="*/ 52 h 104"/>
                    <a:gd name="T12" fmla="*/ 52 w 104"/>
                    <a:gd name="T13" fmla="*/ 32 h 104"/>
                    <a:gd name="T14" fmla="*/ 72 w 104"/>
                    <a:gd name="T15" fmla="*/ 52 h 104"/>
                    <a:gd name="T16" fmla="*/ 52 w 104"/>
                    <a:gd name="T17" fmla="*/ 71 h 104"/>
                    <a:gd name="T18" fmla="*/ 32 w 104"/>
                    <a:gd name="T19" fmla="*/ 52 h 104"/>
                    <a:gd name="T20" fmla="*/ 94 w 104"/>
                    <a:gd name="T21" fmla="*/ 69 h 104"/>
                    <a:gd name="T22" fmla="*/ 94 w 104"/>
                    <a:gd name="T23" fmla="*/ 69 h 104"/>
                    <a:gd name="T24" fmla="*/ 76 w 104"/>
                    <a:gd name="T25" fmla="*/ 62 h 104"/>
                    <a:gd name="T26" fmla="*/ 78 w 104"/>
                    <a:gd name="T27" fmla="*/ 52 h 104"/>
                    <a:gd name="T28" fmla="*/ 76 w 104"/>
                    <a:gd name="T29" fmla="*/ 42 h 104"/>
                    <a:gd name="T30" fmla="*/ 89 w 104"/>
                    <a:gd name="T31" fmla="*/ 37 h 104"/>
                    <a:gd name="T32" fmla="*/ 94 w 104"/>
                    <a:gd name="T33" fmla="*/ 34 h 104"/>
                    <a:gd name="T34" fmla="*/ 98 w 104"/>
                    <a:gd name="T35" fmla="*/ 52 h 104"/>
                    <a:gd name="T36" fmla="*/ 94 w 104"/>
                    <a:gd name="T37" fmla="*/ 69 h 104"/>
                    <a:gd name="T38" fmla="*/ 69 w 104"/>
                    <a:gd name="T39" fmla="*/ 10 h 104"/>
                    <a:gd name="T40" fmla="*/ 69 w 104"/>
                    <a:gd name="T41" fmla="*/ 10 h 104"/>
                    <a:gd name="T42" fmla="*/ 69 w 104"/>
                    <a:gd name="T43" fmla="*/ 10 h 104"/>
                    <a:gd name="T44" fmla="*/ 62 w 104"/>
                    <a:gd name="T45" fmla="*/ 28 h 104"/>
                    <a:gd name="T46" fmla="*/ 52 w 104"/>
                    <a:gd name="T47" fmla="*/ 26 h 104"/>
                    <a:gd name="T48" fmla="*/ 42 w 104"/>
                    <a:gd name="T49" fmla="*/ 28 h 104"/>
                    <a:gd name="T50" fmla="*/ 38 w 104"/>
                    <a:gd name="T51" fmla="*/ 19 h 104"/>
                    <a:gd name="T52" fmla="*/ 35 w 104"/>
                    <a:gd name="T53" fmla="*/ 10 h 104"/>
                    <a:gd name="T54" fmla="*/ 52 w 104"/>
                    <a:gd name="T55" fmla="*/ 6 h 104"/>
                    <a:gd name="T56" fmla="*/ 69 w 104"/>
                    <a:gd name="T57" fmla="*/ 10 h 104"/>
                    <a:gd name="T58" fmla="*/ 10 w 104"/>
                    <a:gd name="T59" fmla="*/ 34 h 104"/>
                    <a:gd name="T60" fmla="*/ 19 w 104"/>
                    <a:gd name="T61" fmla="*/ 38 h 104"/>
                    <a:gd name="T62" fmla="*/ 28 w 104"/>
                    <a:gd name="T63" fmla="*/ 42 h 104"/>
                    <a:gd name="T64" fmla="*/ 26 w 104"/>
                    <a:gd name="T65" fmla="*/ 52 h 104"/>
                    <a:gd name="T66" fmla="*/ 28 w 104"/>
                    <a:gd name="T67" fmla="*/ 62 h 104"/>
                    <a:gd name="T68" fmla="*/ 10 w 104"/>
                    <a:gd name="T69" fmla="*/ 69 h 104"/>
                    <a:gd name="T70" fmla="*/ 6 w 104"/>
                    <a:gd name="T71" fmla="*/ 52 h 104"/>
                    <a:gd name="T72" fmla="*/ 10 w 104"/>
                    <a:gd name="T73" fmla="*/ 34 h 104"/>
                    <a:gd name="T74" fmla="*/ 35 w 104"/>
                    <a:gd name="T75" fmla="*/ 94 h 104"/>
                    <a:gd name="T76" fmla="*/ 37 w 104"/>
                    <a:gd name="T77" fmla="*/ 88 h 104"/>
                    <a:gd name="T78" fmla="*/ 42 w 104"/>
                    <a:gd name="T79" fmla="*/ 76 h 104"/>
                    <a:gd name="T80" fmla="*/ 52 w 104"/>
                    <a:gd name="T81" fmla="*/ 78 h 104"/>
                    <a:gd name="T82" fmla="*/ 62 w 104"/>
                    <a:gd name="T83" fmla="*/ 76 h 104"/>
                    <a:gd name="T84" fmla="*/ 69 w 104"/>
                    <a:gd name="T85" fmla="*/ 94 h 104"/>
                    <a:gd name="T86" fmla="*/ 69 w 104"/>
                    <a:gd name="T87" fmla="*/ 94 h 104"/>
                    <a:gd name="T88" fmla="*/ 69 w 104"/>
                    <a:gd name="T89" fmla="*/ 94 h 104"/>
                    <a:gd name="T90" fmla="*/ 52 w 104"/>
                    <a:gd name="T91" fmla="*/ 97 h 104"/>
                    <a:gd name="T92" fmla="*/ 35 w 104"/>
                    <a:gd name="T93" fmla="*/ 9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4" h="104"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1"/>
                        <a:pt x="23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23"/>
                        <a:pt x="81" y="0"/>
                        <a:pt x="52" y="0"/>
                      </a:cubicBezTo>
                      <a:close/>
                      <a:moveTo>
                        <a:pt x="32" y="52"/>
                      </a:moveTo>
                      <a:cubicBezTo>
                        <a:pt x="32" y="41"/>
                        <a:pt x="41" y="32"/>
                        <a:pt x="52" y="32"/>
                      </a:cubicBezTo>
                      <a:cubicBezTo>
                        <a:pt x="63" y="32"/>
                        <a:pt x="72" y="41"/>
                        <a:pt x="72" y="52"/>
                      </a:cubicBezTo>
                      <a:cubicBezTo>
                        <a:pt x="72" y="63"/>
                        <a:pt x="63" y="71"/>
                        <a:pt x="52" y="71"/>
                      </a:cubicBezTo>
                      <a:cubicBezTo>
                        <a:pt x="41" y="71"/>
                        <a:pt x="32" y="63"/>
                        <a:pt x="32" y="52"/>
                      </a:cubicBezTo>
                      <a:close/>
                      <a:moveTo>
                        <a:pt x="94" y="69"/>
                      </a:moveTo>
                      <a:cubicBezTo>
                        <a:pt x="94" y="69"/>
                        <a:pt x="94" y="69"/>
                        <a:pt x="94" y="69"/>
                      </a:cubicBezTo>
                      <a:cubicBezTo>
                        <a:pt x="76" y="62"/>
                        <a:pt x="76" y="62"/>
                        <a:pt x="76" y="62"/>
                      </a:cubicBezTo>
                      <a:cubicBezTo>
                        <a:pt x="77" y="59"/>
                        <a:pt x="78" y="55"/>
                        <a:pt x="78" y="52"/>
                      </a:cubicBezTo>
                      <a:cubicBezTo>
                        <a:pt x="78" y="48"/>
                        <a:pt x="77" y="45"/>
                        <a:pt x="76" y="42"/>
                      </a:cubicBezTo>
                      <a:cubicBezTo>
                        <a:pt x="89" y="37"/>
                        <a:pt x="89" y="37"/>
                        <a:pt x="89" y="37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96" y="40"/>
                        <a:pt x="98" y="46"/>
                        <a:pt x="98" y="52"/>
                      </a:cubicBezTo>
                      <a:cubicBezTo>
                        <a:pt x="98" y="58"/>
                        <a:pt x="96" y="64"/>
                        <a:pt x="94" y="69"/>
                      </a:cubicBezTo>
                      <a:close/>
                      <a:moveTo>
                        <a:pt x="69" y="10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9" y="26"/>
                        <a:pt x="56" y="26"/>
                        <a:pt x="52" y="26"/>
                      </a:cubicBezTo>
                      <a:cubicBezTo>
                        <a:pt x="48" y="26"/>
                        <a:pt x="45" y="26"/>
                        <a:pt x="42" y="28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40" y="7"/>
                        <a:pt x="46" y="6"/>
                        <a:pt x="52" y="6"/>
                      </a:cubicBezTo>
                      <a:cubicBezTo>
                        <a:pt x="58" y="6"/>
                        <a:pt x="64" y="7"/>
                        <a:pt x="69" y="10"/>
                      </a:cubicBezTo>
                      <a:close/>
                      <a:moveTo>
                        <a:pt x="10" y="34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7" y="45"/>
                        <a:pt x="26" y="48"/>
                        <a:pt x="26" y="52"/>
                      </a:cubicBezTo>
                      <a:cubicBezTo>
                        <a:pt x="26" y="55"/>
                        <a:pt x="27" y="59"/>
                        <a:pt x="28" y="62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8" y="64"/>
                        <a:pt x="6" y="58"/>
                        <a:pt x="6" y="52"/>
                      </a:cubicBezTo>
                      <a:cubicBezTo>
                        <a:pt x="6" y="46"/>
                        <a:pt x="8" y="40"/>
                        <a:pt x="10" y="34"/>
                      </a:cubicBezTo>
                      <a:close/>
                      <a:moveTo>
                        <a:pt x="35" y="94"/>
                      </a:moveTo>
                      <a:cubicBezTo>
                        <a:pt x="37" y="88"/>
                        <a:pt x="37" y="88"/>
                        <a:pt x="37" y="88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5" y="77"/>
                        <a:pt x="48" y="78"/>
                        <a:pt x="52" y="78"/>
                      </a:cubicBezTo>
                      <a:cubicBezTo>
                        <a:pt x="56" y="78"/>
                        <a:pt x="59" y="77"/>
                        <a:pt x="62" y="76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9" y="94"/>
                        <a:pt x="69" y="94"/>
                        <a:pt x="69" y="94"/>
                      </a:cubicBezTo>
                      <a:cubicBezTo>
                        <a:pt x="64" y="96"/>
                        <a:pt x="58" y="97"/>
                        <a:pt x="52" y="97"/>
                      </a:cubicBezTo>
                      <a:cubicBezTo>
                        <a:pt x="46" y="97"/>
                        <a:pt x="40" y="96"/>
                        <a:pt x="35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ïśḷïḑe">
                  <a:extLst>
                    <a:ext uri="{FF2B5EF4-FFF2-40B4-BE49-F238E27FC236}">
                      <a16:creationId xmlns="" xmlns:a16="http://schemas.microsoft.com/office/drawing/2014/main" id="{B5039539-FEB3-4B85-89F4-F4A84D73C88A}"/>
                    </a:ext>
                  </a:extLst>
                </p:cNvPr>
                <p:cNvSpPr/>
                <p:nvPr/>
              </p:nvSpPr>
              <p:spPr bwMode="auto">
                <a:xfrm>
                  <a:off x="9935749" y="4810740"/>
                  <a:ext cx="383636" cy="387551"/>
                </a:xfrm>
                <a:custGeom>
                  <a:avLst/>
                  <a:gdLst>
                    <a:gd name="T0" fmla="*/ 0 w 120"/>
                    <a:gd name="T1" fmla="*/ 70 h 121"/>
                    <a:gd name="T2" fmla="*/ 10 w 120"/>
                    <a:gd name="T3" fmla="*/ 80 h 121"/>
                    <a:gd name="T4" fmla="*/ 20 w 120"/>
                    <a:gd name="T5" fmla="*/ 70 h 121"/>
                    <a:gd name="T6" fmla="*/ 20 w 120"/>
                    <a:gd name="T7" fmla="*/ 34 h 121"/>
                    <a:gd name="T8" fmla="*/ 103 w 120"/>
                    <a:gd name="T9" fmla="*/ 117 h 121"/>
                    <a:gd name="T10" fmla="*/ 117 w 120"/>
                    <a:gd name="T11" fmla="*/ 117 h 121"/>
                    <a:gd name="T12" fmla="*/ 120 w 120"/>
                    <a:gd name="T13" fmla="*/ 110 h 121"/>
                    <a:gd name="T14" fmla="*/ 117 w 120"/>
                    <a:gd name="T15" fmla="*/ 103 h 121"/>
                    <a:gd name="T16" fmla="*/ 34 w 120"/>
                    <a:gd name="T17" fmla="*/ 20 h 121"/>
                    <a:gd name="T18" fmla="*/ 70 w 120"/>
                    <a:gd name="T19" fmla="*/ 20 h 121"/>
                    <a:gd name="T20" fmla="*/ 80 w 120"/>
                    <a:gd name="T21" fmla="*/ 10 h 121"/>
                    <a:gd name="T22" fmla="*/ 70 w 120"/>
                    <a:gd name="T23" fmla="*/ 0 h 121"/>
                    <a:gd name="T24" fmla="*/ 0 w 120"/>
                    <a:gd name="T25" fmla="*/ 0 h 121"/>
                    <a:gd name="T26" fmla="*/ 0 w 120"/>
                    <a:gd name="T27" fmla="*/ 7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0" h="121">
                      <a:moveTo>
                        <a:pt x="0" y="70"/>
                      </a:moveTo>
                      <a:cubicBezTo>
                        <a:pt x="0" y="76"/>
                        <a:pt x="4" y="80"/>
                        <a:pt x="10" y="80"/>
                      </a:cubicBezTo>
                      <a:cubicBezTo>
                        <a:pt x="15" y="80"/>
                        <a:pt x="20" y="76"/>
                        <a:pt x="20" y="70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103" y="117"/>
                        <a:pt x="103" y="117"/>
                        <a:pt x="103" y="117"/>
                      </a:cubicBezTo>
                      <a:cubicBezTo>
                        <a:pt x="107" y="121"/>
                        <a:pt x="113" y="121"/>
                        <a:pt x="117" y="117"/>
                      </a:cubicBezTo>
                      <a:cubicBezTo>
                        <a:pt x="119" y="115"/>
                        <a:pt x="120" y="113"/>
                        <a:pt x="120" y="110"/>
                      </a:cubicBezTo>
                      <a:cubicBezTo>
                        <a:pt x="120" y="108"/>
                        <a:pt x="119" y="105"/>
                        <a:pt x="117" y="103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5" y="20"/>
                        <a:pt x="80" y="15"/>
                        <a:pt x="80" y="10"/>
                      </a:cubicBezTo>
                      <a:cubicBezTo>
                        <a:pt x="80" y="4"/>
                        <a:pt x="75" y="0"/>
                        <a:pt x="7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sḷïde">
                  <a:extLst>
                    <a:ext uri="{FF2B5EF4-FFF2-40B4-BE49-F238E27FC236}">
                      <a16:creationId xmlns="" xmlns:a16="http://schemas.microsoft.com/office/drawing/2014/main" id="{CA840BEF-7B71-4A73-83F7-018CC681F71D}"/>
                    </a:ext>
                  </a:extLst>
                </p:cNvPr>
                <p:cNvSpPr/>
                <p:nvPr/>
              </p:nvSpPr>
              <p:spPr bwMode="auto">
                <a:xfrm>
                  <a:off x="9426843" y="3544348"/>
                  <a:ext cx="399295" cy="330788"/>
                </a:xfrm>
                <a:custGeom>
                  <a:avLst/>
                  <a:gdLst>
                    <a:gd name="T0" fmla="*/ 125 w 125"/>
                    <a:gd name="T1" fmla="*/ 55 h 103"/>
                    <a:gd name="T2" fmla="*/ 110 w 125"/>
                    <a:gd name="T3" fmla="*/ 24 h 103"/>
                    <a:gd name="T4" fmla="*/ 86 w 125"/>
                    <a:gd name="T5" fmla="*/ 24 h 103"/>
                    <a:gd name="T6" fmla="*/ 86 w 125"/>
                    <a:gd name="T7" fmla="*/ 8 h 103"/>
                    <a:gd name="T8" fmla="*/ 78 w 125"/>
                    <a:gd name="T9" fmla="*/ 0 h 103"/>
                    <a:gd name="T10" fmla="*/ 8 w 125"/>
                    <a:gd name="T11" fmla="*/ 0 h 103"/>
                    <a:gd name="T12" fmla="*/ 0 w 125"/>
                    <a:gd name="T13" fmla="*/ 8 h 103"/>
                    <a:gd name="T14" fmla="*/ 0 w 125"/>
                    <a:gd name="T15" fmla="*/ 71 h 103"/>
                    <a:gd name="T16" fmla="*/ 8 w 125"/>
                    <a:gd name="T17" fmla="*/ 79 h 103"/>
                    <a:gd name="T18" fmla="*/ 18 w 125"/>
                    <a:gd name="T19" fmla="*/ 79 h 103"/>
                    <a:gd name="T20" fmla="*/ 16 w 125"/>
                    <a:gd name="T21" fmla="*/ 87 h 103"/>
                    <a:gd name="T22" fmla="*/ 31 w 125"/>
                    <a:gd name="T23" fmla="*/ 103 h 103"/>
                    <a:gd name="T24" fmla="*/ 47 w 125"/>
                    <a:gd name="T25" fmla="*/ 87 h 103"/>
                    <a:gd name="T26" fmla="*/ 45 w 125"/>
                    <a:gd name="T27" fmla="*/ 79 h 103"/>
                    <a:gd name="T28" fmla="*/ 88 w 125"/>
                    <a:gd name="T29" fmla="*/ 79 h 103"/>
                    <a:gd name="T30" fmla="*/ 86 w 125"/>
                    <a:gd name="T31" fmla="*/ 87 h 103"/>
                    <a:gd name="T32" fmla="*/ 102 w 125"/>
                    <a:gd name="T33" fmla="*/ 103 h 103"/>
                    <a:gd name="T34" fmla="*/ 118 w 125"/>
                    <a:gd name="T35" fmla="*/ 87 h 103"/>
                    <a:gd name="T36" fmla="*/ 115 w 125"/>
                    <a:gd name="T37" fmla="*/ 79 h 103"/>
                    <a:gd name="T38" fmla="*/ 125 w 125"/>
                    <a:gd name="T39" fmla="*/ 79 h 103"/>
                    <a:gd name="T40" fmla="*/ 125 w 125"/>
                    <a:gd name="T41" fmla="*/ 55 h 103"/>
                    <a:gd name="T42" fmla="*/ 86 w 125"/>
                    <a:gd name="T43" fmla="*/ 55 h 103"/>
                    <a:gd name="T44" fmla="*/ 86 w 125"/>
                    <a:gd name="T45" fmla="*/ 36 h 103"/>
                    <a:gd name="T46" fmla="*/ 102 w 125"/>
                    <a:gd name="T47" fmla="*/ 36 h 103"/>
                    <a:gd name="T48" fmla="*/ 112 w 125"/>
                    <a:gd name="T49" fmla="*/ 55 h 103"/>
                    <a:gd name="T50" fmla="*/ 86 w 125"/>
                    <a:gd name="T51" fmla="*/ 5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103">
                      <a:moveTo>
                        <a:pt x="125" y="55"/>
                      </a:moveTo>
                      <a:cubicBezTo>
                        <a:pt x="110" y="24"/>
                        <a:pt x="110" y="24"/>
                        <a:pt x="110" y="24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6" y="4"/>
                        <a:pt x="83" y="0"/>
                        <a:pt x="7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18" y="79"/>
                        <a:pt x="18" y="79"/>
                        <a:pt x="18" y="79"/>
                      </a:cubicBezTo>
                      <a:cubicBezTo>
                        <a:pt x="16" y="81"/>
                        <a:pt x="16" y="84"/>
                        <a:pt x="16" y="87"/>
                      </a:cubicBezTo>
                      <a:cubicBezTo>
                        <a:pt x="16" y="96"/>
                        <a:pt x="23" y="103"/>
                        <a:pt x="31" y="103"/>
                      </a:cubicBezTo>
                      <a:cubicBezTo>
                        <a:pt x="40" y="103"/>
                        <a:pt x="47" y="96"/>
                        <a:pt x="47" y="87"/>
                      </a:cubicBezTo>
                      <a:cubicBezTo>
                        <a:pt x="47" y="84"/>
                        <a:pt x="46" y="81"/>
                        <a:pt x="45" y="79"/>
                      </a:cubicBezTo>
                      <a:cubicBezTo>
                        <a:pt x="88" y="79"/>
                        <a:pt x="88" y="79"/>
                        <a:pt x="88" y="79"/>
                      </a:cubicBezTo>
                      <a:cubicBezTo>
                        <a:pt x="87" y="81"/>
                        <a:pt x="86" y="84"/>
                        <a:pt x="86" y="87"/>
                      </a:cubicBezTo>
                      <a:cubicBezTo>
                        <a:pt x="86" y="96"/>
                        <a:pt x="93" y="103"/>
                        <a:pt x="102" y="103"/>
                      </a:cubicBezTo>
                      <a:cubicBezTo>
                        <a:pt x="111" y="103"/>
                        <a:pt x="118" y="96"/>
                        <a:pt x="118" y="87"/>
                      </a:cubicBezTo>
                      <a:cubicBezTo>
                        <a:pt x="118" y="84"/>
                        <a:pt x="117" y="81"/>
                        <a:pt x="115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lnTo>
                        <a:pt x="125" y="55"/>
                      </a:lnTo>
                      <a:close/>
                      <a:moveTo>
                        <a:pt x="86" y="55"/>
                      </a:moveTo>
                      <a:cubicBezTo>
                        <a:pt x="86" y="36"/>
                        <a:pt x="86" y="36"/>
                        <a:pt x="86" y="36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12" y="55"/>
                        <a:pt x="112" y="55"/>
                        <a:pt x="112" y="55"/>
                      </a:cubicBezTo>
                      <a:lnTo>
                        <a:pt x="86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îṥ1ïḋê">
                  <a:extLst>
                    <a:ext uri="{FF2B5EF4-FFF2-40B4-BE49-F238E27FC236}">
                      <a16:creationId xmlns="" xmlns:a16="http://schemas.microsoft.com/office/drawing/2014/main" id="{5C69E416-2694-4048-A15F-637A368EA020}"/>
                    </a:ext>
                  </a:extLst>
                </p:cNvPr>
                <p:cNvSpPr/>
                <p:nvPr/>
              </p:nvSpPr>
              <p:spPr bwMode="auto">
                <a:xfrm>
                  <a:off x="9250684" y="3160712"/>
                  <a:ext cx="336661" cy="336661"/>
                </a:xfrm>
                <a:custGeom>
                  <a:avLst/>
                  <a:gdLst>
                    <a:gd name="T0" fmla="*/ 101 w 105"/>
                    <a:gd name="T1" fmla="*/ 29 h 105"/>
                    <a:gd name="T2" fmla="*/ 72 w 105"/>
                    <a:gd name="T3" fmla="*/ 26 h 105"/>
                    <a:gd name="T4" fmla="*/ 89 w 105"/>
                    <a:gd name="T5" fmla="*/ 10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3 w 105"/>
                    <a:gd name="T11" fmla="*/ 26 h 105"/>
                    <a:gd name="T12" fmla="*/ 53 w 105"/>
                    <a:gd name="T13" fmla="*/ 26 h 105"/>
                    <a:gd name="T14" fmla="*/ 26 w 105"/>
                    <a:gd name="T15" fmla="*/ 0 h 105"/>
                    <a:gd name="T16" fmla="*/ 20 w 105"/>
                    <a:gd name="T17" fmla="*/ 6 h 105"/>
                    <a:gd name="T18" fmla="*/ 40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2 h 105"/>
                    <a:gd name="T26" fmla="*/ 53 w 105"/>
                    <a:gd name="T27" fmla="*/ 105 h 105"/>
                    <a:gd name="T28" fmla="*/ 101 w 105"/>
                    <a:gd name="T29" fmla="*/ 102 h 105"/>
                    <a:gd name="T30" fmla="*/ 105 w 105"/>
                    <a:gd name="T31" fmla="*/ 65 h 105"/>
                    <a:gd name="T32" fmla="*/ 101 w 105"/>
                    <a:gd name="T33" fmla="*/ 29 h 105"/>
                    <a:gd name="T34" fmla="*/ 89 w 105"/>
                    <a:gd name="T35" fmla="*/ 90 h 105"/>
                    <a:gd name="T36" fmla="*/ 53 w 105"/>
                    <a:gd name="T37" fmla="*/ 92 h 105"/>
                    <a:gd name="T38" fmla="*/ 16 w 105"/>
                    <a:gd name="T39" fmla="*/ 90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3 w 105"/>
                    <a:gd name="T45" fmla="*/ 39 h 105"/>
                    <a:gd name="T46" fmla="*/ 89 w 105"/>
                    <a:gd name="T47" fmla="*/ 41 h 105"/>
                    <a:gd name="T48" fmla="*/ 92 w 105"/>
                    <a:gd name="T49" fmla="*/ 65 h 105"/>
                    <a:gd name="T50" fmla="*/ 89 w 105"/>
                    <a:gd name="T51" fmla="*/ 9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1" y="29"/>
                      </a:moveTo>
                      <a:cubicBezTo>
                        <a:pt x="92" y="28"/>
                        <a:pt x="82" y="27"/>
                        <a:pt x="72" y="26"/>
                      </a:cubicBezTo>
                      <a:cubicBezTo>
                        <a:pt x="89" y="10"/>
                        <a:pt x="89" y="10"/>
                        <a:pt x="89" y="1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5" y="26"/>
                        <a:pt x="53" y="26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2" y="40"/>
                        <a:pt x="0" y="53"/>
                        <a:pt x="0" y="65"/>
                      </a:cubicBezTo>
                      <a:cubicBezTo>
                        <a:pt x="0" y="78"/>
                        <a:pt x="2" y="91"/>
                        <a:pt x="4" y="102"/>
                      </a:cubicBezTo>
                      <a:cubicBezTo>
                        <a:pt x="19" y="104"/>
                        <a:pt x="35" y="105"/>
                        <a:pt x="53" y="105"/>
                      </a:cubicBezTo>
                      <a:cubicBezTo>
                        <a:pt x="70" y="105"/>
                        <a:pt x="86" y="104"/>
                        <a:pt x="101" y="102"/>
                      </a:cubicBezTo>
                      <a:cubicBezTo>
                        <a:pt x="104" y="91"/>
                        <a:pt x="105" y="78"/>
                        <a:pt x="105" y="65"/>
                      </a:cubicBezTo>
                      <a:cubicBezTo>
                        <a:pt x="105" y="53"/>
                        <a:pt x="104" y="40"/>
                        <a:pt x="101" y="29"/>
                      </a:cubicBezTo>
                      <a:close/>
                      <a:moveTo>
                        <a:pt x="89" y="90"/>
                      </a:moveTo>
                      <a:cubicBezTo>
                        <a:pt x="78" y="91"/>
                        <a:pt x="65" y="92"/>
                        <a:pt x="53" y="92"/>
                      </a:cubicBezTo>
                      <a:cubicBezTo>
                        <a:pt x="40" y="92"/>
                        <a:pt x="27" y="91"/>
                        <a:pt x="16" y="90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40" y="39"/>
                        <a:pt x="53" y="39"/>
                      </a:cubicBezTo>
                      <a:cubicBezTo>
                        <a:pt x="65" y="39"/>
                        <a:pt x="78" y="40"/>
                        <a:pt x="89" y="41"/>
                      </a:cubicBezTo>
                      <a:cubicBezTo>
                        <a:pt x="91" y="49"/>
                        <a:pt x="92" y="57"/>
                        <a:pt x="92" y="65"/>
                      </a:cubicBezTo>
                      <a:cubicBezTo>
                        <a:pt x="92" y="74"/>
                        <a:pt x="91" y="82"/>
                        <a:pt x="8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iṡļíďê">
                  <a:extLst>
                    <a:ext uri="{FF2B5EF4-FFF2-40B4-BE49-F238E27FC236}">
                      <a16:creationId xmlns="" xmlns:a16="http://schemas.microsoft.com/office/drawing/2014/main" id="{2498226E-1C35-41E9-A2A7-9DBA9B590E35}"/>
                    </a:ext>
                  </a:extLst>
                </p:cNvPr>
                <p:cNvSpPr/>
                <p:nvPr/>
              </p:nvSpPr>
              <p:spPr bwMode="auto">
                <a:xfrm>
                  <a:off x="9274172" y="2775119"/>
                  <a:ext cx="428656" cy="348404"/>
                </a:xfrm>
                <a:custGeom>
                  <a:avLst/>
                  <a:gdLst>
                    <a:gd name="T0" fmla="*/ 134 w 134"/>
                    <a:gd name="T1" fmla="*/ 13 h 109"/>
                    <a:gd name="T2" fmla="*/ 118 w 134"/>
                    <a:gd name="T3" fmla="*/ 17 h 109"/>
                    <a:gd name="T4" fmla="*/ 130 w 134"/>
                    <a:gd name="T5" fmla="*/ 2 h 109"/>
                    <a:gd name="T6" fmla="*/ 113 w 134"/>
                    <a:gd name="T7" fmla="*/ 9 h 109"/>
                    <a:gd name="T8" fmla="*/ 93 w 134"/>
                    <a:gd name="T9" fmla="*/ 0 h 109"/>
                    <a:gd name="T10" fmla="*/ 65 w 134"/>
                    <a:gd name="T11" fmla="*/ 28 h 109"/>
                    <a:gd name="T12" fmla="*/ 66 w 134"/>
                    <a:gd name="T13" fmla="*/ 34 h 109"/>
                    <a:gd name="T14" fmla="*/ 10 w 134"/>
                    <a:gd name="T15" fmla="*/ 5 h 109"/>
                    <a:gd name="T16" fmla="*/ 6 w 134"/>
                    <a:gd name="T17" fmla="*/ 19 h 109"/>
                    <a:gd name="T18" fmla="*/ 18 w 134"/>
                    <a:gd name="T19" fmla="*/ 42 h 109"/>
                    <a:gd name="T20" fmla="*/ 6 w 134"/>
                    <a:gd name="T21" fmla="*/ 38 h 109"/>
                    <a:gd name="T22" fmla="*/ 6 w 134"/>
                    <a:gd name="T23" fmla="*/ 39 h 109"/>
                    <a:gd name="T24" fmla="*/ 28 w 134"/>
                    <a:gd name="T25" fmla="*/ 66 h 109"/>
                    <a:gd name="T26" fmla="*/ 20 w 134"/>
                    <a:gd name="T27" fmla="*/ 67 h 109"/>
                    <a:gd name="T28" fmla="*/ 15 w 134"/>
                    <a:gd name="T29" fmla="*/ 66 h 109"/>
                    <a:gd name="T30" fmla="*/ 41 w 134"/>
                    <a:gd name="T31" fmla="*/ 85 h 109"/>
                    <a:gd name="T32" fmla="*/ 7 w 134"/>
                    <a:gd name="T33" fmla="*/ 97 h 109"/>
                    <a:gd name="T34" fmla="*/ 0 w 134"/>
                    <a:gd name="T35" fmla="*/ 96 h 109"/>
                    <a:gd name="T36" fmla="*/ 42 w 134"/>
                    <a:gd name="T37" fmla="*/ 109 h 109"/>
                    <a:gd name="T38" fmla="*/ 120 w 134"/>
                    <a:gd name="T39" fmla="*/ 31 h 109"/>
                    <a:gd name="T40" fmla="*/ 120 w 134"/>
                    <a:gd name="T41" fmla="*/ 27 h 109"/>
                    <a:gd name="T42" fmla="*/ 134 w 134"/>
                    <a:gd name="T43" fmla="*/ 1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09">
                      <a:moveTo>
                        <a:pt x="134" y="13"/>
                      </a:moveTo>
                      <a:cubicBezTo>
                        <a:pt x="129" y="15"/>
                        <a:pt x="124" y="17"/>
                        <a:pt x="118" y="17"/>
                      </a:cubicBezTo>
                      <a:cubicBezTo>
                        <a:pt x="124" y="14"/>
                        <a:pt x="128" y="9"/>
                        <a:pt x="130" y="2"/>
                      </a:cubicBezTo>
                      <a:cubicBezTo>
                        <a:pt x="125" y="5"/>
                        <a:pt x="119" y="8"/>
                        <a:pt x="113" y="9"/>
                      </a:cubicBezTo>
                      <a:cubicBezTo>
                        <a:pt x="108" y="3"/>
                        <a:pt x="101" y="0"/>
                        <a:pt x="93" y="0"/>
                      </a:cubicBezTo>
                      <a:cubicBezTo>
                        <a:pt x="78" y="0"/>
                        <a:pt x="65" y="12"/>
                        <a:pt x="65" y="28"/>
                      </a:cubicBezTo>
                      <a:cubicBezTo>
                        <a:pt x="65" y="30"/>
                        <a:pt x="66" y="32"/>
                        <a:pt x="66" y="34"/>
                      </a:cubicBezTo>
                      <a:cubicBezTo>
                        <a:pt x="43" y="33"/>
                        <a:pt x="23" y="22"/>
                        <a:pt x="10" y="5"/>
                      </a:cubicBezTo>
                      <a:cubicBezTo>
                        <a:pt x="7" y="9"/>
                        <a:pt x="6" y="14"/>
                        <a:pt x="6" y="19"/>
                      </a:cubicBezTo>
                      <a:cubicBezTo>
                        <a:pt x="6" y="28"/>
                        <a:pt x="11" y="37"/>
                        <a:pt x="18" y="42"/>
                      </a:cubicBezTo>
                      <a:cubicBezTo>
                        <a:pt x="14" y="42"/>
                        <a:pt x="9" y="40"/>
                        <a:pt x="6" y="38"/>
                      </a:cubicBezTo>
                      <a:cubicBezTo>
                        <a:pt x="6" y="38"/>
                        <a:pt x="6" y="39"/>
                        <a:pt x="6" y="39"/>
                      </a:cubicBezTo>
                      <a:cubicBezTo>
                        <a:pt x="6" y="52"/>
                        <a:pt x="15" y="63"/>
                        <a:pt x="28" y="66"/>
                      </a:cubicBezTo>
                      <a:cubicBezTo>
                        <a:pt x="25" y="66"/>
                        <a:pt x="23" y="67"/>
                        <a:pt x="20" y="67"/>
                      </a:cubicBezTo>
                      <a:cubicBezTo>
                        <a:pt x="19" y="67"/>
                        <a:pt x="17" y="66"/>
                        <a:pt x="15" y="66"/>
                      </a:cubicBezTo>
                      <a:cubicBezTo>
                        <a:pt x="19" y="77"/>
                        <a:pt x="29" y="85"/>
                        <a:pt x="41" y="85"/>
                      </a:cubicBezTo>
                      <a:cubicBezTo>
                        <a:pt x="31" y="92"/>
                        <a:pt x="20" y="97"/>
                        <a:pt x="7" y="97"/>
                      </a:cubicBezTo>
                      <a:cubicBezTo>
                        <a:pt x="5" y="97"/>
                        <a:pt x="2" y="97"/>
                        <a:pt x="0" y="96"/>
                      </a:cubicBezTo>
                      <a:cubicBezTo>
                        <a:pt x="12" y="104"/>
                        <a:pt x="27" y="109"/>
                        <a:pt x="42" y="109"/>
                      </a:cubicBezTo>
                      <a:cubicBezTo>
                        <a:pt x="93" y="109"/>
                        <a:pt x="120" y="67"/>
                        <a:pt x="120" y="31"/>
                      </a:cubicBezTo>
                      <a:cubicBezTo>
                        <a:pt x="120" y="30"/>
                        <a:pt x="120" y="28"/>
                        <a:pt x="120" y="27"/>
                      </a:cubicBezTo>
                      <a:cubicBezTo>
                        <a:pt x="126" y="23"/>
                        <a:pt x="130" y="18"/>
                        <a:pt x="13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íS1íḑe">
                  <a:extLst>
                    <a:ext uri="{FF2B5EF4-FFF2-40B4-BE49-F238E27FC236}">
                      <a16:creationId xmlns="" xmlns:a16="http://schemas.microsoft.com/office/drawing/2014/main" id="{AD9D59D5-3FD0-48D5-ABC3-2BB9D9F6FE4B}"/>
                    </a:ext>
                  </a:extLst>
                </p:cNvPr>
                <p:cNvSpPr/>
                <p:nvPr/>
              </p:nvSpPr>
              <p:spPr bwMode="auto">
                <a:xfrm>
                  <a:off x="9465990" y="4558244"/>
                  <a:ext cx="414954" cy="391466"/>
                </a:xfrm>
                <a:custGeom>
                  <a:avLst/>
                  <a:gdLst>
                    <a:gd name="T0" fmla="*/ 93 w 212"/>
                    <a:gd name="T1" fmla="*/ 107 h 200"/>
                    <a:gd name="T2" fmla="*/ 119 w 212"/>
                    <a:gd name="T3" fmla="*/ 107 h 200"/>
                    <a:gd name="T4" fmla="*/ 119 w 212"/>
                    <a:gd name="T5" fmla="*/ 54 h 200"/>
                    <a:gd name="T6" fmla="*/ 158 w 212"/>
                    <a:gd name="T7" fmla="*/ 54 h 200"/>
                    <a:gd name="T8" fmla="*/ 106 w 212"/>
                    <a:gd name="T9" fmla="*/ 0 h 200"/>
                    <a:gd name="T10" fmla="*/ 52 w 212"/>
                    <a:gd name="T11" fmla="*/ 54 h 200"/>
                    <a:gd name="T12" fmla="*/ 93 w 212"/>
                    <a:gd name="T13" fmla="*/ 54 h 200"/>
                    <a:gd name="T14" fmla="*/ 93 w 212"/>
                    <a:gd name="T15" fmla="*/ 107 h 200"/>
                    <a:gd name="T16" fmla="*/ 132 w 212"/>
                    <a:gd name="T17" fmla="*/ 77 h 200"/>
                    <a:gd name="T18" fmla="*/ 132 w 212"/>
                    <a:gd name="T19" fmla="*/ 97 h 200"/>
                    <a:gd name="T20" fmla="*/ 192 w 212"/>
                    <a:gd name="T21" fmla="*/ 120 h 200"/>
                    <a:gd name="T22" fmla="*/ 106 w 212"/>
                    <a:gd name="T23" fmla="*/ 152 h 200"/>
                    <a:gd name="T24" fmla="*/ 18 w 212"/>
                    <a:gd name="T25" fmla="*/ 120 h 200"/>
                    <a:gd name="T26" fmla="*/ 78 w 212"/>
                    <a:gd name="T27" fmla="*/ 97 h 200"/>
                    <a:gd name="T28" fmla="*/ 78 w 212"/>
                    <a:gd name="T29" fmla="*/ 77 h 200"/>
                    <a:gd name="T30" fmla="*/ 0 w 212"/>
                    <a:gd name="T31" fmla="*/ 107 h 200"/>
                    <a:gd name="T32" fmla="*/ 0 w 212"/>
                    <a:gd name="T33" fmla="*/ 160 h 200"/>
                    <a:gd name="T34" fmla="*/ 106 w 212"/>
                    <a:gd name="T35" fmla="*/ 200 h 200"/>
                    <a:gd name="T36" fmla="*/ 212 w 212"/>
                    <a:gd name="T37" fmla="*/ 160 h 200"/>
                    <a:gd name="T38" fmla="*/ 212 w 212"/>
                    <a:gd name="T39" fmla="*/ 107 h 200"/>
                    <a:gd name="T40" fmla="*/ 132 w 212"/>
                    <a:gd name="T41" fmla="*/ 7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2" h="200">
                      <a:moveTo>
                        <a:pt x="93" y="107"/>
                      </a:moveTo>
                      <a:lnTo>
                        <a:pt x="119" y="107"/>
                      </a:lnTo>
                      <a:lnTo>
                        <a:pt x="119" y="54"/>
                      </a:lnTo>
                      <a:lnTo>
                        <a:pt x="158" y="54"/>
                      </a:lnTo>
                      <a:lnTo>
                        <a:pt x="106" y="0"/>
                      </a:lnTo>
                      <a:lnTo>
                        <a:pt x="52" y="54"/>
                      </a:lnTo>
                      <a:lnTo>
                        <a:pt x="93" y="54"/>
                      </a:lnTo>
                      <a:lnTo>
                        <a:pt x="93" y="107"/>
                      </a:lnTo>
                      <a:close/>
                      <a:moveTo>
                        <a:pt x="132" y="77"/>
                      </a:moveTo>
                      <a:lnTo>
                        <a:pt x="132" y="97"/>
                      </a:lnTo>
                      <a:lnTo>
                        <a:pt x="192" y="120"/>
                      </a:lnTo>
                      <a:lnTo>
                        <a:pt x="106" y="152"/>
                      </a:lnTo>
                      <a:lnTo>
                        <a:pt x="18" y="120"/>
                      </a:lnTo>
                      <a:lnTo>
                        <a:pt x="78" y="97"/>
                      </a:lnTo>
                      <a:lnTo>
                        <a:pt x="78" y="77"/>
                      </a:lnTo>
                      <a:lnTo>
                        <a:pt x="0" y="107"/>
                      </a:lnTo>
                      <a:lnTo>
                        <a:pt x="0" y="160"/>
                      </a:lnTo>
                      <a:lnTo>
                        <a:pt x="106" y="200"/>
                      </a:lnTo>
                      <a:lnTo>
                        <a:pt x="212" y="160"/>
                      </a:lnTo>
                      <a:lnTo>
                        <a:pt x="212" y="107"/>
                      </a:lnTo>
                      <a:lnTo>
                        <a:pt x="132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iṩļídé">
                  <a:extLst>
                    <a:ext uri="{FF2B5EF4-FFF2-40B4-BE49-F238E27FC236}">
                      <a16:creationId xmlns="" xmlns:a16="http://schemas.microsoft.com/office/drawing/2014/main" id="{23D377FF-9178-41BB-9BFC-927DD9657B64}"/>
                    </a:ext>
                  </a:extLst>
                </p:cNvPr>
                <p:cNvSpPr/>
                <p:nvPr/>
              </p:nvSpPr>
              <p:spPr bwMode="auto">
                <a:xfrm>
                  <a:off x="9446417" y="4981027"/>
                  <a:ext cx="317087" cy="240751"/>
                </a:xfrm>
                <a:custGeom>
                  <a:avLst/>
                  <a:gdLst>
                    <a:gd name="T0" fmla="*/ 37 w 99"/>
                    <a:gd name="T1" fmla="*/ 16 h 75"/>
                    <a:gd name="T2" fmla="*/ 53 w 99"/>
                    <a:gd name="T3" fmla="*/ 31 h 75"/>
                    <a:gd name="T4" fmla="*/ 68 w 99"/>
                    <a:gd name="T5" fmla="*/ 16 h 75"/>
                    <a:gd name="T6" fmla="*/ 53 w 99"/>
                    <a:gd name="T7" fmla="*/ 0 h 75"/>
                    <a:gd name="T8" fmla="*/ 37 w 99"/>
                    <a:gd name="T9" fmla="*/ 16 h 75"/>
                    <a:gd name="T10" fmla="*/ 0 w 99"/>
                    <a:gd name="T11" fmla="*/ 16 h 75"/>
                    <a:gd name="T12" fmla="*/ 16 w 99"/>
                    <a:gd name="T13" fmla="*/ 31 h 75"/>
                    <a:gd name="T14" fmla="*/ 31 w 99"/>
                    <a:gd name="T15" fmla="*/ 16 h 75"/>
                    <a:gd name="T16" fmla="*/ 16 w 99"/>
                    <a:gd name="T17" fmla="*/ 0 h 75"/>
                    <a:gd name="T18" fmla="*/ 0 w 99"/>
                    <a:gd name="T19" fmla="*/ 16 h 75"/>
                    <a:gd name="T20" fmla="*/ 74 w 99"/>
                    <a:gd name="T21" fmla="*/ 47 h 75"/>
                    <a:gd name="T22" fmla="*/ 74 w 99"/>
                    <a:gd name="T23" fmla="*/ 37 h 75"/>
                    <a:gd name="T24" fmla="*/ 68 w 99"/>
                    <a:gd name="T25" fmla="*/ 31 h 75"/>
                    <a:gd name="T26" fmla="*/ 53 w 99"/>
                    <a:gd name="T27" fmla="*/ 31 h 75"/>
                    <a:gd name="T28" fmla="*/ 16 w 99"/>
                    <a:gd name="T29" fmla="*/ 31 h 75"/>
                    <a:gd name="T30" fmla="*/ 6 w 99"/>
                    <a:gd name="T31" fmla="*/ 31 h 75"/>
                    <a:gd name="T32" fmla="*/ 0 w 99"/>
                    <a:gd name="T33" fmla="*/ 37 h 75"/>
                    <a:gd name="T34" fmla="*/ 0 w 99"/>
                    <a:gd name="T35" fmla="*/ 68 h 75"/>
                    <a:gd name="T36" fmla="*/ 6 w 99"/>
                    <a:gd name="T37" fmla="*/ 75 h 75"/>
                    <a:gd name="T38" fmla="*/ 68 w 99"/>
                    <a:gd name="T39" fmla="*/ 75 h 75"/>
                    <a:gd name="T40" fmla="*/ 74 w 99"/>
                    <a:gd name="T41" fmla="*/ 68 h 75"/>
                    <a:gd name="T42" fmla="*/ 74 w 99"/>
                    <a:gd name="T43" fmla="*/ 59 h 75"/>
                    <a:gd name="T44" fmla="*/ 99 w 99"/>
                    <a:gd name="T45" fmla="*/ 75 h 75"/>
                    <a:gd name="T46" fmla="*/ 99 w 99"/>
                    <a:gd name="T47" fmla="*/ 31 h 75"/>
                    <a:gd name="T48" fmla="*/ 74 w 99"/>
                    <a:gd name="T49" fmla="*/ 47 h 75"/>
                    <a:gd name="T50" fmla="*/ 62 w 99"/>
                    <a:gd name="T51" fmla="*/ 62 h 75"/>
                    <a:gd name="T52" fmla="*/ 13 w 99"/>
                    <a:gd name="T53" fmla="*/ 62 h 75"/>
                    <a:gd name="T54" fmla="*/ 13 w 99"/>
                    <a:gd name="T55" fmla="*/ 44 h 75"/>
                    <a:gd name="T56" fmla="*/ 62 w 99"/>
                    <a:gd name="T57" fmla="*/ 44 h 75"/>
                    <a:gd name="T58" fmla="*/ 62 w 99"/>
                    <a:gd name="T59" fmla="*/ 6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9" h="75">
                      <a:moveTo>
                        <a:pt x="37" y="16"/>
                      </a:moveTo>
                      <a:cubicBezTo>
                        <a:pt x="37" y="24"/>
                        <a:pt x="44" y="31"/>
                        <a:pt x="53" y="31"/>
                      </a:cubicBezTo>
                      <a:cubicBezTo>
                        <a:pt x="61" y="31"/>
                        <a:pt x="68" y="24"/>
                        <a:pt x="68" y="16"/>
                      </a:cubicBezTo>
                      <a:cubicBezTo>
                        <a:pt x="68" y="7"/>
                        <a:pt x="61" y="0"/>
                        <a:pt x="53" y="0"/>
                      </a:cubicBezTo>
                      <a:cubicBezTo>
                        <a:pt x="44" y="0"/>
                        <a:pt x="37" y="7"/>
                        <a:pt x="37" y="16"/>
                      </a:cubicBezTo>
                      <a:close/>
                      <a:moveTo>
                        <a:pt x="0" y="16"/>
                      </a:moveTo>
                      <a:cubicBezTo>
                        <a:pt x="0" y="24"/>
                        <a:pt x="7" y="31"/>
                        <a:pt x="16" y="31"/>
                      </a:cubicBezTo>
                      <a:cubicBezTo>
                        <a:pt x="24" y="31"/>
                        <a:pt x="31" y="24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lose/>
                      <a:moveTo>
                        <a:pt x="74" y="47"/>
                      </a:move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4"/>
                        <a:pt x="72" y="31"/>
                        <a:pt x="68" y="31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3" y="31"/>
                        <a:pt x="0" y="34"/>
                        <a:pt x="0" y="37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6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72" y="75"/>
                        <a:pt x="74" y="72"/>
                        <a:pt x="74" y="68"/>
                      </a:cubicBezTo>
                      <a:cubicBezTo>
                        <a:pt x="74" y="59"/>
                        <a:pt x="74" y="59"/>
                        <a:pt x="74" y="59"/>
                      </a:cubicBezTo>
                      <a:cubicBezTo>
                        <a:pt x="99" y="75"/>
                        <a:pt x="99" y="75"/>
                        <a:pt x="99" y="75"/>
                      </a:cubicBezTo>
                      <a:cubicBezTo>
                        <a:pt x="99" y="31"/>
                        <a:pt x="99" y="31"/>
                        <a:pt x="99" y="31"/>
                      </a:cubicBezTo>
                      <a:lnTo>
                        <a:pt x="74" y="47"/>
                      </a:lnTo>
                      <a:close/>
                      <a:moveTo>
                        <a:pt x="62" y="62"/>
                      </a:move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62" y="44"/>
                        <a:pt x="62" y="44"/>
                        <a:pt x="62" y="44"/>
                      </a:cubicBezTo>
                      <a:lnTo>
                        <a:pt x="6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ïṧḻîḋê">
                  <a:extLst>
                    <a:ext uri="{FF2B5EF4-FFF2-40B4-BE49-F238E27FC236}">
                      <a16:creationId xmlns="" xmlns:a16="http://schemas.microsoft.com/office/drawing/2014/main" id="{4171A83B-2DF9-4861-AA6A-CEAF7328F32F}"/>
                    </a:ext>
                  </a:extLst>
                </p:cNvPr>
                <p:cNvSpPr/>
                <p:nvPr/>
              </p:nvSpPr>
              <p:spPr bwMode="auto">
                <a:xfrm>
                  <a:off x="9372038" y="4200054"/>
                  <a:ext cx="336661" cy="340575"/>
                </a:xfrm>
                <a:custGeom>
                  <a:avLst/>
                  <a:gdLst>
                    <a:gd name="T0" fmla="*/ 53 w 105"/>
                    <a:gd name="T1" fmla="*/ 0 h 106"/>
                    <a:gd name="T2" fmla="*/ 0 w 105"/>
                    <a:gd name="T3" fmla="*/ 53 h 106"/>
                    <a:gd name="T4" fmla="*/ 53 w 105"/>
                    <a:gd name="T5" fmla="*/ 106 h 106"/>
                    <a:gd name="T6" fmla="*/ 105 w 105"/>
                    <a:gd name="T7" fmla="*/ 53 h 106"/>
                    <a:gd name="T8" fmla="*/ 53 w 105"/>
                    <a:gd name="T9" fmla="*/ 0 h 106"/>
                    <a:gd name="T10" fmla="*/ 84 w 105"/>
                    <a:gd name="T11" fmla="*/ 45 h 106"/>
                    <a:gd name="T12" fmla="*/ 55 w 105"/>
                    <a:gd name="T13" fmla="*/ 85 h 106"/>
                    <a:gd name="T14" fmla="*/ 41 w 105"/>
                    <a:gd name="T15" fmla="*/ 80 h 106"/>
                    <a:gd name="T16" fmla="*/ 31 w 105"/>
                    <a:gd name="T17" fmla="*/ 48 h 106"/>
                    <a:gd name="T18" fmla="*/ 24 w 105"/>
                    <a:gd name="T19" fmla="*/ 50 h 106"/>
                    <a:gd name="T20" fmla="*/ 21 w 105"/>
                    <a:gd name="T21" fmla="*/ 47 h 106"/>
                    <a:gd name="T22" fmla="*/ 40 w 105"/>
                    <a:gd name="T23" fmla="*/ 33 h 106"/>
                    <a:gd name="T24" fmla="*/ 51 w 105"/>
                    <a:gd name="T25" fmla="*/ 54 h 106"/>
                    <a:gd name="T26" fmla="*/ 56 w 105"/>
                    <a:gd name="T27" fmla="*/ 67 h 106"/>
                    <a:gd name="T28" fmla="*/ 64 w 105"/>
                    <a:gd name="T29" fmla="*/ 55 h 106"/>
                    <a:gd name="T30" fmla="*/ 57 w 105"/>
                    <a:gd name="T31" fmla="*/ 47 h 106"/>
                    <a:gd name="T32" fmla="*/ 84 w 105"/>
                    <a:gd name="T33" fmla="*/ 4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106">
                      <a:moveTo>
                        <a:pt x="53" y="0"/>
                      </a:moveTo>
                      <a:cubicBezTo>
                        <a:pt x="23" y="0"/>
                        <a:pt x="0" y="24"/>
                        <a:pt x="0" y="53"/>
                      </a:cubicBezTo>
                      <a:cubicBezTo>
                        <a:pt x="0" y="82"/>
                        <a:pt x="23" y="106"/>
                        <a:pt x="53" y="106"/>
                      </a:cubicBezTo>
                      <a:cubicBezTo>
                        <a:pt x="82" y="106"/>
                        <a:pt x="105" y="82"/>
                        <a:pt x="105" y="53"/>
                      </a:cubicBezTo>
                      <a:cubicBezTo>
                        <a:pt x="105" y="24"/>
                        <a:pt x="82" y="0"/>
                        <a:pt x="53" y="0"/>
                      </a:cubicBezTo>
                      <a:close/>
                      <a:moveTo>
                        <a:pt x="84" y="45"/>
                      </a:moveTo>
                      <a:cubicBezTo>
                        <a:pt x="80" y="65"/>
                        <a:pt x="61" y="82"/>
                        <a:pt x="55" y="85"/>
                      </a:cubicBezTo>
                      <a:cubicBezTo>
                        <a:pt x="49" y="89"/>
                        <a:pt x="43" y="84"/>
                        <a:pt x="41" y="80"/>
                      </a:cubicBezTo>
                      <a:cubicBezTo>
                        <a:pt x="39" y="75"/>
                        <a:pt x="33" y="50"/>
                        <a:pt x="31" y="48"/>
                      </a:cubicBezTo>
                      <a:cubicBezTo>
                        <a:pt x="29" y="46"/>
                        <a:pt x="24" y="50"/>
                        <a:pt x="24" y="50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1" y="47"/>
                        <a:pt x="32" y="34"/>
                        <a:pt x="40" y="33"/>
                      </a:cubicBezTo>
                      <a:cubicBezTo>
                        <a:pt x="49" y="31"/>
                        <a:pt x="49" y="46"/>
                        <a:pt x="51" y="54"/>
                      </a:cubicBezTo>
                      <a:cubicBezTo>
                        <a:pt x="53" y="62"/>
                        <a:pt x="54" y="67"/>
                        <a:pt x="56" y="67"/>
                      </a:cubicBezTo>
                      <a:cubicBezTo>
                        <a:pt x="58" y="67"/>
                        <a:pt x="61" y="62"/>
                        <a:pt x="64" y="55"/>
                      </a:cubicBezTo>
                      <a:cubicBezTo>
                        <a:pt x="68" y="49"/>
                        <a:pt x="64" y="43"/>
                        <a:pt x="57" y="47"/>
                      </a:cubicBezTo>
                      <a:cubicBezTo>
                        <a:pt x="60" y="30"/>
                        <a:pt x="87" y="26"/>
                        <a:pt x="8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ïṥḻïde">
                  <a:extLst>
                    <a:ext uri="{FF2B5EF4-FFF2-40B4-BE49-F238E27FC236}">
                      <a16:creationId xmlns="" xmlns:a16="http://schemas.microsoft.com/office/drawing/2014/main" id="{3B2BA21E-504A-49BD-AB5C-CEB696FD7415}"/>
                    </a:ext>
                  </a:extLst>
                </p:cNvPr>
                <p:cNvSpPr/>
                <p:nvPr/>
              </p:nvSpPr>
              <p:spPr bwMode="auto">
                <a:xfrm>
                  <a:off x="9266343" y="3900582"/>
                  <a:ext cx="326874" cy="277941"/>
                </a:xfrm>
                <a:custGeom>
                  <a:avLst/>
                  <a:gdLst>
                    <a:gd name="T0" fmla="*/ 84 w 102"/>
                    <a:gd name="T1" fmla="*/ 82 h 87"/>
                    <a:gd name="T2" fmla="*/ 81 w 102"/>
                    <a:gd name="T3" fmla="*/ 81 h 87"/>
                    <a:gd name="T4" fmla="*/ 81 w 102"/>
                    <a:gd name="T5" fmla="*/ 74 h 87"/>
                    <a:gd name="T6" fmla="*/ 93 w 102"/>
                    <a:gd name="T7" fmla="*/ 44 h 87"/>
                    <a:gd name="T8" fmla="*/ 81 w 102"/>
                    <a:gd name="T9" fmla="*/ 13 h 87"/>
                    <a:gd name="T10" fmla="*/ 81 w 102"/>
                    <a:gd name="T11" fmla="*/ 6 h 87"/>
                    <a:gd name="T12" fmla="*/ 87 w 102"/>
                    <a:gd name="T13" fmla="*/ 6 h 87"/>
                    <a:gd name="T14" fmla="*/ 102 w 102"/>
                    <a:gd name="T15" fmla="*/ 44 h 87"/>
                    <a:gd name="T16" fmla="*/ 87 w 102"/>
                    <a:gd name="T17" fmla="*/ 81 h 87"/>
                    <a:gd name="T18" fmla="*/ 84 w 102"/>
                    <a:gd name="T19" fmla="*/ 82 h 87"/>
                    <a:gd name="T20" fmla="*/ 68 w 102"/>
                    <a:gd name="T21" fmla="*/ 74 h 87"/>
                    <a:gd name="T22" fmla="*/ 65 w 102"/>
                    <a:gd name="T23" fmla="*/ 72 h 87"/>
                    <a:gd name="T24" fmla="*/ 65 w 102"/>
                    <a:gd name="T25" fmla="*/ 66 h 87"/>
                    <a:gd name="T26" fmla="*/ 65 w 102"/>
                    <a:gd name="T27" fmla="*/ 21 h 87"/>
                    <a:gd name="T28" fmla="*/ 65 w 102"/>
                    <a:gd name="T29" fmla="*/ 15 h 87"/>
                    <a:gd name="T30" fmla="*/ 71 w 102"/>
                    <a:gd name="T31" fmla="*/ 15 h 87"/>
                    <a:gd name="T32" fmla="*/ 83 w 102"/>
                    <a:gd name="T33" fmla="*/ 44 h 87"/>
                    <a:gd name="T34" fmla="*/ 71 w 102"/>
                    <a:gd name="T35" fmla="*/ 72 h 87"/>
                    <a:gd name="T36" fmla="*/ 68 w 102"/>
                    <a:gd name="T37" fmla="*/ 74 h 87"/>
                    <a:gd name="T38" fmla="*/ 52 w 102"/>
                    <a:gd name="T39" fmla="*/ 65 h 87"/>
                    <a:gd name="T40" fmla="*/ 49 w 102"/>
                    <a:gd name="T41" fmla="*/ 64 h 87"/>
                    <a:gd name="T42" fmla="*/ 49 w 102"/>
                    <a:gd name="T43" fmla="*/ 57 h 87"/>
                    <a:gd name="T44" fmla="*/ 49 w 102"/>
                    <a:gd name="T45" fmla="*/ 30 h 87"/>
                    <a:gd name="T46" fmla="*/ 49 w 102"/>
                    <a:gd name="T47" fmla="*/ 23 h 87"/>
                    <a:gd name="T48" fmla="*/ 55 w 102"/>
                    <a:gd name="T49" fmla="*/ 23 h 87"/>
                    <a:gd name="T50" fmla="*/ 55 w 102"/>
                    <a:gd name="T51" fmla="*/ 64 h 87"/>
                    <a:gd name="T52" fmla="*/ 52 w 102"/>
                    <a:gd name="T53" fmla="*/ 65 h 87"/>
                    <a:gd name="T54" fmla="*/ 38 w 102"/>
                    <a:gd name="T55" fmla="*/ 3 h 87"/>
                    <a:gd name="T56" fmla="*/ 42 w 102"/>
                    <a:gd name="T57" fmla="*/ 5 h 87"/>
                    <a:gd name="T58" fmla="*/ 42 w 102"/>
                    <a:gd name="T59" fmla="*/ 82 h 87"/>
                    <a:gd name="T60" fmla="*/ 38 w 102"/>
                    <a:gd name="T61" fmla="*/ 84 h 87"/>
                    <a:gd name="T62" fmla="*/ 15 w 102"/>
                    <a:gd name="T63" fmla="*/ 62 h 87"/>
                    <a:gd name="T64" fmla="*/ 0 w 102"/>
                    <a:gd name="T65" fmla="*/ 62 h 87"/>
                    <a:gd name="T66" fmla="*/ 0 w 102"/>
                    <a:gd name="T67" fmla="*/ 25 h 87"/>
                    <a:gd name="T68" fmla="*/ 15 w 102"/>
                    <a:gd name="T69" fmla="*/ 25 h 87"/>
                    <a:gd name="T70" fmla="*/ 38 w 102"/>
                    <a:gd name="T71" fmla="*/ 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2" h="87">
                      <a:moveTo>
                        <a:pt x="84" y="82"/>
                      </a:moveTo>
                      <a:cubicBezTo>
                        <a:pt x="83" y="82"/>
                        <a:pt x="81" y="82"/>
                        <a:pt x="81" y="81"/>
                      </a:cubicBezTo>
                      <a:cubicBezTo>
                        <a:pt x="79" y="79"/>
                        <a:pt x="79" y="76"/>
                        <a:pt x="81" y="74"/>
                      </a:cubicBezTo>
                      <a:cubicBezTo>
                        <a:pt x="89" y="66"/>
                        <a:pt x="93" y="55"/>
                        <a:pt x="93" y="44"/>
                      </a:cubicBezTo>
                      <a:cubicBezTo>
                        <a:pt x="93" y="32"/>
                        <a:pt x="89" y="21"/>
                        <a:pt x="81" y="13"/>
                      </a:cubicBezTo>
                      <a:cubicBezTo>
                        <a:pt x="79" y="11"/>
                        <a:pt x="79" y="8"/>
                        <a:pt x="81" y="6"/>
                      </a:cubicBezTo>
                      <a:cubicBezTo>
                        <a:pt x="82" y="4"/>
                        <a:pt x="85" y="4"/>
                        <a:pt x="87" y="6"/>
                      </a:cubicBezTo>
                      <a:cubicBezTo>
                        <a:pt x="97" y="16"/>
                        <a:pt x="102" y="29"/>
                        <a:pt x="102" y="44"/>
                      </a:cubicBezTo>
                      <a:cubicBezTo>
                        <a:pt x="102" y="58"/>
                        <a:pt x="97" y="71"/>
                        <a:pt x="87" y="81"/>
                      </a:cubicBezTo>
                      <a:cubicBezTo>
                        <a:pt x="86" y="82"/>
                        <a:pt x="85" y="82"/>
                        <a:pt x="84" y="82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5" y="73"/>
                        <a:pt x="65" y="72"/>
                      </a:cubicBezTo>
                      <a:cubicBezTo>
                        <a:pt x="63" y="70"/>
                        <a:pt x="63" y="68"/>
                        <a:pt x="65" y="66"/>
                      </a:cubicBezTo>
                      <a:cubicBezTo>
                        <a:pt x="77" y="54"/>
                        <a:pt x="77" y="33"/>
                        <a:pt x="65" y="21"/>
                      </a:cubicBezTo>
                      <a:cubicBezTo>
                        <a:pt x="63" y="19"/>
                        <a:pt x="63" y="17"/>
                        <a:pt x="65" y="15"/>
                      </a:cubicBezTo>
                      <a:cubicBezTo>
                        <a:pt x="66" y="13"/>
                        <a:pt x="69" y="13"/>
                        <a:pt x="71" y="15"/>
                      </a:cubicBezTo>
                      <a:cubicBezTo>
                        <a:pt x="79" y="22"/>
                        <a:pt x="83" y="33"/>
                        <a:pt x="83" y="44"/>
                      </a:cubicBezTo>
                      <a:cubicBezTo>
                        <a:pt x="83" y="54"/>
                        <a:pt x="79" y="65"/>
                        <a:pt x="71" y="72"/>
                      </a:cubicBezTo>
                      <a:cubicBezTo>
                        <a:pt x="70" y="73"/>
                        <a:pt x="69" y="74"/>
                        <a:pt x="68" y="74"/>
                      </a:cubicBezTo>
                      <a:close/>
                      <a:moveTo>
                        <a:pt x="52" y="65"/>
                      </a:moveTo>
                      <a:cubicBezTo>
                        <a:pt x="51" y="65"/>
                        <a:pt x="49" y="65"/>
                        <a:pt x="49" y="64"/>
                      </a:cubicBezTo>
                      <a:cubicBezTo>
                        <a:pt x="47" y="62"/>
                        <a:pt x="47" y="59"/>
                        <a:pt x="49" y="57"/>
                      </a:cubicBezTo>
                      <a:cubicBezTo>
                        <a:pt x="56" y="50"/>
                        <a:pt x="56" y="37"/>
                        <a:pt x="49" y="30"/>
                      </a:cubicBezTo>
                      <a:cubicBezTo>
                        <a:pt x="47" y="28"/>
                        <a:pt x="47" y="25"/>
                        <a:pt x="49" y="23"/>
                      </a:cubicBezTo>
                      <a:cubicBezTo>
                        <a:pt x="50" y="22"/>
                        <a:pt x="53" y="22"/>
                        <a:pt x="55" y="23"/>
                      </a:cubicBezTo>
                      <a:cubicBezTo>
                        <a:pt x="66" y="34"/>
                        <a:pt x="66" y="53"/>
                        <a:pt x="55" y="64"/>
                      </a:cubicBezTo>
                      <a:cubicBezTo>
                        <a:pt x="54" y="65"/>
                        <a:pt x="53" y="65"/>
                        <a:pt x="52" y="65"/>
                      </a:cubicBezTo>
                      <a:close/>
                      <a:moveTo>
                        <a:pt x="38" y="3"/>
                      </a:moveTo>
                      <a:cubicBezTo>
                        <a:pt x="40" y="0"/>
                        <a:pt x="42" y="1"/>
                        <a:pt x="42" y="5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2" y="86"/>
                        <a:pt x="40" y="87"/>
                        <a:pt x="38" y="84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lnTo>
                        <a:pt x="38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íSļîḍê">
                  <a:extLst>
                    <a:ext uri="{FF2B5EF4-FFF2-40B4-BE49-F238E27FC236}">
                      <a16:creationId xmlns="" xmlns:a16="http://schemas.microsoft.com/office/drawing/2014/main" id="{D0CF795F-D353-4A09-A44B-554F13F1FB67}"/>
                    </a:ext>
                  </a:extLst>
                </p:cNvPr>
                <p:cNvSpPr/>
                <p:nvPr/>
              </p:nvSpPr>
              <p:spPr bwMode="auto">
                <a:xfrm>
                  <a:off x="8986444" y="3544348"/>
                  <a:ext cx="369936" cy="326873"/>
                </a:xfrm>
                <a:custGeom>
                  <a:avLst/>
                  <a:gdLst>
                    <a:gd name="T0" fmla="*/ 124 w 189"/>
                    <a:gd name="T1" fmla="*/ 23 h 167"/>
                    <a:gd name="T2" fmla="*/ 65 w 189"/>
                    <a:gd name="T3" fmla="*/ 0 h 167"/>
                    <a:gd name="T4" fmla="*/ 0 w 189"/>
                    <a:gd name="T5" fmla="*/ 23 h 167"/>
                    <a:gd name="T6" fmla="*/ 0 w 189"/>
                    <a:gd name="T7" fmla="*/ 167 h 167"/>
                    <a:gd name="T8" fmla="*/ 65 w 189"/>
                    <a:gd name="T9" fmla="*/ 142 h 167"/>
                    <a:gd name="T10" fmla="*/ 124 w 189"/>
                    <a:gd name="T11" fmla="*/ 167 h 167"/>
                    <a:gd name="T12" fmla="*/ 189 w 189"/>
                    <a:gd name="T13" fmla="*/ 142 h 167"/>
                    <a:gd name="T14" fmla="*/ 189 w 189"/>
                    <a:gd name="T15" fmla="*/ 0 h 167"/>
                    <a:gd name="T16" fmla="*/ 124 w 189"/>
                    <a:gd name="T17" fmla="*/ 23 h 167"/>
                    <a:gd name="T18" fmla="*/ 70 w 189"/>
                    <a:gd name="T19" fmla="*/ 15 h 167"/>
                    <a:gd name="T20" fmla="*/ 119 w 189"/>
                    <a:gd name="T21" fmla="*/ 35 h 167"/>
                    <a:gd name="T22" fmla="*/ 119 w 189"/>
                    <a:gd name="T23" fmla="*/ 152 h 167"/>
                    <a:gd name="T24" fmla="*/ 70 w 189"/>
                    <a:gd name="T25" fmla="*/ 133 h 167"/>
                    <a:gd name="T26" fmla="*/ 70 w 189"/>
                    <a:gd name="T27" fmla="*/ 15 h 167"/>
                    <a:gd name="T28" fmla="*/ 11 w 189"/>
                    <a:gd name="T29" fmla="*/ 31 h 167"/>
                    <a:gd name="T30" fmla="*/ 58 w 189"/>
                    <a:gd name="T31" fmla="*/ 15 h 167"/>
                    <a:gd name="T32" fmla="*/ 58 w 189"/>
                    <a:gd name="T33" fmla="*/ 133 h 167"/>
                    <a:gd name="T34" fmla="*/ 11 w 189"/>
                    <a:gd name="T35" fmla="*/ 151 h 167"/>
                    <a:gd name="T36" fmla="*/ 11 w 189"/>
                    <a:gd name="T37" fmla="*/ 31 h 167"/>
                    <a:gd name="T38" fmla="*/ 178 w 189"/>
                    <a:gd name="T39" fmla="*/ 134 h 167"/>
                    <a:gd name="T40" fmla="*/ 130 w 189"/>
                    <a:gd name="T41" fmla="*/ 152 h 167"/>
                    <a:gd name="T42" fmla="*/ 130 w 189"/>
                    <a:gd name="T43" fmla="*/ 35 h 167"/>
                    <a:gd name="T44" fmla="*/ 178 w 189"/>
                    <a:gd name="T45" fmla="*/ 17 h 167"/>
                    <a:gd name="T46" fmla="*/ 178 w 189"/>
                    <a:gd name="T47" fmla="*/ 13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9" h="167">
                      <a:moveTo>
                        <a:pt x="124" y="23"/>
                      </a:moveTo>
                      <a:lnTo>
                        <a:pt x="65" y="0"/>
                      </a:lnTo>
                      <a:lnTo>
                        <a:pt x="0" y="23"/>
                      </a:lnTo>
                      <a:lnTo>
                        <a:pt x="0" y="167"/>
                      </a:lnTo>
                      <a:lnTo>
                        <a:pt x="65" y="142"/>
                      </a:lnTo>
                      <a:lnTo>
                        <a:pt x="124" y="167"/>
                      </a:lnTo>
                      <a:lnTo>
                        <a:pt x="189" y="142"/>
                      </a:lnTo>
                      <a:lnTo>
                        <a:pt x="189" y="0"/>
                      </a:lnTo>
                      <a:lnTo>
                        <a:pt x="124" y="23"/>
                      </a:lnTo>
                      <a:close/>
                      <a:moveTo>
                        <a:pt x="70" y="15"/>
                      </a:moveTo>
                      <a:lnTo>
                        <a:pt x="119" y="35"/>
                      </a:lnTo>
                      <a:lnTo>
                        <a:pt x="119" y="152"/>
                      </a:lnTo>
                      <a:lnTo>
                        <a:pt x="70" y="133"/>
                      </a:lnTo>
                      <a:lnTo>
                        <a:pt x="70" y="15"/>
                      </a:lnTo>
                      <a:close/>
                      <a:moveTo>
                        <a:pt x="11" y="31"/>
                      </a:moveTo>
                      <a:lnTo>
                        <a:pt x="58" y="15"/>
                      </a:lnTo>
                      <a:lnTo>
                        <a:pt x="58" y="133"/>
                      </a:lnTo>
                      <a:lnTo>
                        <a:pt x="11" y="151"/>
                      </a:lnTo>
                      <a:lnTo>
                        <a:pt x="11" y="31"/>
                      </a:lnTo>
                      <a:close/>
                      <a:moveTo>
                        <a:pt x="178" y="134"/>
                      </a:moveTo>
                      <a:lnTo>
                        <a:pt x="130" y="152"/>
                      </a:lnTo>
                      <a:lnTo>
                        <a:pt x="130" y="35"/>
                      </a:lnTo>
                      <a:lnTo>
                        <a:pt x="178" y="17"/>
                      </a:lnTo>
                      <a:lnTo>
                        <a:pt x="178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íṡľïḑé">
                  <a:extLst>
                    <a:ext uri="{FF2B5EF4-FFF2-40B4-BE49-F238E27FC236}">
                      <a16:creationId xmlns="" xmlns:a16="http://schemas.microsoft.com/office/drawing/2014/main" id="{54E26D04-B537-44DD-A75C-53D120BEE467}"/>
                    </a:ext>
                  </a:extLst>
                </p:cNvPr>
                <p:cNvSpPr/>
                <p:nvPr/>
              </p:nvSpPr>
              <p:spPr bwMode="auto">
                <a:xfrm>
                  <a:off x="9078439" y="2322975"/>
                  <a:ext cx="405168" cy="409081"/>
                </a:xfrm>
                <a:custGeom>
                  <a:avLst/>
                  <a:gdLst>
                    <a:gd name="T0" fmla="*/ 63 w 127"/>
                    <a:gd name="T1" fmla="*/ 0 h 128"/>
                    <a:gd name="T2" fmla="*/ 0 w 127"/>
                    <a:gd name="T3" fmla="*/ 64 h 128"/>
                    <a:gd name="T4" fmla="*/ 63 w 127"/>
                    <a:gd name="T5" fmla="*/ 128 h 128"/>
                    <a:gd name="T6" fmla="*/ 127 w 127"/>
                    <a:gd name="T7" fmla="*/ 64 h 128"/>
                    <a:gd name="T8" fmla="*/ 63 w 127"/>
                    <a:gd name="T9" fmla="*/ 0 h 128"/>
                    <a:gd name="T10" fmla="*/ 52 w 127"/>
                    <a:gd name="T11" fmla="*/ 104 h 128"/>
                    <a:gd name="T12" fmla="*/ 25 w 127"/>
                    <a:gd name="T13" fmla="*/ 69 h 128"/>
                    <a:gd name="T14" fmla="*/ 37 w 127"/>
                    <a:gd name="T15" fmla="*/ 57 h 128"/>
                    <a:gd name="T16" fmla="*/ 52 w 127"/>
                    <a:gd name="T17" fmla="*/ 76 h 128"/>
                    <a:gd name="T18" fmla="*/ 98 w 127"/>
                    <a:gd name="T19" fmla="*/ 38 h 128"/>
                    <a:gd name="T20" fmla="*/ 103 w 127"/>
                    <a:gd name="T21" fmla="*/ 44 h 128"/>
                    <a:gd name="T22" fmla="*/ 52 w 127"/>
                    <a:gd name="T23" fmla="*/ 10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7" h="128">
                      <a:moveTo>
                        <a:pt x="63" y="0"/>
                      </a:moveTo>
                      <a:cubicBezTo>
                        <a:pt x="28" y="0"/>
                        <a:pt x="0" y="29"/>
                        <a:pt x="0" y="64"/>
                      </a:cubicBezTo>
                      <a:cubicBezTo>
                        <a:pt x="0" y="99"/>
                        <a:pt x="28" y="128"/>
                        <a:pt x="63" y="128"/>
                      </a:cubicBezTo>
                      <a:cubicBezTo>
                        <a:pt x="99" y="128"/>
                        <a:pt x="127" y="99"/>
                        <a:pt x="127" y="64"/>
                      </a:cubicBezTo>
                      <a:cubicBezTo>
                        <a:pt x="127" y="29"/>
                        <a:pt x="99" y="0"/>
                        <a:pt x="63" y="0"/>
                      </a:cubicBezTo>
                      <a:close/>
                      <a:moveTo>
                        <a:pt x="52" y="104"/>
                      </a:move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52" y="76"/>
                        <a:pt x="52" y="76"/>
                        <a:pt x="52" y="76"/>
                      </a:cubicBezTo>
                      <a:cubicBezTo>
                        <a:pt x="98" y="38"/>
                        <a:pt x="98" y="38"/>
                        <a:pt x="98" y="38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lnTo>
                        <a:pt x="52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$ľîḓé">
                  <a:extLst>
                    <a:ext uri="{FF2B5EF4-FFF2-40B4-BE49-F238E27FC236}">
                      <a16:creationId xmlns="" xmlns:a16="http://schemas.microsoft.com/office/drawing/2014/main" id="{90C1D0AE-47E1-425A-A3CB-71BDA49C29E6}"/>
                    </a:ext>
                  </a:extLst>
                </p:cNvPr>
                <p:cNvSpPr/>
                <p:nvPr/>
              </p:nvSpPr>
              <p:spPr bwMode="auto">
                <a:xfrm>
                  <a:off x="10258707" y="5188504"/>
                  <a:ext cx="307301" cy="307300"/>
                </a:xfrm>
                <a:custGeom>
                  <a:avLst/>
                  <a:gdLst>
                    <a:gd name="T0" fmla="*/ 0 w 157"/>
                    <a:gd name="T1" fmla="*/ 74 h 157"/>
                    <a:gd name="T2" fmla="*/ 0 w 157"/>
                    <a:gd name="T3" fmla="*/ 23 h 157"/>
                    <a:gd name="T4" fmla="*/ 64 w 157"/>
                    <a:gd name="T5" fmla="*/ 13 h 157"/>
                    <a:gd name="T6" fmla="*/ 64 w 157"/>
                    <a:gd name="T7" fmla="*/ 74 h 157"/>
                    <a:gd name="T8" fmla="*/ 0 w 157"/>
                    <a:gd name="T9" fmla="*/ 74 h 157"/>
                    <a:gd name="T10" fmla="*/ 73 w 157"/>
                    <a:gd name="T11" fmla="*/ 12 h 157"/>
                    <a:gd name="T12" fmla="*/ 157 w 157"/>
                    <a:gd name="T13" fmla="*/ 0 h 157"/>
                    <a:gd name="T14" fmla="*/ 157 w 157"/>
                    <a:gd name="T15" fmla="*/ 74 h 157"/>
                    <a:gd name="T16" fmla="*/ 73 w 157"/>
                    <a:gd name="T17" fmla="*/ 74 h 157"/>
                    <a:gd name="T18" fmla="*/ 73 w 157"/>
                    <a:gd name="T19" fmla="*/ 12 h 157"/>
                    <a:gd name="T20" fmla="*/ 157 w 157"/>
                    <a:gd name="T21" fmla="*/ 84 h 157"/>
                    <a:gd name="T22" fmla="*/ 157 w 157"/>
                    <a:gd name="T23" fmla="*/ 157 h 157"/>
                    <a:gd name="T24" fmla="*/ 73 w 157"/>
                    <a:gd name="T25" fmla="*/ 146 h 157"/>
                    <a:gd name="T26" fmla="*/ 73 w 157"/>
                    <a:gd name="T27" fmla="*/ 84 h 157"/>
                    <a:gd name="T28" fmla="*/ 157 w 157"/>
                    <a:gd name="T29" fmla="*/ 84 h 157"/>
                    <a:gd name="T30" fmla="*/ 64 w 157"/>
                    <a:gd name="T31" fmla="*/ 144 h 157"/>
                    <a:gd name="T32" fmla="*/ 0 w 157"/>
                    <a:gd name="T33" fmla="*/ 136 h 157"/>
                    <a:gd name="T34" fmla="*/ 0 w 157"/>
                    <a:gd name="T35" fmla="*/ 84 h 157"/>
                    <a:gd name="T36" fmla="*/ 64 w 157"/>
                    <a:gd name="T37" fmla="*/ 84 h 157"/>
                    <a:gd name="T38" fmla="*/ 64 w 157"/>
                    <a:gd name="T39" fmla="*/ 144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57">
                      <a:moveTo>
                        <a:pt x="0" y="74"/>
                      </a:moveTo>
                      <a:lnTo>
                        <a:pt x="0" y="23"/>
                      </a:lnTo>
                      <a:lnTo>
                        <a:pt x="64" y="13"/>
                      </a:lnTo>
                      <a:lnTo>
                        <a:pt x="64" y="74"/>
                      </a:lnTo>
                      <a:lnTo>
                        <a:pt x="0" y="74"/>
                      </a:lnTo>
                      <a:close/>
                      <a:moveTo>
                        <a:pt x="73" y="12"/>
                      </a:moveTo>
                      <a:lnTo>
                        <a:pt x="157" y="0"/>
                      </a:lnTo>
                      <a:lnTo>
                        <a:pt x="157" y="74"/>
                      </a:lnTo>
                      <a:lnTo>
                        <a:pt x="73" y="74"/>
                      </a:lnTo>
                      <a:lnTo>
                        <a:pt x="73" y="12"/>
                      </a:lnTo>
                      <a:close/>
                      <a:moveTo>
                        <a:pt x="157" y="84"/>
                      </a:moveTo>
                      <a:lnTo>
                        <a:pt x="157" y="157"/>
                      </a:lnTo>
                      <a:lnTo>
                        <a:pt x="73" y="146"/>
                      </a:lnTo>
                      <a:lnTo>
                        <a:pt x="73" y="84"/>
                      </a:lnTo>
                      <a:lnTo>
                        <a:pt x="157" y="84"/>
                      </a:lnTo>
                      <a:close/>
                      <a:moveTo>
                        <a:pt x="64" y="144"/>
                      </a:moveTo>
                      <a:lnTo>
                        <a:pt x="0" y="136"/>
                      </a:lnTo>
                      <a:lnTo>
                        <a:pt x="0" y="84"/>
                      </a:lnTo>
                      <a:lnTo>
                        <a:pt x="64" y="84"/>
                      </a:lnTo>
                      <a:lnTo>
                        <a:pt x="64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îṡľíďè">
                  <a:extLst>
                    <a:ext uri="{FF2B5EF4-FFF2-40B4-BE49-F238E27FC236}">
                      <a16:creationId xmlns="" xmlns:a16="http://schemas.microsoft.com/office/drawing/2014/main" id="{DA5C87D2-83CA-4A1F-BCFB-4DFB5203A7B3}"/>
                    </a:ext>
                  </a:extLst>
                </p:cNvPr>
                <p:cNvSpPr/>
                <p:nvPr/>
              </p:nvSpPr>
              <p:spPr bwMode="auto">
                <a:xfrm>
                  <a:off x="9922047" y="5121955"/>
                  <a:ext cx="272069" cy="272068"/>
                </a:xfrm>
                <a:custGeom>
                  <a:avLst/>
                  <a:gdLst>
                    <a:gd name="T0" fmla="*/ 11 w 85"/>
                    <a:gd name="T1" fmla="*/ 42 h 85"/>
                    <a:gd name="T2" fmla="*/ 29 w 85"/>
                    <a:gd name="T3" fmla="*/ 70 h 85"/>
                    <a:gd name="T4" fmla="*/ 14 w 85"/>
                    <a:gd name="T5" fmla="*/ 30 h 85"/>
                    <a:gd name="T6" fmla="*/ 11 w 85"/>
                    <a:gd name="T7" fmla="*/ 42 h 85"/>
                    <a:gd name="T8" fmla="*/ 64 w 85"/>
                    <a:gd name="T9" fmla="*/ 41 h 85"/>
                    <a:gd name="T10" fmla="*/ 62 w 85"/>
                    <a:gd name="T11" fmla="*/ 32 h 85"/>
                    <a:gd name="T12" fmla="*/ 59 w 85"/>
                    <a:gd name="T13" fmla="*/ 25 h 85"/>
                    <a:gd name="T14" fmla="*/ 64 w 85"/>
                    <a:gd name="T15" fmla="*/ 20 h 85"/>
                    <a:gd name="T16" fmla="*/ 64 w 85"/>
                    <a:gd name="T17" fmla="*/ 20 h 85"/>
                    <a:gd name="T18" fmla="*/ 43 w 85"/>
                    <a:gd name="T19" fmla="*/ 11 h 85"/>
                    <a:gd name="T20" fmla="*/ 16 w 85"/>
                    <a:gd name="T21" fmla="*/ 25 h 85"/>
                    <a:gd name="T22" fmla="*/ 18 w 85"/>
                    <a:gd name="T23" fmla="*/ 25 h 85"/>
                    <a:gd name="T24" fmla="*/ 27 w 85"/>
                    <a:gd name="T25" fmla="*/ 25 h 85"/>
                    <a:gd name="T26" fmla="*/ 27 w 85"/>
                    <a:gd name="T27" fmla="*/ 28 h 85"/>
                    <a:gd name="T28" fmla="*/ 23 w 85"/>
                    <a:gd name="T29" fmla="*/ 28 h 85"/>
                    <a:gd name="T30" fmla="*/ 35 w 85"/>
                    <a:gd name="T31" fmla="*/ 61 h 85"/>
                    <a:gd name="T32" fmla="*/ 42 w 85"/>
                    <a:gd name="T33" fmla="*/ 41 h 85"/>
                    <a:gd name="T34" fmla="*/ 37 w 85"/>
                    <a:gd name="T35" fmla="*/ 28 h 85"/>
                    <a:gd name="T36" fmla="*/ 34 w 85"/>
                    <a:gd name="T37" fmla="*/ 28 h 85"/>
                    <a:gd name="T38" fmla="*/ 34 w 85"/>
                    <a:gd name="T39" fmla="*/ 25 h 85"/>
                    <a:gd name="T40" fmla="*/ 42 w 85"/>
                    <a:gd name="T41" fmla="*/ 25 h 85"/>
                    <a:gd name="T42" fmla="*/ 51 w 85"/>
                    <a:gd name="T43" fmla="*/ 25 h 85"/>
                    <a:gd name="T44" fmla="*/ 51 w 85"/>
                    <a:gd name="T45" fmla="*/ 28 h 85"/>
                    <a:gd name="T46" fmla="*/ 47 w 85"/>
                    <a:gd name="T47" fmla="*/ 28 h 85"/>
                    <a:gd name="T48" fmla="*/ 59 w 85"/>
                    <a:gd name="T49" fmla="*/ 61 h 85"/>
                    <a:gd name="T50" fmla="*/ 62 w 85"/>
                    <a:gd name="T51" fmla="*/ 51 h 85"/>
                    <a:gd name="T52" fmla="*/ 64 w 85"/>
                    <a:gd name="T53" fmla="*/ 41 h 85"/>
                    <a:gd name="T54" fmla="*/ 43 w 85"/>
                    <a:gd name="T55" fmla="*/ 45 h 85"/>
                    <a:gd name="T56" fmla="*/ 34 w 85"/>
                    <a:gd name="T57" fmla="*/ 72 h 85"/>
                    <a:gd name="T58" fmla="*/ 43 w 85"/>
                    <a:gd name="T59" fmla="*/ 73 h 85"/>
                    <a:gd name="T60" fmla="*/ 53 w 85"/>
                    <a:gd name="T61" fmla="*/ 72 h 85"/>
                    <a:gd name="T62" fmla="*/ 53 w 85"/>
                    <a:gd name="T63" fmla="*/ 71 h 85"/>
                    <a:gd name="T64" fmla="*/ 43 w 85"/>
                    <a:gd name="T65" fmla="*/ 45 h 85"/>
                    <a:gd name="T66" fmla="*/ 71 w 85"/>
                    <a:gd name="T67" fmla="*/ 28 h 85"/>
                    <a:gd name="T68" fmla="*/ 71 w 85"/>
                    <a:gd name="T69" fmla="*/ 31 h 85"/>
                    <a:gd name="T70" fmla="*/ 69 w 85"/>
                    <a:gd name="T71" fmla="*/ 42 h 85"/>
                    <a:gd name="T72" fmla="*/ 59 w 85"/>
                    <a:gd name="T73" fmla="*/ 69 h 85"/>
                    <a:gd name="T74" fmla="*/ 75 w 85"/>
                    <a:gd name="T75" fmla="*/ 42 h 85"/>
                    <a:gd name="T76" fmla="*/ 71 w 85"/>
                    <a:gd name="T77" fmla="*/ 28 h 85"/>
                    <a:gd name="T78" fmla="*/ 43 w 85"/>
                    <a:gd name="T79" fmla="*/ 0 h 85"/>
                    <a:gd name="T80" fmla="*/ 0 w 85"/>
                    <a:gd name="T81" fmla="*/ 42 h 85"/>
                    <a:gd name="T82" fmla="*/ 43 w 85"/>
                    <a:gd name="T83" fmla="*/ 85 h 85"/>
                    <a:gd name="T84" fmla="*/ 85 w 85"/>
                    <a:gd name="T85" fmla="*/ 42 h 85"/>
                    <a:gd name="T86" fmla="*/ 43 w 85"/>
                    <a:gd name="T87" fmla="*/ 0 h 85"/>
                    <a:gd name="T88" fmla="*/ 43 w 85"/>
                    <a:gd name="T89" fmla="*/ 79 h 85"/>
                    <a:gd name="T90" fmla="*/ 6 w 85"/>
                    <a:gd name="T91" fmla="*/ 42 h 85"/>
                    <a:gd name="T92" fmla="*/ 43 w 85"/>
                    <a:gd name="T93" fmla="*/ 5 h 85"/>
                    <a:gd name="T94" fmla="*/ 80 w 85"/>
                    <a:gd name="T95" fmla="*/ 42 h 85"/>
                    <a:gd name="T96" fmla="*/ 43 w 85"/>
                    <a:gd name="T97" fmla="*/ 7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" h="85">
                      <a:moveTo>
                        <a:pt x="11" y="42"/>
                      </a:moveTo>
                      <a:cubicBezTo>
                        <a:pt x="11" y="55"/>
                        <a:pt x="18" y="65"/>
                        <a:pt x="29" y="7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12" y="34"/>
                        <a:pt x="11" y="38"/>
                        <a:pt x="11" y="42"/>
                      </a:cubicBezTo>
                      <a:close/>
                      <a:moveTo>
                        <a:pt x="64" y="41"/>
                      </a:moveTo>
                      <a:cubicBezTo>
                        <a:pt x="64" y="37"/>
                        <a:pt x="63" y="34"/>
                        <a:pt x="62" y="32"/>
                      </a:cubicBezTo>
                      <a:cubicBezTo>
                        <a:pt x="60" y="30"/>
                        <a:pt x="59" y="28"/>
                        <a:pt x="59" y="25"/>
                      </a:cubicBezTo>
                      <a:cubicBezTo>
                        <a:pt x="59" y="22"/>
                        <a:pt x="61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59" y="15"/>
                        <a:pt x="51" y="11"/>
                        <a:pt x="43" y="11"/>
                      </a:cubicBezTo>
                      <a:cubicBezTo>
                        <a:pt x="32" y="11"/>
                        <a:pt x="22" y="17"/>
                        <a:pt x="16" y="25"/>
                      </a:cubicBezTo>
                      <a:cubicBezTo>
                        <a:pt x="17" y="25"/>
                        <a:pt x="18" y="25"/>
                        <a:pt x="18" y="25"/>
                      </a:cubicBezTo>
                      <a:cubicBezTo>
                        <a:pt x="22" y="25"/>
                        <a:pt x="27" y="25"/>
                        <a:pt x="27" y="25"/>
                      </a:cubicBezTo>
                      <a:cubicBezTo>
                        <a:pt x="29" y="25"/>
                        <a:pt x="29" y="27"/>
                        <a:pt x="27" y="28"/>
                      </a:cubicBezTo>
                      <a:cubicBezTo>
                        <a:pt x="27" y="28"/>
                        <a:pt x="25" y="28"/>
                        <a:pt x="23" y="28"/>
                      </a:cubicBezTo>
                      <a:cubicBezTo>
                        <a:pt x="35" y="61"/>
                        <a:pt x="35" y="61"/>
                        <a:pt x="35" y="6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37" y="28"/>
                        <a:pt x="37" y="28"/>
                        <a:pt x="37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2" y="27"/>
                        <a:pt x="32" y="25"/>
                        <a:pt x="34" y="25"/>
                      </a:cubicBezTo>
                      <a:cubicBezTo>
                        <a:pt x="34" y="25"/>
                        <a:pt x="39" y="25"/>
                        <a:pt x="42" y="25"/>
                      </a:cubicBezTo>
                      <a:cubicBezTo>
                        <a:pt x="46" y="25"/>
                        <a:pt x="51" y="25"/>
                        <a:pt x="51" y="25"/>
                      </a:cubicBezTo>
                      <a:cubicBezTo>
                        <a:pt x="52" y="25"/>
                        <a:pt x="53" y="27"/>
                        <a:pt x="51" y="28"/>
                      </a:cubicBezTo>
                      <a:cubicBezTo>
                        <a:pt x="51" y="28"/>
                        <a:pt x="49" y="28"/>
                        <a:pt x="47" y="28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47"/>
                        <a:pt x="64" y="43"/>
                        <a:pt x="64" y="41"/>
                      </a:cubicBezTo>
                      <a:close/>
                      <a:moveTo>
                        <a:pt x="43" y="45"/>
                      </a:move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7" y="73"/>
                        <a:pt x="40" y="73"/>
                        <a:pt x="43" y="73"/>
                      </a:cubicBezTo>
                      <a:cubicBezTo>
                        <a:pt x="47" y="73"/>
                        <a:pt x="50" y="73"/>
                        <a:pt x="53" y="72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lnTo>
                        <a:pt x="43" y="45"/>
                      </a:lnTo>
                      <a:close/>
                      <a:moveTo>
                        <a:pt x="71" y="28"/>
                      </a:moveTo>
                      <a:cubicBezTo>
                        <a:pt x="71" y="29"/>
                        <a:pt x="71" y="30"/>
                        <a:pt x="71" y="31"/>
                      </a:cubicBezTo>
                      <a:cubicBezTo>
                        <a:pt x="71" y="34"/>
                        <a:pt x="70" y="37"/>
                        <a:pt x="69" y="42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cubicBezTo>
                        <a:pt x="68" y="64"/>
                        <a:pt x="75" y="54"/>
                        <a:pt x="75" y="42"/>
                      </a:cubicBezTo>
                      <a:cubicBezTo>
                        <a:pt x="75" y="37"/>
                        <a:pt x="73" y="32"/>
                        <a:pt x="71" y="28"/>
                      </a:cubicBezTo>
                      <a:close/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  <a:moveTo>
                        <a:pt x="43" y="79"/>
                      </a:moveTo>
                      <a:cubicBezTo>
                        <a:pt x="22" y="79"/>
                        <a:pt x="6" y="63"/>
                        <a:pt x="6" y="42"/>
                      </a:cubicBezTo>
                      <a:cubicBezTo>
                        <a:pt x="6" y="22"/>
                        <a:pt x="22" y="5"/>
                        <a:pt x="43" y="5"/>
                      </a:cubicBezTo>
                      <a:cubicBezTo>
                        <a:pt x="63" y="5"/>
                        <a:pt x="80" y="22"/>
                        <a:pt x="80" y="42"/>
                      </a:cubicBezTo>
                      <a:cubicBezTo>
                        <a:pt x="80" y="63"/>
                        <a:pt x="63" y="79"/>
                        <a:pt x="43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iŝ1îḑè">
                  <a:extLst>
                    <a:ext uri="{FF2B5EF4-FFF2-40B4-BE49-F238E27FC236}">
                      <a16:creationId xmlns="" xmlns:a16="http://schemas.microsoft.com/office/drawing/2014/main" id="{34934FE2-CB51-4F4B-84B9-7EB46F4BC166}"/>
                    </a:ext>
                  </a:extLst>
                </p:cNvPr>
                <p:cNvSpPr/>
                <p:nvPr/>
              </p:nvSpPr>
              <p:spPr bwMode="auto">
                <a:xfrm>
                  <a:off x="10258707" y="5621075"/>
                  <a:ext cx="364063" cy="360148"/>
                </a:xfrm>
                <a:custGeom>
                  <a:avLst/>
                  <a:gdLst>
                    <a:gd name="T0" fmla="*/ 110 w 114"/>
                    <a:gd name="T1" fmla="*/ 90 h 113"/>
                    <a:gd name="T2" fmla="*/ 60 w 114"/>
                    <a:gd name="T3" fmla="*/ 47 h 113"/>
                    <a:gd name="T4" fmla="*/ 64 w 114"/>
                    <a:gd name="T5" fmla="*/ 32 h 113"/>
                    <a:gd name="T6" fmla="*/ 32 w 114"/>
                    <a:gd name="T7" fmla="*/ 0 h 113"/>
                    <a:gd name="T8" fmla="*/ 23 w 114"/>
                    <a:gd name="T9" fmla="*/ 1 h 113"/>
                    <a:gd name="T10" fmla="*/ 41 w 114"/>
                    <a:gd name="T11" fmla="*/ 20 h 113"/>
                    <a:gd name="T12" fmla="*/ 41 w 114"/>
                    <a:gd name="T13" fmla="*/ 30 h 113"/>
                    <a:gd name="T14" fmla="*/ 30 w 114"/>
                    <a:gd name="T15" fmla="*/ 41 h 113"/>
                    <a:gd name="T16" fmla="*/ 20 w 114"/>
                    <a:gd name="T17" fmla="*/ 41 h 113"/>
                    <a:gd name="T18" fmla="*/ 1 w 114"/>
                    <a:gd name="T19" fmla="*/ 23 h 113"/>
                    <a:gd name="T20" fmla="*/ 0 w 114"/>
                    <a:gd name="T21" fmla="*/ 32 h 113"/>
                    <a:gd name="T22" fmla="*/ 32 w 114"/>
                    <a:gd name="T23" fmla="*/ 63 h 113"/>
                    <a:gd name="T24" fmla="*/ 47 w 114"/>
                    <a:gd name="T25" fmla="*/ 60 h 113"/>
                    <a:gd name="T26" fmla="*/ 90 w 114"/>
                    <a:gd name="T27" fmla="*/ 110 h 113"/>
                    <a:gd name="T28" fmla="*/ 100 w 114"/>
                    <a:gd name="T29" fmla="*/ 111 h 113"/>
                    <a:gd name="T30" fmla="*/ 111 w 114"/>
                    <a:gd name="T31" fmla="*/ 100 h 113"/>
                    <a:gd name="T32" fmla="*/ 110 w 114"/>
                    <a:gd name="T33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4" h="113">
                      <a:moveTo>
                        <a:pt x="110" y="90"/>
                      </a:move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2" y="42"/>
                        <a:pt x="64" y="37"/>
                        <a:pt x="64" y="32"/>
                      </a:cubicBezTo>
                      <a:cubicBezTo>
                        <a:pt x="64" y="14"/>
                        <a:pt x="49" y="0"/>
                        <a:pt x="32" y="0"/>
                      </a:cubicBezTo>
                      <a:cubicBezTo>
                        <a:pt x="29" y="0"/>
                        <a:pt x="26" y="0"/>
                        <a:pt x="23" y="1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4" y="22"/>
                        <a:pt x="44" y="27"/>
                        <a:pt x="41" y="30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27" y="44"/>
                        <a:pt x="23" y="44"/>
                        <a:pt x="20" y="4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5"/>
                        <a:pt x="0" y="29"/>
                        <a:pt x="0" y="32"/>
                      </a:cubicBezTo>
                      <a:cubicBezTo>
                        <a:pt x="0" y="49"/>
                        <a:pt x="14" y="63"/>
                        <a:pt x="32" y="63"/>
                      </a:cubicBezTo>
                      <a:cubicBezTo>
                        <a:pt x="37" y="63"/>
                        <a:pt x="42" y="62"/>
                        <a:pt x="47" y="60"/>
                      </a:cubicBezTo>
                      <a:cubicBezTo>
                        <a:pt x="90" y="110"/>
                        <a:pt x="90" y="110"/>
                        <a:pt x="90" y="110"/>
                      </a:cubicBezTo>
                      <a:cubicBezTo>
                        <a:pt x="93" y="113"/>
                        <a:pt x="97" y="113"/>
                        <a:pt x="100" y="111"/>
                      </a:cubicBezTo>
                      <a:cubicBezTo>
                        <a:pt x="111" y="100"/>
                        <a:pt x="111" y="100"/>
                        <a:pt x="111" y="100"/>
                      </a:cubicBezTo>
                      <a:cubicBezTo>
                        <a:pt x="114" y="97"/>
                        <a:pt x="113" y="93"/>
                        <a:pt x="110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ṡḻïdé">
                  <a:extLst>
                    <a:ext uri="{FF2B5EF4-FFF2-40B4-BE49-F238E27FC236}">
                      <a16:creationId xmlns="" xmlns:a16="http://schemas.microsoft.com/office/drawing/2014/main" id="{AEBA93E0-F450-4B22-96B3-4679B225967D}"/>
                    </a:ext>
                  </a:extLst>
                </p:cNvPr>
                <p:cNvSpPr/>
                <p:nvPr/>
              </p:nvSpPr>
              <p:spPr bwMode="auto">
                <a:xfrm>
                  <a:off x="9160647" y="5274627"/>
                  <a:ext cx="358192" cy="550009"/>
                </a:xfrm>
                <a:custGeom>
                  <a:avLst/>
                  <a:gdLst>
                    <a:gd name="T0" fmla="*/ 84 w 112"/>
                    <a:gd name="T1" fmla="*/ 3 h 172"/>
                    <a:gd name="T2" fmla="*/ 111 w 112"/>
                    <a:gd name="T3" fmla="*/ 19 h 172"/>
                    <a:gd name="T4" fmla="*/ 110 w 112"/>
                    <a:gd name="T5" fmla="*/ 33 h 172"/>
                    <a:gd name="T6" fmla="*/ 103 w 112"/>
                    <a:gd name="T7" fmla="*/ 44 h 172"/>
                    <a:gd name="T8" fmla="*/ 65 w 112"/>
                    <a:gd name="T9" fmla="*/ 21 h 172"/>
                    <a:gd name="T10" fmla="*/ 72 w 112"/>
                    <a:gd name="T11" fmla="*/ 10 h 172"/>
                    <a:gd name="T12" fmla="*/ 84 w 112"/>
                    <a:gd name="T13" fmla="*/ 3 h 172"/>
                    <a:gd name="T14" fmla="*/ 0 w 112"/>
                    <a:gd name="T15" fmla="*/ 130 h 172"/>
                    <a:gd name="T16" fmla="*/ 1 w 112"/>
                    <a:gd name="T17" fmla="*/ 172 h 172"/>
                    <a:gd name="T18" fmla="*/ 38 w 112"/>
                    <a:gd name="T19" fmla="*/ 153 h 172"/>
                    <a:gd name="T20" fmla="*/ 98 w 112"/>
                    <a:gd name="T21" fmla="*/ 52 h 172"/>
                    <a:gd name="T22" fmla="*/ 60 w 112"/>
                    <a:gd name="T23" fmla="*/ 29 h 172"/>
                    <a:gd name="T24" fmla="*/ 0 w 112"/>
                    <a:gd name="T25" fmla="*/ 130 h 172"/>
                    <a:gd name="T26" fmla="*/ 76 w 112"/>
                    <a:gd name="T27" fmla="*/ 57 h 172"/>
                    <a:gd name="T28" fmla="*/ 30 w 112"/>
                    <a:gd name="T29" fmla="*/ 134 h 172"/>
                    <a:gd name="T30" fmla="*/ 20 w 112"/>
                    <a:gd name="T31" fmla="*/ 128 h 172"/>
                    <a:gd name="T32" fmla="*/ 66 w 112"/>
                    <a:gd name="T33" fmla="*/ 52 h 172"/>
                    <a:gd name="T34" fmla="*/ 76 w 112"/>
                    <a:gd name="T35" fmla="*/ 5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2" h="172">
                      <a:moveTo>
                        <a:pt x="84" y="3"/>
                      </a:moveTo>
                      <a:cubicBezTo>
                        <a:pt x="96" y="0"/>
                        <a:pt x="108" y="7"/>
                        <a:pt x="111" y="19"/>
                      </a:cubicBezTo>
                      <a:cubicBezTo>
                        <a:pt x="112" y="24"/>
                        <a:pt x="112" y="29"/>
                        <a:pt x="110" y="33"/>
                      </a:cubicBezTo>
                      <a:cubicBezTo>
                        <a:pt x="103" y="44"/>
                        <a:pt x="103" y="44"/>
                        <a:pt x="103" y="44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5" y="7"/>
                        <a:pt x="79" y="4"/>
                        <a:pt x="84" y="3"/>
                      </a:cubicBezTo>
                      <a:close/>
                      <a:moveTo>
                        <a:pt x="0" y="130"/>
                      </a:moveTo>
                      <a:cubicBezTo>
                        <a:pt x="1" y="172"/>
                        <a:pt x="1" y="172"/>
                        <a:pt x="1" y="172"/>
                      </a:cubicBezTo>
                      <a:cubicBezTo>
                        <a:pt x="38" y="153"/>
                        <a:pt x="38" y="153"/>
                        <a:pt x="38" y="153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lnTo>
                        <a:pt x="0" y="130"/>
                      </a:lnTo>
                      <a:close/>
                      <a:moveTo>
                        <a:pt x="76" y="57"/>
                      </a:moveTo>
                      <a:cubicBezTo>
                        <a:pt x="30" y="134"/>
                        <a:pt x="30" y="134"/>
                        <a:pt x="30" y="134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lnTo>
                        <a:pt x="76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ṩ1îďé">
                  <a:extLst>
                    <a:ext uri="{FF2B5EF4-FFF2-40B4-BE49-F238E27FC236}">
                      <a16:creationId xmlns="" xmlns:a16="http://schemas.microsoft.com/office/drawing/2014/main" id="{497CE78D-EAEB-4AB1-B67A-D8DA14689C83}"/>
                    </a:ext>
                  </a:extLst>
                </p:cNvPr>
                <p:cNvSpPr/>
                <p:nvPr/>
              </p:nvSpPr>
              <p:spPr bwMode="auto">
                <a:xfrm>
                  <a:off x="9589301" y="5294200"/>
                  <a:ext cx="305343" cy="348404"/>
                </a:xfrm>
                <a:custGeom>
                  <a:avLst/>
                  <a:gdLst>
                    <a:gd name="T0" fmla="*/ 40 w 95"/>
                    <a:gd name="T1" fmla="*/ 61 h 109"/>
                    <a:gd name="T2" fmla="*/ 34 w 95"/>
                    <a:gd name="T3" fmla="*/ 54 h 109"/>
                    <a:gd name="T4" fmla="*/ 13 w 95"/>
                    <a:gd name="T5" fmla="*/ 75 h 109"/>
                    <a:gd name="T6" fmla="*/ 34 w 95"/>
                    <a:gd name="T7" fmla="*/ 95 h 109"/>
                    <a:gd name="T8" fmla="*/ 40 w 95"/>
                    <a:gd name="T9" fmla="*/ 88 h 109"/>
                    <a:gd name="T10" fmla="*/ 27 w 95"/>
                    <a:gd name="T11" fmla="*/ 75 h 109"/>
                    <a:gd name="T12" fmla="*/ 40 w 95"/>
                    <a:gd name="T13" fmla="*/ 61 h 109"/>
                    <a:gd name="T14" fmla="*/ 54 w 95"/>
                    <a:gd name="T15" fmla="*/ 88 h 109"/>
                    <a:gd name="T16" fmla="*/ 61 w 95"/>
                    <a:gd name="T17" fmla="*/ 95 h 109"/>
                    <a:gd name="T18" fmla="*/ 81 w 95"/>
                    <a:gd name="T19" fmla="*/ 75 h 109"/>
                    <a:gd name="T20" fmla="*/ 61 w 95"/>
                    <a:gd name="T21" fmla="*/ 54 h 109"/>
                    <a:gd name="T22" fmla="*/ 54 w 95"/>
                    <a:gd name="T23" fmla="*/ 61 h 109"/>
                    <a:gd name="T24" fmla="*/ 68 w 95"/>
                    <a:gd name="T25" fmla="*/ 75 h 109"/>
                    <a:gd name="T26" fmla="*/ 54 w 95"/>
                    <a:gd name="T27" fmla="*/ 88 h 109"/>
                    <a:gd name="T28" fmla="*/ 89 w 95"/>
                    <a:gd name="T29" fmla="*/ 21 h 109"/>
                    <a:gd name="T30" fmla="*/ 74 w 95"/>
                    <a:gd name="T31" fmla="*/ 6 h 109"/>
                    <a:gd name="T32" fmla="*/ 59 w 95"/>
                    <a:gd name="T33" fmla="*/ 0 h 109"/>
                    <a:gd name="T34" fmla="*/ 8 w 95"/>
                    <a:gd name="T35" fmla="*/ 0 h 109"/>
                    <a:gd name="T36" fmla="*/ 0 w 95"/>
                    <a:gd name="T37" fmla="*/ 8 h 109"/>
                    <a:gd name="T38" fmla="*/ 0 w 95"/>
                    <a:gd name="T39" fmla="*/ 100 h 109"/>
                    <a:gd name="T40" fmla="*/ 8 w 95"/>
                    <a:gd name="T41" fmla="*/ 109 h 109"/>
                    <a:gd name="T42" fmla="*/ 86 w 95"/>
                    <a:gd name="T43" fmla="*/ 109 h 109"/>
                    <a:gd name="T44" fmla="*/ 95 w 95"/>
                    <a:gd name="T45" fmla="*/ 100 h 109"/>
                    <a:gd name="T46" fmla="*/ 95 w 95"/>
                    <a:gd name="T47" fmla="*/ 36 h 109"/>
                    <a:gd name="T48" fmla="*/ 89 w 95"/>
                    <a:gd name="T49" fmla="*/ 21 h 109"/>
                    <a:gd name="T50" fmla="*/ 84 w 95"/>
                    <a:gd name="T51" fmla="*/ 26 h 109"/>
                    <a:gd name="T52" fmla="*/ 85 w 95"/>
                    <a:gd name="T53" fmla="*/ 27 h 109"/>
                    <a:gd name="T54" fmla="*/ 68 w 95"/>
                    <a:gd name="T55" fmla="*/ 27 h 109"/>
                    <a:gd name="T56" fmla="*/ 68 w 95"/>
                    <a:gd name="T57" fmla="*/ 10 h 109"/>
                    <a:gd name="T58" fmla="*/ 69 w 95"/>
                    <a:gd name="T59" fmla="*/ 11 h 109"/>
                    <a:gd name="T60" fmla="*/ 84 w 95"/>
                    <a:gd name="T61" fmla="*/ 26 h 109"/>
                    <a:gd name="T62" fmla="*/ 88 w 95"/>
                    <a:gd name="T63" fmla="*/ 100 h 109"/>
                    <a:gd name="T64" fmla="*/ 86 w 95"/>
                    <a:gd name="T65" fmla="*/ 102 h 109"/>
                    <a:gd name="T66" fmla="*/ 8 w 95"/>
                    <a:gd name="T67" fmla="*/ 102 h 109"/>
                    <a:gd name="T68" fmla="*/ 6 w 95"/>
                    <a:gd name="T69" fmla="*/ 100 h 109"/>
                    <a:gd name="T70" fmla="*/ 6 w 95"/>
                    <a:gd name="T71" fmla="*/ 8 h 109"/>
                    <a:gd name="T72" fmla="*/ 8 w 95"/>
                    <a:gd name="T73" fmla="*/ 7 h 109"/>
                    <a:gd name="T74" fmla="*/ 59 w 95"/>
                    <a:gd name="T75" fmla="*/ 7 h 109"/>
                    <a:gd name="T76" fmla="*/ 61 w 95"/>
                    <a:gd name="T77" fmla="*/ 7 h 109"/>
                    <a:gd name="T78" fmla="*/ 61 w 95"/>
                    <a:gd name="T79" fmla="*/ 34 h 109"/>
                    <a:gd name="T80" fmla="*/ 88 w 95"/>
                    <a:gd name="T81" fmla="*/ 34 h 109"/>
                    <a:gd name="T82" fmla="*/ 88 w 95"/>
                    <a:gd name="T83" fmla="*/ 36 h 109"/>
                    <a:gd name="T84" fmla="*/ 88 w 95"/>
                    <a:gd name="T85" fmla="*/ 10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5" h="109">
                      <a:moveTo>
                        <a:pt x="40" y="61"/>
                      </a:move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34" y="95"/>
                        <a:pt x="34" y="95"/>
                        <a:pt x="34" y="95"/>
                      </a:cubicBez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lnTo>
                        <a:pt x="40" y="61"/>
                      </a:lnTo>
                      <a:close/>
                      <a:moveTo>
                        <a:pt x="54" y="88"/>
                      </a:moveTo>
                      <a:cubicBezTo>
                        <a:pt x="61" y="95"/>
                        <a:pt x="61" y="95"/>
                        <a:pt x="61" y="9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lnTo>
                        <a:pt x="54" y="88"/>
                      </a:lnTo>
                      <a:close/>
                      <a:moveTo>
                        <a:pt x="89" y="21"/>
                      </a:move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0" y="3"/>
                        <a:pt x="64" y="0"/>
                        <a:pt x="5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105"/>
                        <a:pt x="3" y="109"/>
                        <a:pt x="8" y="109"/>
                      </a:cubicBezTo>
                      <a:cubicBezTo>
                        <a:pt x="86" y="109"/>
                        <a:pt x="86" y="109"/>
                        <a:pt x="86" y="109"/>
                      </a:cubicBezTo>
                      <a:cubicBezTo>
                        <a:pt x="91" y="109"/>
                        <a:pt x="95" y="105"/>
                        <a:pt x="95" y="100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5" y="31"/>
                        <a:pt x="92" y="24"/>
                        <a:pt x="89" y="21"/>
                      </a:cubicBezTo>
                      <a:close/>
                      <a:moveTo>
                        <a:pt x="84" y="26"/>
                      </a:moveTo>
                      <a:cubicBezTo>
                        <a:pt x="84" y="26"/>
                        <a:pt x="85" y="27"/>
                        <a:pt x="85" y="27"/>
                      </a:cubicBezTo>
                      <a:cubicBezTo>
                        <a:pt x="68" y="27"/>
                        <a:pt x="68" y="27"/>
                        <a:pt x="68" y="27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8" y="10"/>
                        <a:pt x="68" y="10"/>
                        <a:pt x="69" y="11"/>
                      </a:cubicBezTo>
                      <a:lnTo>
                        <a:pt x="84" y="26"/>
                      </a:lnTo>
                      <a:close/>
                      <a:moveTo>
                        <a:pt x="88" y="100"/>
                      </a:moveTo>
                      <a:cubicBezTo>
                        <a:pt x="88" y="101"/>
                        <a:pt x="87" y="102"/>
                        <a:pt x="86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7" y="102"/>
                        <a:pt x="6" y="101"/>
                        <a:pt x="6" y="100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7"/>
                        <a:pt x="7" y="7"/>
                        <a:pt x="8" y="7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0" y="7"/>
                        <a:pt x="60" y="7"/>
                        <a:pt x="61" y="7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4"/>
                        <a:pt x="88" y="35"/>
                        <a:pt x="88" y="36"/>
                      </a:cubicBezTo>
                      <a:lnTo>
                        <a:pt x="88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işlíḍê">
                  <a:extLst>
                    <a:ext uri="{FF2B5EF4-FFF2-40B4-BE49-F238E27FC236}">
                      <a16:creationId xmlns="" xmlns:a16="http://schemas.microsoft.com/office/drawing/2014/main" id="{D6B47190-0317-42FB-A8EB-D40BFE48427A}"/>
                    </a:ext>
                  </a:extLst>
                </p:cNvPr>
                <p:cNvSpPr/>
                <p:nvPr/>
              </p:nvSpPr>
              <p:spPr bwMode="auto">
                <a:xfrm>
                  <a:off x="9029505" y="1945211"/>
                  <a:ext cx="401253" cy="297514"/>
                </a:xfrm>
                <a:custGeom>
                  <a:avLst/>
                  <a:gdLst>
                    <a:gd name="T0" fmla="*/ 101 w 125"/>
                    <a:gd name="T1" fmla="*/ 0 h 93"/>
                    <a:gd name="T2" fmla="*/ 23 w 125"/>
                    <a:gd name="T3" fmla="*/ 0 h 93"/>
                    <a:gd name="T4" fmla="*/ 0 w 125"/>
                    <a:gd name="T5" fmla="*/ 23 h 93"/>
                    <a:gd name="T6" fmla="*/ 0 w 125"/>
                    <a:gd name="T7" fmla="*/ 70 h 93"/>
                    <a:gd name="T8" fmla="*/ 23 w 125"/>
                    <a:gd name="T9" fmla="*/ 93 h 93"/>
                    <a:gd name="T10" fmla="*/ 101 w 125"/>
                    <a:gd name="T11" fmla="*/ 93 h 93"/>
                    <a:gd name="T12" fmla="*/ 125 w 125"/>
                    <a:gd name="T13" fmla="*/ 70 h 93"/>
                    <a:gd name="T14" fmla="*/ 125 w 125"/>
                    <a:gd name="T15" fmla="*/ 23 h 93"/>
                    <a:gd name="T16" fmla="*/ 101 w 125"/>
                    <a:gd name="T17" fmla="*/ 0 h 93"/>
                    <a:gd name="T18" fmla="*/ 47 w 125"/>
                    <a:gd name="T19" fmla="*/ 78 h 93"/>
                    <a:gd name="T20" fmla="*/ 47 w 125"/>
                    <a:gd name="T21" fmla="*/ 15 h 93"/>
                    <a:gd name="T22" fmla="*/ 86 w 125"/>
                    <a:gd name="T23" fmla="*/ 46 h 93"/>
                    <a:gd name="T24" fmla="*/ 47 w 125"/>
                    <a:gd name="T25" fmla="*/ 7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5" h="93">
                      <a:moveTo>
                        <a:pt x="101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3"/>
                        <a:pt x="11" y="93"/>
                        <a:pt x="23" y="93"/>
                      </a:cubicBezTo>
                      <a:cubicBezTo>
                        <a:pt x="101" y="93"/>
                        <a:pt x="101" y="93"/>
                        <a:pt x="101" y="93"/>
                      </a:cubicBezTo>
                      <a:cubicBezTo>
                        <a:pt x="114" y="93"/>
                        <a:pt x="125" y="83"/>
                        <a:pt x="125" y="70"/>
                      </a:cubicBezTo>
                      <a:cubicBezTo>
                        <a:pt x="125" y="23"/>
                        <a:pt x="125" y="23"/>
                        <a:pt x="125" y="23"/>
                      </a:cubicBezTo>
                      <a:cubicBezTo>
                        <a:pt x="125" y="10"/>
                        <a:pt x="114" y="0"/>
                        <a:pt x="101" y="0"/>
                      </a:cubicBezTo>
                      <a:close/>
                      <a:moveTo>
                        <a:pt x="47" y="78"/>
                      </a:move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6" y="46"/>
                        <a:pt x="86" y="46"/>
                        <a:pt x="86" y="46"/>
                      </a:cubicBezTo>
                      <a:lnTo>
                        <a:pt x="47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ṩḷíḋê">
                  <a:extLst>
                    <a:ext uri="{FF2B5EF4-FFF2-40B4-BE49-F238E27FC236}">
                      <a16:creationId xmlns="" xmlns:a16="http://schemas.microsoft.com/office/drawing/2014/main" id="{B02D0C6D-1A7A-4F8A-A501-59E02428BC60}"/>
                    </a:ext>
                  </a:extLst>
                </p:cNvPr>
                <p:cNvSpPr/>
                <p:nvPr/>
              </p:nvSpPr>
              <p:spPr bwMode="auto">
                <a:xfrm>
                  <a:off x="8534302" y="4360555"/>
                  <a:ext cx="207477" cy="211391"/>
                </a:xfrm>
                <a:custGeom>
                  <a:avLst/>
                  <a:gdLst>
                    <a:gd name="T0" fmla="*/ 61 w 65"/>
                    <a:gd name="T1" fmla="*/ 19 h 66"/>
                    <a:gd name="T2" fmla="*/ 47 w 65"/>
                    <a:gd name="T3" fmla="*/ 4 h 66"/>
                    <a:gd name="T4" fmla="*/ 51 w 65"/>
                    <a:gd name="T5" fmla="*/ 0 h 66"/>
                    <a:gd name="T6" fmla="*/ 65 w 65"/>
                    <a:gd name="T7" fmla="*/ 15 h 66"/>
                    <a:gd name="T8" fmla="*/ 61 w 65"/>
                    <a:gd name="T9" fmla="*/ 19 h 66"/>
                    <a:gd name="T10" fmla="*/ 57 w 65"/>
                    <a:gd name="T11" fmla="*/ 23 h 66"/>
                    <a:gd name="T12" fmla="*/ 55 w 65"/>
                    <a:gd name="T13" fmla="*/ 46 h 66"/>
                    <a:gd name="T14" fmla="*/ 10 w 65"/>
                    <a:gd name="T15" fmla="*/ 66 h 66"/>
                    <a:gd name="T16" fmla="*/ 6 w 65"/>
                    <a:gd name="T17" fmla="*/ 63 h 66"/>
                    <a:gd name="T18" fmla="*/ 24 w 65"/>
                    <a:gd name="T19" fmla="*/ 45 h 66"/>
                    <a:gd name="T20" fmla="*/ 26 w 65"/>
                    <a:gd name="T21" fmla="*/ 46 h 66"/>
                    <a:gd name="T22" fmla="*/ 32 w 65"/>
                    <a:gd name="T23" fmla="*/ 39 h 66"/>
                    <a:gd name="T24" fmla="*/ 26 w 65"/>
                    <a:gd name="T25" fmla="*/ 33 h 66"/>
                    <a:gd name="T26" fmla="*/ 20 w 65"/>
                    <a:gd name="T27" fmla="*/ 39 h 66"/>
                    <a:gd name="T28" fmla="*/ 21 w 65"/>
                    <a:gd name="T29" fmla="*/ 42 h 66"/>
                    <a:gd name="T30" fmla="*/ 3 w 65"/>
                    <a:gd name="T31" fmla="*/ 59 h 66"/>
                    <a:gd name="T32" fmla="*/ 0 w 65"/>
                    <a:gd name="T33" fmla="*/ 56 h 66"/>
                    <a:gd name="T34" fmla="*/ 20 w 65"/>
                    <a:gd name="T35" fmla="*/ 10 h 66"/>
                    <a:gd name="T36" fmla="*/ 43 w 65"/>
                    <a:gd name="T37" fmla="*/ 8 h 66"/>
                    <a:gd name="T38" fmla="*/ 57 w 65"/>
                    <a:gd name="T39" fmla="*/ 2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" h="66">
                      <a:moveTo>
                        <a:pt x="61" y="19"/>
                      </a:move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1" y="19"/>
                      </a:lnTo>
                      <a:close/>
                      <a:moveTo>
                        <a:pt x="57" y="23"/>
                      </a:move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37" y="46"/>
                        <a:pt x="10" y="66"/>
                        <a:pt x="10" y="66"/>
                      </a:cubicBezTo>
                      <a:cubicBezTo>
                        <a:pt x="6" y="63"/>
                        <a:pt x="6" y="63"/>
                        <a:pt x="6" y="63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5" y="45"/>
                        <a:pt x="25" y="46"/>
                        <a:pt x="26" y="46"/>
                      </a:cubicBezTo>
                      <a:cubicBezTo>
                        <a:pt x="30" y="46"/>
                        <a:pt x="32" y="43"/>
                        <a:pt x="32" y="39"/>
                      </a:cubicBezTo>
                      <a:cubicBezTo>
                        <a:pt x="32" y="36"/>
                        <a:pt x="30" y="33"/>
                        <a:pt x="26" y="33"/>
                      </a:cubicBezTo>
                      <a:cubicBezTo>
                        <a:pt x="23" y="33"/>
                        <a:pt x="20" y="36"/>
                        <a:pt x="20" y="39"/>
                      </a:cubicBezTo>
                      <a:cubicBezTo>
                        <a:pt x="20" y="40"/>
                        <a:pt x="20" y="41"/>
                        <a:pt x="21" y="4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20" y="29"/>
                        <a:pt x="20" y="10"/>
                      </a:cubicBezTo>
                      <a:cubicBezTo>
                        <a:pt x="43" y="8"/>
                        <a:pt x="43" y="8"/>
                        <a:pt x="43" y="8"/>
                      </a:cubicBezTo>
                      <a:lnTo>
                        <a:pt x="5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ïš1íḑé">
                  <a:extLst>
                    <a:ext uri="{FF2B5EF4-FFF2-40B4-BE49-F238E27FC236}">
                      <a16:creationId xmlns="" xmlns:a16="http://schemas.microsoft.com/office/drawing/2014/main" id="{CE291128-B3AB-432F-8066-67108469EDF5}"/>
                    </a:ext>
                  </a:extLst>
                </p:cNvPr>
                <p:cNvSpPr/>
                <p:nvPr/>
              </p:nvSpPr>
              <p:spPr bwMode="auto">
                <a:xfrm>
                  <a:off x="8890535" y="4113931"/>
                  <a:ext cx="279899" cy="268153"/>
                </a:xfrm>
                <a:custGeom>
                  <a:avLst/>
                  <a:gdLst>
                    <a:gd name="T0" fmla="*/ 55 w 88"/>
                    <a:gd name="T1" fmla="*/ 59 h 84"/>
                    <a:gd name="T2" fmla="*/ 53 w 88"/>
                    <a:gd name="T3" fmla="*/ 53 h 84"/>
                    <a:gd name="T4" fmla="*/ 61 w 88"/>
                    <a:gd name="T5" fmla="*/ 38 h 84"/>
                    <a:gd name="T6" fmla="*/ 63 w 88"/>
                    <a:gd name="T7" fmla="*/ 26 h 84"/>
                    <a:gd name="T8" fmla="*/ 44 w 88"/>
                    <a:gd name="T9" fmla="*/ 0 h 84"/>
                    <a:gd name="T10" fmla="*/ 25 w 88"/>
                    <a:gd name="T11" fmla="*/ 26 h 84"/>
                    <a:gd name="T12" fmla="*/ 28 w 88"/>
                    <a:gd name="T13" fmla="*/ 38 h 84"/>
                    <a:gd name="T14" fmla="*/ 36 w 88"/>
                    <a:gd name="T15" fmla="*/ 53 h 84"/>
                    <a:gd name="T16" fmla="*/ 33 w 88"/>
                    <a:gd name="T17" fmla="*/ 59 h 84"/>
                    <a:gd name="T18" fmla="*/ 0 w 88"/>
                    <a:gd name="T19" fmla="*/ 84 h 84"/>
                    <a:gd name="T20" fmla="*/ 44 w 88"/>
                    <a:gd name="T21" fmla="*/ 84 h 84"/>
                    <a:gd name="T22" fmla="*/ 88 w 88"/>
                    <a:gd name="T23" fmla="*/ 84 h 84"/>
                    <a:gd name="T24" fmla="*/ 55 w 88"/>
                    <a:gd name="T2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8" h="84">
                      <a:moveTo>
                        <a:pt x="55" y="59"/>
                      </a:moveTo>
                      <a:cubicBezTo>
                        <a:pt x="53" y="59"/>
                        <a:pt x="53" y="53"/>
                        <a:pt x="53" y="53"/>
                      </a:cubicBezTo>
                      <a:cubicBezTo>
                        <a:pt x="53" y="53"/>
                        <a:pt x="59" y="46"/>
                        <a:pt x="61" y="38"/>
                      </a:cubicBezTo>
                      <a:cubicBezTo>
                        <a:pt x="64" y="38"/>
                        <a:pt x="67" y="29"/>
                        <a:pt x="63" y="26"/>
                      </a:cubicBezTo>
                      <a:cubicBezTo>
                        <a:pt x="63" y="22"/>
                        <a:pt x="68" y="0"/>
                        <a:pt x="44" y="0"/>
                      </a:cubicBezTo>
                      <a:cubicBezTo>
                        <a:pt x="21" y="0"/>
                        <a:pt x="25" y="22"/>
                        <a:pt x="25" y="26"/>
                      </a:cubicBezTo>
                      <a:cubicBezTo>
                        <a:pt x="22" y="29"/>
                        <a:pt x="24" y="38"/>
                        <a:pt x="28" y="38"/>
                      </a:cubicBezTo>
                      <a:cubicBezTo>
                        <a:pt x="29" y="46"/>
                        <a:pt x="36" y="53"/>
                        <a:pt x="36" y="53"/>
                      </a:cubicBezTo>
                      <a:cubicBezTo>
                        <a:pt x="36" y="53"/>
                        <a:pt x="35" y="59"/>
                        <a:pt x="33" y="59"/>
                      </a:cubicBezTo>
                      <a:cubicBezTo>
                        <a:pt x="26" y="60"/>
                        <a:pt x="0" y="72"/>
                        <a:pt x="0" y="84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88" y="84"/>
                        <a:pt x="88" y="84"/>
                        <a:pt x="88" y="84"/>
                      </a:cubicBezTo>
                      <a:cubicBezTo>
                        <a:pt x="88" y="72"/>
                        <a:pt x="62" y="60"/>
                        <a:pt x="55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ïŝḷide">
                  <a:extLst>
                    <a:ext uri="{FF2B5EF4-FFF2-40B4-BE49-F238E27FC236}">
                      <a16:creationId xmlns="" xmlns:a16="http://schemas.microsoft.com/office/drawing/2014/main" id="{DC836920-024E-49C6-8EC9-A5C7328E9221}"/>
                    </a:ext>
                  </a:extLst>
                </p:cNvPr>
                <p:cNvSpPr/>
                <p:nvPr/>
              </p:nvSpPr>
              <p:spPr bwMode="auto">
                <a:xfrm>
                  <a:off x="8039097" y="4581732"/>
                  <a:ext cx="262282" cy="262282"/>
                </a:xfrm>
                <a:custGeom>
                  <a:avLst/>
                  <a:gdLst>
                    <a:gd name="T0" fmla="*/ 0 w 82"/>
                    <a:gd name="T1" fmla="*/ 41 h 82"/>
                    <a:gd name="T2" fmla="*/ 82 w 82"/>
                    <a:gd name="T3" fmla="*/ 41 h 82"/>
                    <a:gd name="T4" fmla="*/ 64 w 82"/>
                    <a:gd name="T5" fmla="*/ 55 h 82"/>
                    <a:gd name="T6" fmla="*/ 77 w 82"/>
                    <a:gd name="T7" fmla="*/ 44 h 82"/>
                    <a:gd name="T8" fmla="*/ 64 w 82"/>
                    <a:gd name="T9" fmla="*/ 55 h 82"/>
                    <a:gd name="T10" fmla="*/ 16 w 82"/>
                    <a:gd name="T11" fmla="*/ 38 h 82"/>
                    <a:gd name="T12" fmla="*/ 8 w 82"/>
                    <a:gd name="T13" fmla="*/ 27 h 82"/>
                    <a:gd name="T14" fmla="*/ 59 w 82"/>
                    <a:gd name="T15" fmla="*/ 27 h 82"/>
                    <a:gd name="T16" fmla="*/ 44 w 82"/>
                    <a:gd name="T17" fmla="*/ 38 h 82"/>
                    <a:gd name="T18" fmla="*/ 59 w 82"/>
                    <a:gd name="T19" fmla="*/ 27 h 82"/>
                    <a:gd name="T20" fmla="*/ 44 w 82"/>
                    <a:gd name="T21" fmla="*/ 5 h 82"/>
                    <a:gd name="T22" fmla="*/ 54 w 82"/>
                    <a:gd name="T23" fmla="*/ 14 h 82"/>
                    <a:gd name="T24" fmla="*/ 44 w 82"/>
                    <a:gd name="T25" fmla="*/ 22 h 82"/>
                    <a:gd name="T26" fmla="*/ 35 w 82"/>
                    <a:gd name="T27" fmla="*/ 7 h 82"/>
                    <a:gd name="T28" fmla="*/ 38 w 82"/>
                    <a:gd name="T29" fmla="*/ 22 h 82"/>
                    <a:gd name="T30" fmla="*/ 28 w 82"/>
                    <a:gd name="T31" fmla="*/ 14 h 82"/>
                    <a:gd name="T32" fmla="*/ 38 w 82"/>
                    <a:gd name="T33" fmla="*/ 38 h 82"/>
                    <a:gd name="T34" fmla="*/ 23 w 82"/>
                    <a:gd name="T35" fmla="*/ 27 h 82"/>
                    <a:gd name="T36" fmla="*/ 8 w 82"/>
                    <a:gd name="T37" fmla="*/ 55 h 82"/>
                    <a:gd name="T38" fmla="*/ 16 w 82"/>
                    <a:gd name="T39" fmla="*/ 44 h 82"/>
                    <a:gd name="T40" fmla="*/ 8 w 82"/>
                    <a:gd name="T41" fmla="*/ 55 h 82"/>
                    <a:gd name="T42" fmla="*/ 38 w 82"/>
                    <a:gd name="T43" fmla="*/ 44 h 82"/>
                    <a:gd name="T44" fmla="*/ 23 w 82"/>
                    <a:gd name="T45" fmla="*/ 55 h 82"/>
                    <a:gd name="T46" fmla="*/ 38 w 82"/>
                    <a:gd name="T47" fmla="*/ 60 h 82"/>
                    <a:gd name="T48" fmla="*/ 35 w 82"/>
                    <a:gd name="T49" fmla="*/ 74 h 82"/>
                    <a:gd name="T50" fmla="*/ 25 w 82"/>
                    <a:gd name="T51" fmla="*/ 60 h 82"/>
                    <a:gd name="T52" fmla="*/ 54 w 82"/>
                    <a:gd name="T53" fmla="*/ 67 h 82"/>
                    <a:gd name="T54" fmla="*/ 44 w 82"/>
                    <a:gd name="T55" fmla="*/ 76 h 82"/>
                    <a:gd name="T56" fmla="*/ 57 w 82"/>
                    <a:gd name="T57" fmla="*/ 60 h 82"/>
                    <a:gd name="T58" fmla="*/ 44 w 82"/>
                    <a:gd name="T59" fmla="*/ 55 h 82"/>
                    <a:gd name="T60" fmla="*/ 60 w 82"/>
                    <a:gd name="T61" fmla="*/ 44 h 82"/>
                    <a:gd name="T62" fmla="*/ 44 w 82"/>
                    <a:gd name="T63" fmla="*/ 55 h 82"/>
                    <a:gd name="T64" fmla="*/ 64 w 82"/>
                    <a:gd name="T65" fmla="*/ 27 h 82"/>
                    <a:gd name="T66" fmla="*/ 77 w 82"/>
                    <a:gd name="T67" fmla="*/ 38 h 82"/>
                    <a:gd name="T68" fmla="*/ 71 w 82"/>
                    <a:gd name="T69" fmla="*/ 22 h 82"/>
                    <a:gd name="T70" fmla="*/ 57 w 82"/>
                    <a:gd name="T71" fmla="*/ 9 h 82"/>
                    <a:gd name="T72" fmla="*/ 71 w 82"/>
                    <a:gd name="T73" fmla="*/ 22 h 82"/>
                    <a:gd name="T74" fmla="*/ 26 w 82"/>
                    <a:gd name="T75" fmla="*/ 9 h 82"/>
                    <a:gd name="T76" fmla="*/ 11 w 82"/>
                    <a:gd name="T77" fmla="*/ 22 h 82"/>
                    <a:gd name="T78" fmla="*/ 11 w 82"/>
                    <a:gd name="T79" fmla="*/ 60 h 82"/>
                    <a:gd name="T80" fmla="*/ 26 w 82"/>
                    <a:gd name="T81" fmla="*/ 73 h 82"/>
                    <a:gd name="T82" fmla="*/ 11 w 82"/>
                    <a:gd name="T83" fmla="*/ 60 h 82"/>
                    <a:gd name="T84" fmla="*/ 57 w 82"/>
                    <a:gd name="T85" fmla="*/ 73 h 82"/>
                    <a:gd name="T86" fmla="*/ 71 w 82"/>
                    <a:gd name="T87" fmla="*/ 6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" h="82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64"/>
                        <a:pt x="18" y="82"/>
                        <a:pt x="41" y="82"/>
                      </a:cubicBezTo>
                      <a:cubicBezTo>
                        <a:pt x="64" y="82"/>
                        <a:pt x="82" y="64"/>
                        <a:pt x="82" y="41"/>
                      </a:cubicBezTo>
                      <a:cubicBezTo>
                        <a:pt x="82" y="18"/>
                        <a:pt x="64" y="0"/>
                        <a:pt x="41" y="0"/>
                      </a:cubicBezTo>
                      <a:close/>
                      <a:moveTo>
                        <a:pt x="64" y="55"/>
                      </a:moveTo>
                      <a:cubicBezTo>
                        <a:pt x="65" y="51"/>
                        <a:pt x="66" y="47"/>
                        <a:pt x="66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6" y="47"/>
                        <a:pt x="76" y="51"/>
                        <a:pt x="74" y="55"/>
                      </a:cubicBezTo>
                      <a:lnTo>
                        <a:pt x="64" y="55"/>
                      </a:lnTo>
                      <a:close/>
                      <a:moveTo>
                        <a:pt x="18" y="27"/>
                      </a:moveTo>
                      <a:cubicBezTo>
                        <a:pt x="17" y="31"/>
                        <a:pt x="17" y="34"/>
                        <a:pt x="16" y="3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34"/>
                        <a:pt x="7" y="31"/>
                        <a:pt x="8" y="27"/>
                      </a:cubicBezTo>
                      <a:lnTo>
                        <a:pt x="18" y="27"/>
                      </a:lnTo>
                      <a:close/>
                      <a:moveTo>
                        <a:pt x="59" y="27"/>
                      </a:moveTo>
                      <a:cubicBezTo>
                        <a:pt x="60" y="31"/>
                        <a:pt x="60" y="34"/>
                        <a:pt x="60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lnTo>
                        <a:pt x="59" y="27"/>
                      </a:lnTo>
                      <a:close/>
                      <a:moveTo>
                        <a:pt x="44" y="22"/>
                      </a:move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5" y="6"/>
                        <a:pt x="46" y="6"/>
                        <a:pt x="48" y="7"/>
                      </a:cubicBezTo>
                      <a:cubicBezTo>
                        <a:pt x="50" y="9"/>
                        <a:pt x="52" y="11"/>
                        <a:pt x="54" y="14"/>
                      </a:cubicBezTo>
                      <a:cubicBezTo>
                        <a:pt x="55" y="17"/>
                        <a:pt x="56" y="19"/>
                        <a:pt x="57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lose/>
                      <a:moveTo>
                        <a:pt x="28" y="14"/>
                      </a:moveTo>
                      <a:cubicBezTo>
                        <a:pt x="30" y="11"/>
                        <a:pt x="32" y="9"/>
                        <a:pt x="35" y="7"/>
                      </a:cubicBezTo>
                      <a:cubicBezTo>
                        <a:pt x="36" y="6"/>
                        <a:pt x="37" y="6"/>
                        <a:pt x="38" y="5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6" y="19"/>
                        <a:pt x="27" y="17"/>
                        <a:pt x="28" y="14"/>
                      </a:cubicBezTo>
                      <a:close/>
                      <a:moveTo>
                        <a:pt x="38" y="27"/>
                      </a:move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4"/>
                        <a:pt x="23" y="31"/>
                        <a:pt x="23" y="27"/>
                      </a:cubicBezTo>
                      <a:lnTo>
                        <a:pt x="38" y="27"/>
                      </a:lnTo>
                      <a:close/>
                      <a:moveTo>
                        <a:pt x="8" y="55"/>
                      </a:moveTo>
                      <a:cubicBezTo>
                        <a:pt x="7" y="51"/>
                        <a:pt x="6" y="47"/>
                        <a:pt x="6" y="44"/>
                      </a:cubicBezTo>
                      <a:cubicBezTo>
                        <a:pt x="16" y="44"/>
                        <a:pt x="16" y="44"/>
                        <a:pt x="16" y="44"/>
                      </a:cubicBezTo>
                      <a:cubicBezTo>
                        <a:pt x="17" y="47"/>
                        <a:pt x="17" y="51"/>
                        <a:pt x="18" y="55"/>
                      </a:cubicBezTo>
                      <a:lnTo>
                        <a:pt x="8" y="55"/>
                      </a:lnTo>
                      <a:close/>
                      <a:moveTo>
                        <a:pt x="22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3" y="51"/>
                        <a:pt x="22" y="47"/>
                        <a:pt x="22" y="44"/>
                      </a:cubicBezTo>
                      <a:close/>
                      <a:moveTo>
                        <a:pt x="38" y="60"/>
                      </a:moveTo>
                      <a:cubicBezTo>
                        <a:pt x="38" y="76"/>
                        <a:pt x="38" y="76"/>
                        <a:pt x="38" y="76"/>
                      </a:cubicBezTo>
                      <a:cubicBezTo>
                        <a:pt x="37" y="76"/>
                        <a:pt x="36" y="75"/>
                        <a:pt x="35" y="74"/>
                      </a:cubicBezTo>
                      <a:cubicBezTo>
                        <a:pt x="32" y="73"/>
                        <a:pt x="30" y="70"/>
                        <a:pt x="28" y="67"/>
                      </a:cubicBezTo>
                      <a:cubicBezTo>
                        <a:pt x="27" y="65"/>
                        <a:pt x="26" y="63"/>
                        <a:pt x="25" y="60"/>
                      </a:cubicBezTo>
                      <a:cubicBezTo>
                        <a:pt x="38" y="60"/>
                        <a:pt x="38" y="60"/>
                        <a:pt x="38" y="60"/>
                      </a:cubicBezTo>
                      <a:close/>
                      <a:moveTo>
                        <a:pt x="54" y="67"/>
                      </a:moveTo>
                      <a:cubicBezTo>
                        <a:pt x="52" y="70"/>
                        <a:pt x="50" y="73"/>
                        <a:pt x="48" y="74"/>
                      </a:cubicBezTo>
                      <a:cubicBezTo>
                        <a:pt x="46" y="75"/>
                        <a:pt x="45" y="76"/>
                        <a:pt x="44" y="7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ubicBezTo>
                        <a:pt x="56" y="63"/>
                        <a:pt x="55" y="65"/>
                        <a:pt x="54" y="67"/>
                      </a:cubicBezTo>
                      <a:close/>
                      <a:moveTo>
                        <a:pt x="44" y="55"/>
                      </a:moveTo>
                      <a:cubicBezTo>
                        <a:pt x="44" y="44"/>
                        <a:pt x="44" y="44"/>
                        <a:pt x="44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47"/>
                        <a:pt x="60" y="51"/>
                        <a:pt x="59" y="55"/>
                      </a:cubicBezTo>
                      <a:lnTo>
                        <a:pt x="44" y="55"/>
                      </a:lnTo>
                      <a:close/>
                      <a:moveTo>
                        <a:pt x="66" y="38"/>
                      </a:moveTo>
                      <a:cubicBezTo>
                        <a:pt x="66" y="34"/>
                        <a:pt x="65" y="31"/>
                        <a:pt x="64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6" y="31"/>
                        <a:pt x="76" y="34"/>
                        <a:pt x="77" y="38"/>
                      </a:cubicBezTo>
                      <a:lnTo>
                        <a:pt x="66" y="38"/>
                      </a:lnTo>
                      <a:close/>
                      <a:moveTo>
                        <a:pt x="71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1" y="17"/>
                        <a:pt x="59" y="12"/>
                        <a:pt x="57" y="9"/>
                      </a:cubicBezTo>
                      <a:cubicBezTo>
                        <a:pt x="60" y="10"/>
                        <a:pt x="63" y="13"/>
                        <a:pt x="66" y="16"/>
                      </a:cubicBezTo>
                      <a:cubicBezTo>
                        <a:pt x="68" y="17"/>
                        <a:pt x="70" y="19"/>
                        <a:pt x="71" y="22"/>
                      </a:cubicBezTo>
                      <a:close/>
                      <a:moveTo>
                        <a:pt x="16" y="16"/>
                      </a:moveTo>
                      <a:cubicBezTo>
                        <a:pt x="19" y="13"/>
                        <a:pt x="22" y="10"/>
                        <a:pt x="26" y="9"/>
                      </a:cubicBezTo>
                      <a:cubicBezTo>
                        <a:pt x="23" y="12"/>
                        <a:pt x="21" y="17"/>
                        <a:pt x="19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9"/>
                        <a:pt x="14" y="17"/>
                        <a:pt x="16" y="16"/>
                      </a:cubicBezTo>
                      <a:close/>
                      <a:moveTo>
                        <a:pt x="11" y="60"/>
                      </a:move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21" y="65"/>
                        <a:pt x="23" y="69"/>
                        <a:pt x="26" y="73"/>
                      </a:cubicBezTo>
                      <a:cubicBezTo>
                        <a:pt x="22" y="71"/>
                        <a:pt x="19" y="69"/>
                        <a:pt x="16" y="66"/>
                      </a:cubicBezTo>
                      <a:cubicBezTo>
                        <a:pt x="14" y="64"/>
                        <a:pt x="12" y="62"/>
                        <a:pt x="11" y="60"/>
                      </a:cubicBezTo>
                      <a:close/>
                      <a:moveTo>
                        <a:pt x="66" y="66"/>
                      </a:moveTo>
                      <a:cubicBezTo>
                        <a:pt x="63" y="69"/>
                        <a:pt x="60" y="71"/>
                        <a:pt x="57" y="73"/>
                      </a:cubicBezTo>
                      <a:cubicBezTo>
                        <a:pt x="59" y="69"/>
                        <a:pt x="61" y="65"/>
                        <a:pt x="63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0" y="62"/>
                        <a:pt x="68" y="64"/>
                        <a:pt x="6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îṡ1ïďè">
                  <a:extLst>
                    <a:ext uri="{FF2B5EF4-FFF2-40B4-BE49-F238E27FC236}">
                      <a16:creationId xmlns="" xmlns:a16="http://schemas.microsoft.com/office/drawing/2014/main" id="{787960F9-253A-4DCF-9363-9A76766BE937}"/>
                    </a:ext>
                  </a:extLst>
                </p:cNvPr>
                <p:cNvSpPr/>
                <p:nvPr/>
              </p:nvSpPr>
              <p:spPr bwMode="auto">
                <a:xfrm>
                  <a:off x="8820072" y="2931705"/>
                  <a:ext cx="219221" cy="232921"/>
                </a:xfrm>
                <a:custGeom>
                  <a:avLst/>
                  <a:gdLst>
                    <a:gd name="T0" fmla="*/ 62 w 69"/>
                    <a:gd name="T1" fmla="*/ 0 h 73"/>
                    <a:gd name="T2" fmla="*/ 7 w 69"/>
                    <a:gd name="T3" fmla="*/ 0 h 73"/>
                    <a:gd name="T4" fmla="*/ 0 w 69"/>
                    <a:gd name="T5" fmla="*/ 7 h 73"/>
                    <a:gd name="T6" fmla="*/ 0 w 69"/>
                    <a:gd name="T7" fmla="*/ 66 h 73"/>
                    <a:gd name="T8" fmla="*/ 7 w 69"/>
                    <a:gd name="T9" fmla="*/ 73 h 73"/>
                    <a:gd name="T10" fmla="*/ 62 w 69"/>
                    <a:gd name="T11" fmla="*/ 73 h 73"/>
                    <a:gd name="T12" fmla="*/ 69 w 69"/>
                    <a:gd name="T13" fmla="*/ 66 h 73"/>
                    <a:gd name="T14" fmla="*/ 69 w 69"/>
                    <a:gd name="T15" fmla="*/ 7 h 73"/>
                    <a:gd name="T16" fmla="*/ 62 w 69"/>
                    <a:gd name="T17" fmla="*/ 0 h 73"/>
                    <a:gd name="T18" fmla="*/ 60 w 69"/>
                    <a:gd name="T19" fmla="*/ 64 h 73"/>
                    <a:gd name="T20" fmla="*/ 10 w 69"/>
                    <a:gd name="T21" fmla="*/ 64 h 73"/>
                    <a:gd name="T22" fmla="*/ 10 w 69"/>
                    <a:gd name="T23" fmla="*/ 9 h 73"/>
                    <a:gd name="T24" fmla="*/ 60 w 69"/>
                    <a:gd name="T25" fmla="*/ 9 h 73"/>
                    <a:gd name="T26" fmla="*/ 60 w 69"/>
                    <a:gd name="T27" fmla="*/ 64 h 73"/>
                    <a:gd name="T28" fmla="*/ 19 w 69"/>
                    <a:gd name="T29" fmla="*/ 32 h 73"/>
                    <a:gd name="T30" fmla="*/ 51 w 69"/>
                    <a:gd name="T31" fmla="*/ 32 h 73"/>
                    <a:gd name="T32" fmla="*/ 51 w 69"/>
                    <a:gd name="T33" fmla="*/ 37 h 73"/>
                    <a:gd name="T34" fmla="*/ 19 w 69"/>
                    <a:gd name="T35" fmla="*/ 37 h 73"/>
                    <a:gd name="T36" fmla="*/ 19 w 69"/>
                    <a:gd name="T37" fmla="*/ 32 h 73"/>
                    <a:gd name="T38" fmla="*/ 19 w 69"/>
                    <a:gd name="T39" fmla="*/ 41 h 73"/>
                    <a:gd name="T40" fmla="*/ 51 w 69"/>
                    <a:gd name="T41" fmla="*/ 41 h 73"/>
                    <a:gd name="T42" fmla="*/ 51 w 69"/>
                    <a:gd name="T43" fmla="*/ 46 h 73"/>
                    <a:gd name="T44" fmla="*/ 19 w 69"/>
                    <a:gd name="T45" fmla="*/ 46 h 73"/>
                    <a:gd name="T46" fmla="*/ 19 w 69"/>
                    <a:gd name="T47" fmla="*/ 41 h 73"/>
                    <a:gd name="T48" fmla="*/ 19 w 69"/>
                    <a:gd name="T49" fmla="*/ 50 h 73"/>
                    <a:gd name="T50" fmla="*/ 51 w 69"/>
                    <a:gd name="T51" fmla="*/ 50 h 73"/>
                    <a:gd name="T52" fmla="*/ 51 w 69"/>
                    <a:gd name="T53" fmla="*/ 55 h 73"/>
                    <a:gd name="T54" fmla="*/ 19 w 69"/>
                    <a:gd name="T55" fmla="*/ 55 h 73"/>
                    <a:gd name="T56" fmla="*/ 19 w 69"/>
                    <a:gd name="T57" fmla="*/ 50 h 73"/>
                    <a:gd name="T58" fmla="*/ 19 w 69"/>
                    <a:gd name="T59" fmla="*/ 23 h 73"/>
                    <a:gd name="T60" fmla="*/ 51 w 69"/>
                    <a:gd name="T61" fmla="*/ 23 h 73"/>
                    <a:gd name="T62" fmla="*/ 51 w 69"/>
                    <a:gd name="T63" fmla="*/ 27 h 73"/>
                    <a:gd name="T64" fmla="*/ 19 w 69"/>
                    <a:gd name="T65" fmla="*/ 27 h 73"/>
                    <a:gd name="T66" fmla="*/ 19 w 69"/>
                    <a:gd name="T67" fmla="*/ 2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9" h="73">
                      <a:moveTo>
                        <a:pt x="62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0"/>
                        <a:pt x="4" y="73"/>
                        <a:pt x="7" y="73"/>
                      </a:cubicBez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6" y="73"/>
                        <a:pt x="69" y="70"/>
                        <a:pt x="69" y="66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69" y="3"/>
                        <a:pt x="66" y="0"/>
                        <a:pt x="62" y="0"/>
                      </a:cubicBezTo>
                      <a:close/>
                      <a:moveTo>
                        <a:pt x="60" y="64"/>
                      </a:move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lnTo>
                        <a:pt x="60" y="64"/>
                      </a:lnTo>
                      <a:close/>
                      <a:moveTo>
                        <a:pt x="19" y="32"/>
                      </a:moveTo>
                      <a:cubicBezTo>
                        <a:pt x="51" y="32"/>
                        <a:pt x="51" y="32"/>
                        <a:pt x="51" y="32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lnTo>
                        <a:pt x="19" y="32"/>
                      </a:lnTo>
                      <a:close/>
                      <a:moveTo>
                        <a:pt x="19" y="41"/>
                      </a:move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lnTo>
                        <a:pt x="19" y="41"/>
                      </a:lnTo>
                      <a:close/>
                      <a:moveTo>
                        <a:pt x="19" y="5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50"/>
                      </a:lnTo>
                      <a:close/>
                      <a:moveTo>
                        <a:pt x="19" y="23"/>
                      </a:move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lnTo>
                        <a:pt x="19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Sľïḋê">
                  <a:extLst>
                    <a:ext uri="{FF2B5EF4-FFF2-40B4-BE49-F238E27FC236}">
                      <a16:creationId xmlns="" xmlns:a16="http://schemas.microsoft.com/office/drawing/2014/main" id="{1346D919-6816-4F83-9608-F053E6CBE654}"/>
                    </a:ext>
                  </a:extLst>
                </p:cNvPr>
                <p:cNvSpPr/>
                <p:nvPr/>
              </p:nvSpPr>
              <p:spPr bwMode="auto">
                <a:xfrm>
                  <a:off x="8998188" y="1536129"/>
                  <a:ext cx="242709" cy="281855"/>
                </a:xfrm>
                <a:custGeom>
                  <a:avLst/>
                  <a:gdLst>
                    <a:gd name="T0" fmla="*/ 54 w 76"/>
                    <a:gd name="T1" fmla="*/ 0 h 88"/>
                    <a:gd name="T2" fmla="*/ 14 w 76"/>
                    <a:gd name="T3" fmla="*/ 28 h 88"/>
                    <a:gd name="T4" fmla="*/ 17 w 76"/>
                    <a:gd name="T5" fmla="*/ 65 h 88"/>
                    <a:gd name="T6" fmla="*/ 49 w 76"/>
                    <a:gd name="T7" fmla="*/ 27 h 88"/>
                    <a:gd name="T8" fmla="*/ 33 w 76"/>
                    <a:gd name="T9" fmla="*/ 74 h 88"/>
                    <a:gd name="T10" fmla="*/ 70 w 76"/>
                    <a:gd name="T11" fmla="*/ 57 h 88"/>
                    <a:gd name="T12" fmla="*/ 54 w 76"/>
                    <a:gd name="T13" fmla="*/ 0 h 88"/>
                    <a:gd name="T14" fmla="*/ 4 w 76"/>
                    <a:gd name="T15" fmla="*/ 78 h 88"/>
                    <a:gd name="T16" fmla="*/ 10 w 76"/>
                    <a:gd name="T17" fmla="*/ 83 h 88"/>
                    <a:gd name="T18" fmla="*/ 47 w 76"/>
                    <a:gd name="T19" fmla="*/ 41 h 88"/>
                    <a:gd name="T20" fmla="*/ 4 w 76"/>
                    <a:gd name="T21" fmla="*/ 7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" h="88">
                      <a:moveTo>
                        <a:pt x="54" y="0"/>
                      </a:moveTo>
                      <a:cubicBezTo>
                        <a:pt x="41" y="23"/>
                        <a:pt x="30" y="12"/>
                        <a:pt x="14" y="28"/>
                      </a:cubicBezTo>
                      <a:cubicBezTo>
                        <a:pt x="0" y="42"/>
                        <a:pt x="5" y="59"/>
                        <a:pt x="17" y="65"/>
                      </a:cubicBezTo>
                      <a:cubicBezTo>
                        <a:pt x="28" y="59"/>
                        <a:pt x="40" y="46"/>
                        <a:pt x="49" y="27"/>
                      </a:cubicBezTo>
                      <a:cubicBezTo>
                        <a:pt x="49" y="27"/>
                        <a:pt x="57" y="51"/>
                        <a:pt x="33" y="74"/>
                      </a:cubicBezTo>
                      <a:cubicBezTo>
                        <a:pt x="45" y="88"/>
                        <a:pt x="64" y="79"/>
                        <a:pt x="70" y="57"/>
                      </a:cubicBezTo>
                      <a:cubicBezTo>
                        <a:pt x="76" y="33"/>
                        <a:pt x="60" y="9"/>
                        <a:pt x="54" y="0"/>
                      </a:cubicBezTo>
                      <a:close/>
                      <a:moveTo>
                        <a:pt x="4" y="78"/>
                      </a:moveTo>
                      <a:cubicBezTo>
                        <a:pt x="4" y="78"/>
                        <a:pt x="5" y="83"/>
                        <a:pt x="10" y="83"/>
                      </a:cubicBezTo>
                      <a:cubicBezTo>
                        <a:pt x="15" y="83"/>
                        <a:pt x="36" y="71"/>
                        <a:pt x="47" y="41"/>
                      </a:cubicBezTo>
                      <a:cubicBezTo>
                        <a:pt x="30" y="70"/>
                        <a:pt x="6" y="78"/>
                        <a:pt x="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ŝľiḋe">
                  <a:extLst>
                    <a:ext uri="{FF2B5EF4-FFF2-40B4-BE49-F238E27FC236}">
                      <a16:creationId xmlns="" xmlns:a16="http://schemas.microsoft.com/office/drawing/2014/main" id="{325A6706-55C8-4178-AF0C-45B36AEC46FE}"/>
                    </a:ext>
                  </a:extLst>
                </p:cNvPr>
                <p:cNvSpPr/>
                <p:nvPr/>
              </p:nvSpPr>
              <p:spPr bwMode="auto">
                <a:xfrm>
                  <a:off x="8685015" y="3366232"/>
                  <a:ext cx="246623" cy="246623"/>
                </a:xfrm>
                <a:custGeom>
                  <a:avLst/>
                  <a:gdLst>
                    <a:gd name="T0" fmla="*/ 53 w 77"/>
                    <a:gd name="T1" fmla="*/ 30 h 77"/>
                    <a:gd name="T2" fmla="*/ 25 w 77"/>
                    <a:gd name="T3" fmla="*/ 2 h 77"/>
                    <a:gd name="T4" fmla="*/ 38 w 77"/>
                    <a:gd name="T5" fmla="*/ 0 h 77"/>
                    <a:gd name="T6" fmla="*/ 53 w 77"/>
                    <a:gd name="T7" fmla="*/ 3 h 77"/>
                    <a:gd name="T8" fmla="*/ 53 w 77"/>
                    <a:gd name="T9" fmla="*/ 30 h 77"/>
                    <a:gd name="T10" fmla="*/ 58 w 77"/>
                    <a:gd name="T11" fmla="*/ 53 h 77"/>
                    <a:gd name="T12" fmla="*/ 58 w 77"/>
                    <a:gd name="T13" fmla="*/ 5 h 77"/>
                    <a:gd name="T14" fmla="*/ 77 w 77"/>
                    <a:gd name="T15" fmla="*/ 39 h 77"/>
                    <a:gd name="T16" fmla="*/ 74 w 77"/>
                    <a:gd name="T17" fmla="*/ 53 h 77"/>
                    <a:gd name="T18" fmla="*/ 58 w 77"/>
                    <a:gd name="T19" fmla="*/ 53 h 77"/>
                    <a:gd name="T20" fmla="*/ 24 w 77"/>
                    <a:gd name="T21" fmla="*/ 58 h 77"/>
                    <a:gd name="T22" fmla="*/ 72 w 77"/>
                    <a:gd name="T23" fmla="*/ 58 h 77"/>
                    <a:gd name="T24" fmla="*/ 38 w 77"/>
                    <a:gd name="T25" fmla="*/ 77 h 77"/>
                    <a:gd name="T26" fmla="*/ 24 w 77"/>
                    <a:gd name="T27" fmla="*/ 74 h 77"/>
                    <a:gd name="T28" fmla="*/ 24 w 77"/>
                    <a:gd name="T29" fmla="*/ 58 h 77"/>
                    <a:gd name="T30" fmla="*/ 32 w 77"/>
                    <a:gd name="T31" fmla="*/ 17 h 77"/>
                    <a:gd name="T32" fmla="*/ 1 w 77"/>
                    <a:gd name="T33" fmla="*/ 48 h 77"/>
                    <a:gd name="T34" fmla="*/ 0 w 77"/>
                    <a:gd name="T35" fmla="*/ 39 h 77"/>
                    <a:gd name="T36" fmla="*/ 20 w 77"/>
                    <a:gd name="T37" fmla="*/ 5 h 77"/>
                    <a:gd name="T38" fmla="*/ 32 w 77"/>
                    <a:gd name="T39" fmla="*/ 17 h 77"/>
                    <a:gd name="T40" fmla="*/ 19 w 77"/>
                    <a:gd name="T41" fmla="*/ 38 h 77"/>
                    <a:gd name="T42" fmla="*/ 19 w 77"/>
                    <a:gd name="T43" fmla="*/ 72 h 77"/>
                    <a:gd name="T44" fmla="*/ 3 w 77"/>
                    <a:gd name="T45" fmla="*/ 54 h 77"/>
                    <a:gd name="T46" fmla="*/ 19 w 77"/>
                    <a:gd name="T47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" h="77">
                      <a:moveTo>
                        <a:pt x="53" y="30"/>
                      </a:move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9" y="1"/>
                        <a:pt x="34" y="0"/>
                        <a:pt x="38" y="0"/>
                      </a:cubicBezTo>
                      <a:cubicBezTo>
                        <a:pt x="43" y="0"/>
                        <a:pt x="48" y="1"/>
                        <a:pt x="53" y="3"/>
                      </a:cubicBezTo>
                      <a:lnTo>
                        <a:pt x="53" y="30"/>
                      </a:lnTo>
                      <a:close/>
                      <a:moveTo>
                        <a:pt x="58" y="53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69" y="12"/>
                        <a:pt x="77" y="24"/>
                        <a:pt x="77" y="39"/>
                      </a:cubicBezTo>
                      <a:cubicBezTo>
                        <a:pt x="77" y="44"/>
                        <a:pt x="76" y="49"/>
                        <a:pt x="74" y="53"/>
                      </a:cubicBezTo>
                      <a:lnTo>
                        <a:pt x="58" y="53"/>
                      </a:lnTo>
                      <a:close/>
                      <a:moveTo>
                        <a:pt x="24" y="58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5" y="69"/>
                        <a:pt x="53" y="77"/>
                        <a:pt x="38" y="77"/>
                      </a:cubicBezTo>
                      <a:cubicBezTo>
                        <a:pt x="33" y="77"/>
                        <a:pt x="28" y="76"/>
                        <a:pt x="24" y="74"/>
                      </a:cubicBezTo>
                      <a:lnTo>
                        <a:pt x="24" y="58"/>
                      </a:lnTo>
                      <a:close/>
                      <a:moveTo>
                        <a:pt x="32" y="17"/>
                      </a:move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0" y="45"/>
                        <a:pt x="0" y="42"/>
                        <a:pt x="0" y="39"/>
                      </a:cubicBezTo>
                      <a:cubicBezTo>
                        <a:pt x="0" y="24"/>
                        <a:pt x="8" y="12"/>
                        <a:pt x="20" y="5"/>
                      </a:cubicBezTo>
                      <a:lnTo>
                        <a:pt x="32" y="17"/>
                      </a:lnTo>
                      <a:close/>
                      <a:moveTo>
                        <a:pt x="19" y="38"/>
                      </a:move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2" y="68"/>
                        <a:pt x="6" y="62"/>
                        <a:pt x="3" y="54"/>
                      </a:cubicBezTo>
                      <a:lnTo>
                        <a:pt x="19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îṣ1ide">
                  <a:extLst>
                    <a:ext uri="{FF2B5EF4-FFF2-40B4-BE49-F238E27FC236}">
                      <a16:creationId xmlns="" xmlns:a16="http://schemas.microsoft.com/office/drawing/2014/main" id="{98A9BCDC-19CE-4BF4-BB6C-0AB76B26F571}"/>
                    </a:ext>
                  </a:extLst>
                </p:cNvPr>
                <p:cNvSpPr/>
                <p:nvPr/>
              </p:nvSpPr>
              <p:spPr bwMode="auto">
                <a:xfrm>
                  <a:off x="8260276" y="4031724"/>
                  <a:ext cx="229008" cy="197690"/>
                </a:xfrm>
                <a:custGeom>
                  <a:avLst/>
                  <a:gdLst>
                    <a:gd name="T0" fmla="*/ 18 w 72"/>
                    <a:gd name="T1" fmla="*/ 0 h 62"/>
                    <a:gd name="T2" fmla="*/ 54 w 72"/>
                    <a:gd name="T3" fmla="*/ 0 h 62"/>
                    <a:gd name="T4" fmla="*/ 54 w 72"/>
                    <a:gd name="T5" fmla="*/ 9 h 62"/>
                    <a:gd name="T6" fmla="*/ 18 w 72"/>
                    <a:gd name="T7" fmla="*/ 9 h 62"/>
                    <a:gd name="T8" fmla="*/ 18 w 72"/>
                    <a:gd name="T9" fmla="*/ 0 h 62"/>
                    <a:gd name="T10" fmla="*/ 67 w 72"/>
                    <a:gd name="T11" fmla="*/ 13 h 62"/>
                    <a:gd name="T12" fmla="*/ 4 w 72"/>
                    <a:gd name="T13" fmla="*/ 13 h 62"/>
                    <a:gd name="T14" fmla="*/ 0 w 72"/>
                    <a:gd name="T15" fmla="*/ 18 h 62"/>
                    <a:gd name="T16" fmla="*/ 0 w 72"/>
                    <a:gd name="T17" fmla="*/ 40 h 62"/>
                    <a:gd name="T18" fmla="*/ 4 w 72"/>
                    <a:gd name="T19" fmla="*/ 44 h 62"/>
                    <a:gd name="T20" fmla="*/ 18 w 72"/>
                    <a:gd name="T21" fmla="*/ 44 h 62"/>
                    <a:gd name="T22" fmla="*/ 18 w 72"/>
                    <a:gd name="T23" fmla="*/ 62 h 62"/>
                    <a:gd name="T24" fmla="*/ 54 w 72"/>
                    <a:gd name="T25" fmla="*/ 62 h 62"/>
                    <a:gd name="T26" fmla="*/ 54 w 72"/>
                    <a:gd name="T27" fmla="*/ 44 h 62"/>
                    <a:gd name="T28" fmla="*/ 67 w 72"/>
                    <a:gd name="T29" fmla="*/ 44 h 62"/>
                    <a:gd name="T30" fmla="*/ 72 w 72"/>
                    <a:gd name="T31" fmla="*/ 40 h 62"/>
                    <a:gd name="T32" fmla="*/ 72 w 72"/>
                    <a:gd name="T33" fmla="*/ 18 h 62"/>
                    <a:gd name="T34" fmla="*/ 67 w 72"/>
                    <a:gd name="T35" fmla="*/ 13 h 62"/>
                    <a:gd name="T36" fmla="*/ 49 w 72"/>
                    <a:gd name="T37" fmla="*/ 58 h 62"/>
                    <a:gd name="T38" fmla="*/ 22 w 72"/>
                    <a:gd name="T39" fmla="*/ 58 h 62"/>
                    <a:gd name="T40" fmla="*/ 22 w 72"/>
                    <a:gd name="T41" fmla="*/ 35 h 62"/>
                    <a:gd name="T42" fmla="*/ 49 w 72"/>
                    <a:gd name="T43" fmla="*/ 35 h 62"/>
                    <a:gd name="T44" fmla="*/ 49 w 72"/>
                    <a:gd name="T45" fmla="*/ 58 h 62"/>
                    <a:gd name="T46" fmla="*/ 68 w 72"/>
                    <a:gd name="T47" fmla="*/ 20 h 62"/>
                    <a:gd name="T48" fmla="*/ 65 w 72"/>
                    <a:gd name="T49" fmla="*/ 23 h 62"/>
                    <a:gd name="T50" fmla="*/ 62 w 72"/>
                    <a:gd name="T51" fmla="*/ 20 h 62"/>
                    <a:gd name="T52" fmla="*/ 65 w 72"/>
                    <a:gd name="T53" fmla="*/ 17 h 62"/>
                    <a:gd name="T54" fmla="*/ 68 w 72"/>
                    <a:gd name="T55" fmla="*/ 2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2" h="62">
                      <a:moveTo>
                        <a:pt x="18" y="0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lnTo>
                        <a:pt x="18" y="0"/>
                      </a:lnTo>
                      <a:close/>
                      <a:moveTo>
                        <a:pt x="67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2" y="13"/>
                        <a:pt x="0" y="15"/>
                        <a:pt x="0" y="18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4"/>
                        <a:pt x="4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54" y="62"/>
                        <a:pt x="54" y="62"/>
                        <a:pt x="54" y="62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7" y="44"/>
                        <a:pt x="67" y="44"/>
                        <a:pt x="67" y="44"/>
                      </a:cubicBezTo>
                      <a:cubicBezTo>
                        <a:pt x="70" y="44"/>
                        <a:pt x="72" y="42"/>
                        <a:pt x="72" y="40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5"/>
                        <a:pt x="70" y="13"/>
                        <a:pt x="67" y="13"/>
                      </a:cubicBezTo>
                      <a:close/>
                      <a:moveTo>
                        <a:pt x="49" y="58"/>
                      </a:move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lnTo>
                        <a:pt x="49" y="58"/>
                      </a:lnTo>
                      <a:close/>
                      <a:moveTo>
                        <a:pt x="68" y="20"/>
                      </a:moveTo>
                      <a:cubicBezTo>
                        <a:pt x="68" y="22"/>
                        <a:pt x="67" y="23"/>
                        <a:pt x="65" y="23"/>
                      </a:cubicBezTo>
                      <a:cubicBezTo>
                        <a:pt x="63" y="23"/>
                        <a:pt x="62" y="22"/>
                        <a:pt x="62" y="20"/>
                      </a:cubicBezTo>
                      <a:cubicBezTo>
                        <a:pt x="62" y="18"/>
                        <a:pt x="63" y="17"/>
                        <a:pt x="65" y="17"/>
                      </a:cubicBezTo>
                      <a:cubicBezTo>
                        <a:pt x="67" y="17"/>
                        <a:pt x="68" y="18"/>
                        <a:pt x="6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śḻíḓe">
                  <a:extLst>
                    <a:ext uri="{FF2B5EF4-FFF2-40B4-BE49-F238E27FC236}">
                      <a16:creationId xmlns="" xmlns:a16="http://schemas.microsoft.com/office/drawing/2014/main" id="{E0168ADC-6692-462F-BC7C-EF7558F975E0}"/>
                    </a:ext>
                  </a:extLst>
                </p:cNvPr>
                <p:cNvSpPr/>
                <p:nvPr/>
              </p:nvSpPr>
              <p:spPr bwMode="auto">
                <a:xfrm>
                  <a:off x="8610637" y="3841862"/>
                  <a:ext cx="230965" cy="230965"/>
                </a:xfrm>
                <a:custGeom>
                  <a:avLst/>
                  <a:gdLst>
                    <a:gd name="T0" fmla="*/ 13 w 72"/>
                    <a:gd name="T1" fmla="*/ 36 h 72"/>
                    <a:gd name="T2" fmla="*/ 13 w 72"/>
                    <a:gd name="T3" fmla="*/ 33 h 72"/>
                    <a:gd name="T4" fmla="*/ 1 w 72"/>
                    <a:gd name="T5" fmla="*/ 29 h 72"/>
                    <a:gd name="T6" fmla="*/ 0 w 72"/>
                    <a:gd name="T7" fmla="*/ 36 h 72"/>
                    <a:gd name="T8" fmla="*/ 11 w 72"/>
                    <a:gd name="T9" fmla="*/ 62 h 72"/>
                    <a:gd name="T10" fmla="*/ 19 w 72"/>
                    <a:gd name="T11" fmla="*/ 51 h 72"/>
                    <a:gd name="T12" fmla="*/ 13 w 72"/>
                    <a:gd name="T13" fmla="*/ 36 h 72"/>
                    <a:gd name="T14" fmla="*/ 58 w 72"/>
                    <a:gd name="T15" fmla="*/ 36 h 72"/>
                    <a:gd name="T16" fmla="*/ 52 w 72"/>
                    <a:gd name="T17" fmla="*/ 51 h 72"/>
                    <a:gd name="T18" fmla="*/ 60 w 72"/>
                    <a:gd name="T19" fmla="*/ 62 h 72"/>
                    <a:gd name="T20" fmla="*/ 72 w 72"/>
                    <a:gd name="T21" fmla="*/ 36 h 72"/>
                    <a:gd name="T22" fmla="*/ 71 w 72"/>
                    <a:gd name="T23" fmla="*/ 29 h 72"/>
                    <a:gd name="T24" fmla="*/ 58 w 72"/>
                    <a:gd name="T25" fmla="*/ 33 h 72"/>
                    <a:gd name="T26" fmla="*/ 58 w 72"/>
                    <a:gd name="T27" fmla="*/ 36 h 72"/>
                    <a:gd name="T28" fmla="*/ 40 w 72"/>
                    <a:gd name="T29" fmla="*/ 14 h 72"/>
                    <a:gd name="T30" fmla="*/ 55 w 72"/>
                    <a:gd name="T31" fmla="*/ 25 h 72"/>
                    <a:gd name="T32" fmla="*/ 68 w 72"/>
                    <a:gd name="T33" fmla="*/ 21 h 72"/>
                    <a:gd name="T34" fmla="*/ 40 w 72"/>
                    <a:gd name="T35" fmla="*/ 0 h 72"/>
                    <a:gd name="T36" fmla="*/ 40 w 72"/>
                    <a:gd name="T37" fmla="*/ 14 h 72"/>
                    <a:gd name="T38" fmla="*/ 16 w 72"/>
                    <a:gd name="T39" fmla="*/ 25 h 72"/>
                    <a:gd name="T40" fmla="*/ 31 w 72"/>
                    <a:gd name="T41" fmla="*/ 14 h 72"/>
                    <a:gd name="T42" fmla="*/ 31 w 72"/>
                    <a:gd name="T43" fmla="*/ 0 h 72"/>
                    <a:gd name="T44" fmla="*/ 3 w 72"/>
                    <a:gd name="T45" fmla="*/ 21 h 72"/>
                    <a:gd name="T46" fmla="*/ 16 w 72"/>
                    <a:gd name="T47" fmla="*/ 25 h 72"/>
                    <a:gd name="T48" fmla="*/ 45 w 72"/>
                    <a:gd name="T49" fmla="*/ 56 h 72"/>
                    <a:gd name="T50" fmla="*/ 36 w 72"/>
                    <a:gd name="T51" fmla="*/ 58 h 72"/>
                    <a:gd name="T52" fmla="*/ 26 w 72"/>
                    <a:gd name="T53" fmla="*/ 56 h 72"/>
                    <a:gd name="T54" fmla="*/ 18 w 72"/>
                    <a:gd name="T55" fmla="*/ 67 h 72"/>
                    <a:gd name="T56" fmla="*/ 36 w 72"/>
                    <a:gd name="T57" fmla="*/ 72 h 72"/>
                    <a:gd name="T58" fmla="*/ 53 w 72"/>
                    <a:gd name="T59" fmla="*/ 67 h 72"/>
                    <a:gd name="T60" fmla="*/ 45 w 72"/>
                    <a:gd name="T61" fmla="*/ 5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2">
                      <a:moveTo>
                        <a:pt x="13" y="36"/>
                      </a:move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4"/>
                        <a:pt x="0" y="36"/>
                      </a:cubicBezTo>
                      <a:cubicBezTo>
                        <a:pt x="0" y="46"/>
                        <a:pt x="4" y="56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3" y="42"/>
                        <a:pt x="13" y="36"/>
                      </a:cubicBezTo>
                      <a:close/>
                      <a:moveTo>
                        <a:pt x="58" y="36"/>
                      </a:moveTo>
                      <a:cubicBezTo>
                        <a:pt x="58" y="42"/>
                        <a:pt x="56" y="47"/>
                        <a:pt x="52" y="51"/>
                      </a:cubicBezTo>
                      <a:cubicBezTo>
                        <a:pt x="60" y="62"/>
                        <a:pt x="60" y="62"/>
                        <a:pt x="60" y="62"/>
                      </a:cubicBezTo>
                      <a:cubicBezTo>
                        <a:pt x="67" y="56"/>
                        <a:pt x="72" y="46"/>
                        <a:pt x="72" y="36"/>
                      </a:cubicBezTo>
                      <a:cubicBezTo>
                        <a:pt x="72" y="34"/>
                        <a:pt x="71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6"/>
                      </a:cubicBezTo>
                      <a:close/>
                      <a:moveTo>
                        <a:pt x="40" y="14"/>
                      </a:moveTo>
                      <a:cubicBezTo>
                        <a:pt x="47" y="15"/>
                        <a:pt x="52" y="19"/>
                        <a:pt x="55" y="25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3" y="10"/>
                        <a:pt x="53" y="2"/>
                        <a:pt x="40" y="0"/>
                      </a:cubicBezTo>
                      <a:lnTo>
                        <a:pt x="40" y="14"/>
                      </a:lnTo>
                      <a:close/>
                      <a:moveTo>
                        <a:pt x="16" y="25"/>
                      </a:moveTo>
                      <a:cubicBezTo>
                        <a:pt x="19" y="19"/>
                        <a:pt x="25" y="15"/>
                        <a:pt x="31" y="14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2"/>
                        <a:pt x="8" y="10"/>
                        <a:pt x="3" y="21"/>
                      </a:cubicBezTo>
                      <a:lnTo>
                        <a:pt x="16" y="25"/>
                      </a:lnTo>
                      <a:close/>
                      <a:moveTo>
                        <a:pt x="45" y="56"/>
                      </a:moveTo>
                      <a:cubicBezTo>
                        <a:pt x="42" y="58"/>
                        <a:pt x="39" y="58"/>
                        <a:pt x="36" y="58"/>
                      </a:cubicBezTo>
                      <a:cubicBezTo>
                        <a:pt x="32" y="58"/>
                        <a:pt x="29" y="58"/>
                        <a:pt x="26" y="56"/>
                      </a:cubicBezTo>
                      <a:cubicBezTo>
                        <a:pt x="18" y="67"/>
                        <a:pt x="18" y="67"/>
                        <a:pt x="18" y="67"/>
                      </a:cubicBezTo>
                      <a:cubicBezTo>
                        <a:pt x="24" y="70"/>
                        <a:pt x="30" y="72"/>
                        <a:pt x="36" y="72"/>
                      </a:cubicBezTo>
                      <a:cubicBezTo>
                        <a:pt x="42" y="72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$ḻïḓe">
                  <a:extLst>
                    <a:ext uri="{FF2B5EF4-FFF2-40B4-BE49-F238E27FC236}">
                      <a16:creationId xmlns="" xmlns:a16="http://schemas.microsoft.com/office/drawing/2014/main" id="{17C37F7F-5F47-48F9-BE24-4AD6706CAF0E}"/>
                    </a:ext>
                  </a:extLst>
                </p:cNvPr>
                <p:cNvSpPr/>
                <p:nvPr/>
              </p:nvSpPr>
              <p:spPr bwMode="auto">
                <a:xfrm>
                  <a:off x="9078439" y="1082029"/>
                  <a:ext cx="221179" cy="221178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35 w 69"/>
                    <a:gd name="T11" fmla="*/ 62 h 69"/>
                    <a:gd name="T12" fmla="*/ 7 w 69"/>
                    <a:gd name="T13" fmla="*/ 35 h 69"/>
                    <a:gd name="T14" fmla="*/ 35 w 69"/>
                    <a:gd name="T15" fmla="*/ 7 h 69"/>
                    <a:gd name="T16" fmla="*/ 62 w 69"/>
                    <a:gd name="T17" fmla="*/ 35 h 69"/>
                    <a:gd name="T18" fmla="*/ 35 w 69"/>
                    <a:gd name="T19" fmla="*/ 62 h 69"/>
                    <a:gd name="T20" fmla="*/ 22 w 69"/>
                    <a:gd name="T21" fmla="*/ 24 h 69"/>
                    <a:gd name="T22" fmla="*/ 37 w 69"/>
                    <a:gd name="T23" fmla="*/ 35 h 69"/>
                    <a:gd name="T24" fmla="*/ 22 w 69"/>
                    <a:gd name="T25" fmla="*/ 45 h 69"/>
                    <a:gd name="T26" fmla="*/ 22 w 69"/>
                    <a:gd name="T27" fmla="*/ 24 h 69"/>
                    <a:gd name="T28" fmla="*/ 39 w 69"/>
                    <a:gd name="T29" fmla="*/ 24 h 69"/>
                    <a:gd name="T30" fmla="*/ 54 w 69"/>
                    <a:gd name="T31" fmla="*/ 35 h 69"/>
                    <a:gd name="T32" fmla="*/ 39 w 69"/>
                    <a:gd name="T33" fmla="*/ 45 h 69"/>
                    <a:gd name="T34" fmla="*/ 39 w 69"/>
                    <a:gd name="T35" fmla="*/ 2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3"/>
                        <a:pt x="16" y="69"/>
                        <a:pt x="35" y="69"/>
                      </a:cubicBezTo>
                      <a:cubicBezTo>
                        <a:pt x="53" y="69"/>
                        <a:pt x="69" y="53"/>
                        <a:pt x="69" y="35"/>
                      </a:cubicBezTo>
                      <a:cubicBezTo>
                        <a:pt x="69" y="16"/>
                        <a:pt x="53" y="0"/>
                        <a:pt x="35" y="0"/>
                      </a:cubicBezTo>
                      <a:close/>
                      <a:moveTo>
                        <a:pt x="35" y="62"/>
                      </a:moveTo>
                      <a:cubicBezTo>
                        <a:pt x="19" y="62"/>
                        <a:pt x="7" y="50"/>
                        <a:pt x="7" y="35"/>
                      </a:cubicBezTo>
                      <a:cubicBezTo>
                        <a:pt x="7" y="19"/>
                        <a:pt x="19" y="7"/>
                        <a:pt x="35" y="7"/>
                      </a:cubicBezTo>
                      <a:cubicBezTo>
                        <a:pt x="50" y="7"/>
                        <a:pt x="62" y="19"/>
                        <a:pt x="62" y="35"/>
                      </a:cubicBezTo>
                      <a:cubicBezTo>
                        <a:pt x="62" y="50"/>
                        <a:pt x="50" y="62"/>
                        <a:pt x="35" y="62"/>
                      </a:cubicBezTo>
                      <a:close/>
                      <a:moveTo>
                        <a:pt x="22" y="24"/>
                      </a:move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lnTo>
                        <a:pt x="22" y="24"/>
                      </a:lnTo>
                      <a:close/>
                      <a:moveTo>
                        <a:pt x="39" y="24"/>
                      </a:move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ïṥļîḓe">
                  <a:extLst>
                    <a:ext uri="{FF2B5EF4-FFF2-40B4-BE49-F238E27FC236}">
                      <a16:creationId xmlns="" xmlns:a16="http://schemas.microsoft.com/office/drawing/2014/main" id="{54C1C25C-4057-4E33-AD84-CBF2FDF7A302}"/>
                    </a:ext>
                  </a:extLst>
                </p:cNvPr>
                <p:cNvSpPr/>
                <p:nvPr/>
              </p:nvSpPr>
              <p:spPr bwMode="auto">
                <a:xfrm>
                  <a:off x="8342483" y="3088291"/>
                  <a:ext cx="242709" cy="252495"/>
                </a:xfrm>
                <a:custGeom>
                  <a:avLst/>
                  <a:gdLst>
                    <a:gd name="T0" fmla="*/ 59 w 124"/>
                    <a:gd name="T1" fmla="*/ 129 h 129"/>
                    <a:gd name="T2" fmla="*/ 59 w 124"/>
                    <a:gd name="T3" fmla="*/ 70 h 129"/>
                    <a:gd name="T4" fmla="*/ 0 w 124"/>
                    <a:gd name="T5" fmla="*/ 129 h 129"/>
                    <a:gd name="T6" fmla="*/ 0 w 124"/>
                    <a:gd name="T7" fmla="*/ 0 h 129"/>
                    <a:gd name="T8" fmla="*/ 59 w 124"/>
                    <a:gd name="T9" fmla="*/ 58 h 129"/>
                    <a:gd name="T10" fmla="*/ 59 w 124"/>
                    <a:gd name="T11" fmla="*/ 0 h 129"/>
                    <a:gd name="T12" fmla="*/ 124 w 124"/>
                    <a:gd name="T13" fmla="*/ 65 h 129"/>
                    <a:gd name="T14" fmla="*/ 59 w 124"/>
                    <a:gd name="T15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59" y="129"/>
                      </a:moveTo>
                      <a:lnTo>
                        <a:pt x="59" y="70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9" y="58"/>
                      </a:lnTo>
                      <a:lnTo>
                        <a:pt x="59" y="0"/>
                      </a:lnTo>
                      <a:lnTo>
                        <a:pt x="124" y="65"/>
                      </a:lnTo>
                      <a:lnTo>
                        <a:pt x="59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şḷidê">
                  <a:extLst>
                    <a:ext uri="{FF2B5EF4-FFF2-40B4-BE49-F238E27FC236}">
                      <a16:creationId xmlns="" xmlns:a16="http://schemas.microsoft.com/office/drawing/2014/main" id="{6A18011F-DEA8-4C58-85F5-C92BC201CD69}"/>
                    </a:ext>
                  </a:extLst>
                </p:cNvPr>
                <p:cNvSpPr/>
                <p:nvPr/>
              </p:nvSpPr>
              <p:spPr bwMode="auto">
                <a:xfrm>
                  <a:off x="8575405" y="2205535"/>
                  <a:ext cx="256411" cy="254453"/>
                </a:xfrm>
                <a:custGeom>
                  <a:avLst/>
                  <a:gdLst>
                    <a:gd name="T0" fmla="*/ 0 w 131"/>
                    <a:gd name="T1" fmla="*/ 130 h 130"/>
                    <a:gd name="T2" fmla="*/ 66 w 131"/>
                    <a:gd name="T3" fmla="*/ 130 h 130"/>
                    <a:gd name="T4" fmla="*/ 66 w 131"/>
                    <a:gd name="T5" fmla="*/ 0 h 130"/>
                    <a:gd name="T6" fmla="*/ 0 w 131"/>
                    <a:gd name="T7" fmla="*/ 0 h 130"/>
                    <a:gd name="T8" fmla="*/ 0 w 131"/>
                    <a:gd name="T9" fmla="*/ 130 h 130"/>
                    <a:gd name="T10" fmla="*/ 41 w 131"/>
                    <a:gd name="T11" fmla="*/ 16 h 130"/>
                    <a:gd name="T12" fmla="*/ 58 w 131"/>
                    <a:gd name="T13" fmla="*/ 16 h 130"/>
                    <a:gd name="T14" fmla="*/ 58 w 131"/>
                    <a:gd name="T15" fmla="*/ 32 h 130"/>
                    <a:gd name="T16" fmla="*/ 41 w 131"/>
                    <a:gd name="T17" fmla="*/ 32 h 130"/>
                    <a:gd name="T18" fmla="*/ 41 w 131"/>
                    <a:gd name="T19" fmla="*/ 16 h 130"/>
                    <a:gd name="T20" fmla="*/ 41 w 131"/>
                    <a:gd name="T21" fmla="*/ 49 h 130"/>
                    <a:gd name="T22" fmla="*/ 58 w 131"/>
                    <a:gd name="T23" fmla="*/ 49 h 130"/>
                    <a:gd name="T24" fmla="*/ 58 w 131"/>
                    <a:gd name="T25" fmla="*/ 65 h 130"/>
                    <a:gd name="T26" fmla="*/ 41 w 131"/>
                    <a:gd name="T27" fmla="*/ 65 h 130"/>
                    <a:gd name="T28" fmla="*/ 41 w 131"/>
                    <a:gd name="T29" fmla="*/ 49 h 130"/>
                    <a:gd name="T30" fmla="*/ 41 w 131"/>
                    <a:gd name="T31" fmla="*/ 81 h 130"/>
                    <a:gd name="T32" fmla="*/ 58 w 131"/>
                    <a:gd name="T33" fmla="*/ 81 h 130"/>
                    <a:gd name="T34" fmla="*/ 58 w 131"/>
                    <a:gd name="T35" fmla="*/ 98 h 130"/>
                    <a:gd name="T36" fmla="*/ 41 w 131"/>
                    <a:gd name="T37" fmla="*/ 98 h 130"/>
                    <a:gd name="T38" fmla="*/ 41 w 131"/>
                    <a:gd name="T39" fmla="*/ 81 h 130"/>
                    <a:gd name="T40" fmla="*/ 9 w 131"/>
                    <a:gd name="T41" fmla="*/ 16 h 130"/>
                    <a:gd name="T42" fmla="*/ 25 w 131"/>
                    <a:gd name="T43" fmla="*/ 16 h 130"/>
                    <a:gd name="T44" fmla="*/ 25 w 131"/>
                    <a:gd name="T45" fmla="*/ 32 h 130"/>
                    <a:gd name="T46" fmla="*/ 9 w 131"/>
                    <a:gd name="T47" fmla="*/ 32 h 130"/>
                    <a:gd name="T48" fmla="*/ 9 w 131"/>
                    <a:gd name="T49" fmla="*/ 16 h 130"/>
                    <a:gd name="T50" fmla="*/ 9 w 131"/>
                    <a:gd name="T51" fmla="*/ 49 h 130"/>
                    <a:gd name="T52" fmla="*/ 25 w 131"/>
                    <a:gd name="T53" fmla="*/ 49 h 130"/>
                    <a:gd name="T54" fmla="*/ 25 w 131"/>
                    <a:gd name="T55" fmla="*/ 65 h 130"/>
                    <a:gd name="T56" fmla="*/ 9 w 131"/>
                    <a:gd name="T57" fmla="*/ 65 h 130"/>
                    <a:gd name="T58" fmla="*/ 9 w 131"/>
                    <a:gd name="T59" fmla="*/ 49 h 130"/>
                    <a:gd name="T60" fmla="*/ 9 w 131"/>
                    <a:gd name="T61" fmla="*/ 81 h 130"/>
                    <a:gd name="T62" fmla="*/ 25 w 131"/>
                    <a:gd name="T63" fmla="*/ 81 h 130"/>
                    <a:gd name="T64" fmla="*/ 25 w 131"/>
                    <a:gd name="T65" fmla="*/ 98 h 130"/>
                    <a:gd name="T66" fmla="*/ 9 w 131"/>
                    <a:gd name="T67" fmla="*/ 98 h 130"/>
                    <a:gd name="T68" fmla="*/ 9 w 131"/>
                    <a:gd name="T69" fmla="*/ 81 h 130"/>
                    <a:gd name="T70" fmla="*/ 74 w 131"/>
                    <a:gd name="T71" fmla="*/ 41 h 130"/>
                    <a:gd name="T72" fmla="*/ 131 w 131"/>
                    <a:gd name="T73" fmla="*/ 41 h 130"/>
                    <a:gd name="T74" fmla="*/ 131 w 131"/>
                    <a:gd name="T75" fmla="*/ 49 h 130"/>
                    <a:gd name="T76" fmla="*/ 74 w 131"/>
                    <a:gd name="T77" fmla="*/ 49 h 130"/>
                    <a:gd name="T78" fmla="*/ 74 w 131"/>
                    <a:gd name="T79" fmla="*/ 41 h 130"/>
                    <a:gd name="T80" fmla="*/ 74 w 131"/>
                    <a:gd name="T81" fmla="*/ 130 h 130"/>
                    <a:gd name="T82" fmla="*/ 90 w 131"/>
                    <a:gd name="T83" fmla="*/ 130 h 130"/>
                    <a:gd name="T84" fmla="*/ 90 w 131"/>
                    <a:gd name="T85" fmla="*/ 98 h 130"/>
                    <a:gd name="T86" fmla="*/ 115 w 131"/>
                    <a:gd name="T87" fmla="*/ 98 h 130"/>
                    <a:gd name="T88" fmla="*/ 115 w 131"/>
                    <a:gd name="T89" fmla="*/ 130 h 130"/>
                    <a:gd name="T90" fmla="*/ 131 w 131"/>
                    <a:gd name="T91" fmla="*/ 130 h 130"/>
                    <a:gd name="T92" fmla="*/ 131 w 131"/>
                    <a:gd name="T93" fmla="*/ 57 h 130"/>
                    <a:gd name="T94" fmla="*/ 74 w 131"/>
                    <a:gd name="T95" fmla="*/ 57 h 130"/>
                    <a:gd name="T96" fmla="*/ 74 w 131"/>
                    <a:gd name="T9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30">
                      <a:moveTo>
                        <a:pt x="0" y="130"/>
                      </a:moveTo>
                      <a:lnTo>
                        <a:pt x="66" y="130"/>
                      </a:ln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130"/>
                      </a:lnTo>
                      <a:close/>
                      <a:moveTo>
                        <a:pt x="41" y="16"/>
                      </a:moveTo>
                      <a:lnTo>
                        <a:pt x="58" y="16"/>
                      </a:lnTo>
                      <a:lnTo>
                        <a:pt x="58" y="32"/>
                      </a:lnTo>
                      <a:lnTo>
                        <a:pt x="41" y="32"/>
                      </a:lnTo>
                      <a:lnTo>
                        <a:pt x="41" y="16"/>
                      </a:lnTo>
                      <a:close/>
                      <a:moveTo>
                        <a:pt x="41" y="49"/>
                      </a:moveTo>
                      <a:lnTo>
                        <a:pt x="58" y="49"/>
                      </a:lnTo>
                      <a:lnTo>
                        <a:pt x="58" y="65"/>
                      </a:lnTo>
                      <a:lnTo>
                        <a:pt x="41" y="65"/>
                      </a:lnTo>
                      <a:lnTo>
                        <a:pt x="41" y="49"/>
                      </a:lnTo>
                      <a:close/>
                      <a:moveTo>
                        <a:pt x="41" y="81"/>
                      </a:moveTo>
                      <a:lnTo>
                        <a:pt x="58" y="81"/>
                      </a:lnTo>
                      <a:lnTo>
                        <a:pt x="58" y="98"/>
                      </a:lnTo>
                      <a:lnTo>
                        <a:pt x="41" y="98"/>
                      </a:lnTo>
                      <a:lnTo>
                        <a:pt x="41" y="81"/>
                      </a:lnTo>
                      <a:close/>
                      <a:moveTo>
                        <a:pt x="9" y="16"/>
                      </a:moveTo>
                      <a:lnTo>
                        <a:pt x="25" y="16"/>
                      </a:lnTo>
                      <a:lnTo>
                        <a:pt x="25" y="32"/>
                      </a:lnTo>
                      <a:lnTo>
                        <a:pt x="9" y="32"/>
                      </a:lnTo>
                      <a:lnTo>
                        <a:pt x="9" y="16"/>
                      </a:lnTo>
                      <a:close/>
                      <a:moveTo>
                        <a:pt x="9" y="49"/>
                      </a:moveTo>
                      <a:lnTo>
                        <a:pt x="25" y="49"/>
                      </a:lnTo>
                      <a:lnTo>
                        <a:pt x="25" y="65"/>
                      </a:lnTo>
                      <a:lnTo>
                        <a:pt x="9" y="65"/>
                      </a:lnTo>
                      <a:lnTo>
                        <a:pt x="9" y="49"/>
                      </a:lnTo>
                      <a:close/>
                      <a:moveTo>
                        <a:pt x="9" y="81"/>
                      </a:moveTo>
                      <a:lnTo>
                        <a:pt x="25" y="81"/>
                      </a:lnTo>
                      <a:lnTo>
                        <a:pt x="25" y="98"/>
                      </a:lnTo>
                      <a:lnTo>
                        <a:pt x="9" y="98"/>
                      </a:lnTo>
                      <a:lnTo>
                        <a:pt x="9" y="81"/>
                      </a:lnTo>
                      <a:close/>
                      <a:moveTo>
                        <a:pt x="74" y="41"/>
                      </a:moveTo>
                      <a:lnTo>
                        <a:pt x="131" y="41"/>
                      </a:lnTo>
                      <a:lnTo>
                        <a:pt x="131" y="49"/>
                      </a:lnTo>
                      <a:lnTo>
                        <a:pt x="74" y="49"/>
                      </a:lnTo>
                      <a:lnTo>
                        <a:pt x="74" y="41"/>
                      </a:lnTo>
                      <a:close/>
                      <a:moveTo>
                        <a:pt x="74" y="130"/>
                      </a:moveTo>
                      <a:lnTo>
                        <a:pt x="90" y="130"/>
                      </a:lnTo>
                      <a:lnTo>
                        <a:pt x="90" y="98"/>
                      </a:lnTo>
                      <a:lnTo>
                        <a:pt x="115" y="98"/>
                      </a:lnTo>
                      <a:lnTo>
                        <a:pt x="115" y="130"/>
                      </a:lnTo>
                      <a:lnTo>
                        <a:pt x="131" y="130"/>
                      </a:lnTo>
                      <a:lnTo>
                        <a:pt x="131" y="57"/>
                      </a:lnTo>
                      <a:lnTo>
                        <a:pt x="74" y="57"/>
                      </a:lnTo>
                      <a:lnTo>
                        <a:pt x="74" y="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íṣľîḍè">
                  <a:extLst>
                    <a:ext uri="{FF2B5EF4-FFF2-40B4-BE49-F238E27FC236}">
                      <a16:creationId xmlns="" xmlns:a16="http://schemas.microsoft.com/office/drawing/2014/main" id="{605CC08A-EA7D-4307-A943-7986BC4E600F}"/>
                    </a:ext>
                  </a:extLst>
                </p:cNvPr>
                <p:cNvSpPr/>
                <p:nvPr/>
              </p:nvSpPr>
              <p:spPr bwMode="auto">
                <a:xfrm>
                  <a:off x="8688930" y="2636148"/>
                  <a:ext cx="146800" cy="154628"/>
                </a:xfrm>
                <a:custGeom>
                  <a:avLst/>
                  <a:gdLst>
                    <a:gd name="T0" fmla="*/ 43 w 46"/>
                    <a:gd name="T1" fmla="*/ 29 h 48"/>
                    <a:gd name="T2" fmla="*/ 46 w 46"/>
                    <a:gd name="T3" fmla="*/ 16 h 48"/>
                    <a:gd name="T4" fmla="*/ 41 w 46"/>
                    <a:gd name="T5" fmla="*/ 8 h 48"/>
                    <a:gd name="T6" fmla="*/ 37 w 46"/>
                    <a:gd name="T7" fmla="*/ 9 h 48"/>
                    <a:gd name="T8" fmla="*/ 28 w 46"/>
                    <a:gd name="T9" fmla="*/ 0 h 48"/>
                    <a:gd name="T10" fmla="*/ 18 w 46"/>
                    <a:gd name="T11" fmla="*/ 0 h 48"/>
                    <a:gd name="T12" fmla="*/ 17 w 46"/>
                    <a:gd name="T13" fmla="*/ 4 h 48"/>
                    <a:gd name="T14" fmla="*/ 4 w 46"/>
                    <a:gd name="T15" fmla="*/ 8 h 48"/>
                    <a:gd name="T16" fmla="*/ 0 w 46"/>
                    <a:gd name="T17" fmla="*/ 16 h 48"/>
                    <a:gd name="T18" fmla="*/ 3 w 46"/>
                    <a:gd name="T19" fmla="*/ 19 h 48"/>
                    <a:gd name="T20" fmla="*/ 0 w 46"/>
                    <a:gd name="T21" fmla="*/ 32 h 48"/>
                    <a:gd name="T22" fmla="*/ 4 w 46"/>
                    <a:gd name="T23" fmla="*/ 40 h 48"/>
                    <a:gd name="T24" fmla="*/ 9 w 46"/>
                    <a:gd name="T25" fmla="*/ 39 h 48"/>
                    <a:gd name="T26" fmla="*/ 18 w 46"/>
                    <a:gd name="T27" fmla="*/ 48 h 48"/>
                    <a:gd name="T28" fmla="*/ 28 w 46"/>
                    <a:gd name="T29" fmla="*/ 48 h 48"/>
                    <a:gd name="T30" fmla="*/ 29 w 46"/>
                    <a:gd name="T31" fmla="*/ 44 h 48"/>
                    <a:gd name="T32" fmla="*/ 41 w 46"/>
                    <a:gd name="T33" fmla="*/ 40 h 48"/>
                    <a:gd name="T34" fmla="*/ 46 w 46"/>
                    <a:gd name="T35" fmla="*/ 32 h 48"/>
                    <a:gd name="T36" fmla="*/ 43 w 46"/>
                    <a:gd name="T37" fmla="*/ 29 h 48"/>
                    <a:gd name="T38" fmla="*/ 23 w 46"/>
                    <a:gd name="T39" fmla="*/ 34 h 48"/>
                    <a:gd name="T40" fmla="*/ 13 w 46"/>
                    <a:gd name="T41" fmla="*/ 24 h 48"/>
                    <a:gd name="T42" fmla="*/ 23 w 46"/>
                    <a:gd name="T43" fmla="*/ 14 h 48"/>
                    <a:gd name="T44" fmla="*/ 33 w 46"/>
                    <a:gd name="T45" fmla="*/ 24 h 48"/>
                    <a:gd name="T46" fmla="*/ 23 w 46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48">
                      <a:moveTo>
                        <a:pt x="43" y="29"/>
                      </a:moveTo>
                      <a:cubicBezTo>
                        <a:pt x="40" y="24"/>
                        <a:pt x="42" y="19"/>
                        <a:pt x="46" y="16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0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"/>
                        <a:pt x="18" y="3"/>
                        <a:pt x="17" y="4"/>
                      </a:cubicBezTo>
                      <a:cubicBezTo>
                        <a:pt x="14" y="9"/>
                        <a:pt x="9" y="10"/>
                        <a:pt x="4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8"/>
                        <a:pt x="3" y="19"/>
                      </a:cubicBezTo>
                      <a:cubicBezTo>
                        <a:pt x="6" y="24"/>
                        <a:pt x="4" y="29"/>
                        <a:pt x="0" y="32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6" y="39"/>
                        <a:pt x="7" y="39"/>
                        <a:pt x="9" y="39"/>
                      </a:cubicBezTo>
                      <a:cubicBezTo>
                        <a:pt x="14" y="39"/>
                        <a:pt x="18" y="43"/>
                        <a:pt x="18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8" y="45"/>
                        <a:pt x="29" y="44"/>
                      </a:cubicBezTo>
                      <a:cubicBezTo>
                        <a:pt x="31" y="39"/>
                        <a:pt x="37" y="38"/>
                        <a:pt x="41" y="40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3" y="29"/>
                        <a:pt x="13" y="24"/>
                      </a:cubicBezTo>
                      <a:cubicBezTo>
                        <a:pt x="13" y="19"/>
                        <a:pt x="18" y="14"/>
                        <a:pt x="23" y="14"/>
                      </a:cubicBezTo>
                      <a:cubicBezTo>
                        <a:pt x="28" y="14"/>
                        <a:pt x="33" y="19"/>
                        <a:pt x="33" y="24"/>
                      </a:cubicBezTo>
                      <a:cubicBezTo>
                        <a:pt x="33" y="29"/>
                        <a:pt x="28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iṥlïḑé">
                  <a:extLst>
                    <a:ext uri="{FF2B5EF4-FFF2-40B4-BE49-F238E27FC236}">
                      <a16:creationId xmlns="" xmlns:a16="http://schemas.microsoft.com/office/drawing/2014/main" id="{6645E6CD-8C5A-4A57-894E-8984A9F9D341}"/>
                    </a:ext>
                  </a:extLst>
                </p:cNvPr>
                <p:cNvSpPr/>
                <p:nvPr/>
              </p:nvSpPr>
              <p:spPr bwMode="auto">
                <a:xfrm>
                  <a:off x="8371843" y="3567836"/>
                  <a:ext cx="107654" cy="207477"/>
                </a:xfrm>
                <a:custGeom>
                  <a:avLst/>
                  <a:gdLst>
                    <a:gd name="T0" fmla="*/ 23 w 34"/>
                    <a:gd name="T1" fmla="*/ 64 h 65"/>
                    <a:gd name="T2" fmla="*/ 23 w 34"/>
                    <a:gd name="T3" fmla="*/ 64 h 65"/>
                    <a:gd name="T4" fmla="*/ 33 w 34"/>
                    <a:gd name="T5" fmla="*/ 50 h 65"/>
                    <a:gd name="T6" fmla="*/ 30 w 34"/>
                    <a:gd name="T7" fmla="*/ 34 h 65"/>
                    <a:gd name="T8" fmla="*/ 15 w 34"/>
                    <a:gd name="T9" fmla="*/ 24 h 65"/>
                    <a:gd name="T10" fmla="*/ 15 w 34"/>
                    <a:gd name="T11" fmla="*/ 24 h 65"/>
                    <a:gd name="T12" fmla="*/ 14 w 34"/>
                    <a:gd name="T13" fmla="*/ 25 h 65"/>
                    <a:gd name="T14" fmla="*/ 15 w 34"/>
                    <a:gd name="T15" fmla="*/ 30 h 65"/>
                    <a:gd name="T16" fmla="*/ 16 w 34"/>
                    <a:gd name="T17" fmla="*/ 30 h 65"/>
                    <a:gd name="T18" fmla="*/ 17 w 34"/>
                    <a:gd name="T19" fmla="*/ 30 h 65"/>
                    <a:gd name="T20" fmla="*/ 24 w 34"/>
                    <a:gd name="T21" fmla="*/ 35 h 65"/>
                    <a:gd name="T22" fmla="*/ 27 w 34"/>
                    <a:gd name="T23" fmla="*/ 51 h 65"/>
                    <a:gd name="T24" fmla="*/ 22 w 34"/>
                    <a:gd name="T25" fmla="*/ 59 h 65"/>
                    <a:gd name="T26" fmla="*/ 22 w 34"/>
                    <a:gd name="T27" fmla="*/ 59 h 65"/>
                    <a:gd name="T28" fmla="*/ 14 w 34"/>
                    <a:gd name="T29" fmla="*/ 53 h 65"/>
                    <a:gd name="T30" fmla="*/ 13 w 34"/>
                    <a:gd name="T31" fmla="*/ 46 h 65"/>
                    <a:gd name="T32" fmla="*/ 6 w 34"/>
                    <a:gd name="T33" fmla="*/ 44 h 65"/>
                    <a:gd name="T34" fmla="*/ 8 w 34"/>
                    <a:gd name="T35" fmla="*/ 54 h 65"/>
                    <a:gd name="T36" fmla="*/ 23 w 34"/>
                    <a:gd name="T37" fmla="*/ 64 h 65"/>
                    <a:gd name="T38" fmla="*/ 19 w 34"/>
                    <a:gd name="T39" fmla="*/ 42 h 65"/>
                    <a:gd name="T40" fmla="*/ 20 w 34"/>
                    <a:gd name="T41" fmla="*/ 41 h 65"/>
                    <a:gd name="T42" fmla="*/ 19 w 34"/>
                    <a:gd name="T43" fmla="*/ 35 h 65"/>
                    <a:gd name="T44" fmla="*/ 18 w 34"/>
                    <a:gd name="T45" fmla="*/ 36 h 65"/>
                    <a:gd name="T46" fmla="*/ 17 w 34"/>
                    <a:gd name="T47" fmla="*/ 36 h 65"/>
                    <a:gd name="T48" fmla="*/ 10 w 34"/>
                    <a:gd name="T49" fmla="*/ 31 h 65"/>
                    <a:gd name="T50" fmla="*/ 7 w 34"/>
                    <a:gd name="T51" fmla="*/ 15 h 65"/>
                    <a:gd name="T52" fmla="*/ 12 w 34"/>
                    <a:gd name="T53" fmla="*/ 7 h 65"/>
                    <a:gd name="T54" fmla="*/ 12 w 34"/>
                    <a:gd name="T55" fmla="*/ 7 h 65"/>
                    <a:gd name="T56" fmla="*/ 20 w 34"/>
                    <a:gd name="T57" fmla="*/ 13 h 65"/>
                    <a:gd name="T58" fmla="*/ 21 w 34"/>
                    <a:gd name="T59" fmla="*/ 20 h 65"/>
                    <a:gd name="T60" fmla="*/ 28 w 34"/>
                    <a:gd name="T61" fmla="*/ 22 h 65"/>
                    <a:gd name="T62" fmla="*/ 26 w 34"/>
                    <a:gd name="T63" fmla="*/ 12 h 65"/>
                    <a:gd name="T64" fmla="*/ 11 w 34"/>
                    <a:gd name="T65" fmla="*/ 2 h 65"/>
                    <a:gd name="T66" fmla="*/ 11 w 34"/>
                    <a:gd name="T67" fmla="*/ 2 h 65"/>
                    <a:gd name="T68" fmla="*/ 1 w 34"/>
                    <a:gd name="T69" fmla="*/ 16 h 65"/>
                    <a:gd name="T70" fmla="*/ 4 w 34"/>
                    <a:gd name="T71" fmla="*/ 32 h 65"/>
                    <a:gd name="T72" fmla="*/ 19 w 34"/>
                    <a:gd name="T73" fmla="*/ 4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" h="65">
                      <a:moveTo>
                        <a:pt x="23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30" y="63"/>
                        <a:pt x="34" y="56"/>
                        <a:pt x="33" y="50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29" y="27"/>
                        <a:pt x="22" y="23"/>
                        <a:pt x="15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5"/>
                        <a:pt x="14" y="25"/>
                        <a:pt x="14" y="25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6" y="30"/>
                        <a:pt x="16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0" y="29"/>
                        <a:pt x="24" y="32"/>
                        <a:pt x="24" y="35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8" y="54"/>
                        <a:pt x="26" y="58"/>
                        <a:pt x="22" y="59"/>
                      </a:cubicBezTo>
                      <a:cubicBezTo>
                        <a:pt x="22" y="59"/>
                        <a:pt x="22" y="59"/>
                        <a:pt x="22" y="59"/>
                      </a:cubicBezTo>
                      <a:cubicBezTo>
                        <a:pt x="18" y="59"/>
                        <a:pt x="15" y="57"/>
                        <a:pt x="14" y="53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0" y="46"/>
                        <a:pt x="8" y="45"/>
                        <a:pt x="6" y="4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0" y="61"/>
                        <a:pt x="16" y="65"/>
                        <a:pt x="23" y="64"/>
                      </a:cubicBezTo>
                      <a:close/>
                      <a:moveTo>
                        <a:pt x="19" y="42"/>
                      </a:moveTo>
                      <a:cubicBezTo>
                        <a:pt x="19" y="41"/>
                        <a:pt x="20" y="41"/>
                        <a:pt x="20" y="41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9" y="36"/>
                        <a:pt x="18" y="36"/>
                        <a:pt x="18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4" y="37"/>
                        <a:pt x="10" y="34"/>
                        <a:pt x="10" y="31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2"/>
                        <a:pt x="8" y="8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6" y="7"/>
                        <a:pt x="19" y="9"/>
                        <a:pt x="20" y="13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4" y="20"/>
                        <a:pt x="26" y="21"/>
                        <a:pt x="28" y="2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5"/>
                        <a:pt x="18" y="0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4" y="3"/>
                        <a:pt x="0" y="10"/>
                        <a:pt x="1" y="16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8"/>
                        <a:pt x="12" y="43"/>
                        <a:pt x="1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şlíďê">
                  <a:extLst>
                    <a:ext uri="{FF2B5EF4-FFF2-40B4-BE49-F238E27FC236}">
                      <a16:creationId xmlns="" xmlns:a16="http://schemas.microsoft.com/office/drawing/2014/main" id="{B6F8CFE5-ABAA-4D86-A7EA-A1CD0E769FCF}"/>
                    </a:ext>
                  </a:extLst>
                </p:cNvPr>
                <p:cNvSpPr/>
                <p:nvPr/>
              </p:nvSpPr>
              <p:spPr bwMode="auto">
                <a:xfrm>
                  <a:off x="8448179" y="1575276"/>
                  <a:ext cx="293599" cy="293599"/>
                </a:xfrm>
                <a:custGeom>
                  <a:avLst/>
                  <a:gdLst>
                    <a:gd name="T0" fmla="*/ 29 w 92"/>
                    <a:gd name="T1" fmla="*/ 17 h 92"/>
                    <a:gd name="T2" fmla="*/ 92 w 92"/>
                    <a:gd name="T3" fmla="*/ 0 h 92"/>
                    <a:gd name="T4" fmla="*/ 92 w 92"/>
                    <a:gd name="T5" fmla="*/ 6 h 92"/>
                    <a:gd name="T6" fmla="*/ 92 w 92"/>
                    <a:gd name="T7" fmla="*/ 17 h 92"/>
                    <a:gd name="T8" fmla="*/ 92 w 92"/>
                    <a:gd name="T9" fmla="*/ 66 h 92"/>
                    <a:gd name="T10" fmla="*/ 72 w 92"/>
                    <a:gd name="T11" fmla="*/ 80 h 92"/>
                    <a:gd name="T12" fmla="*/ 52 w 92"/>
                    <a:gd name="T13" fmla="*/ 66 h 92"/>
                    <a:gd name="T14" fmla="*/ 72 w 92"/>
                    <a:gd name="T15" fmla="*/ 52 h 92"/>
                    <a:gd name="T16" fmla="*/ 81 w 92"/>
                    <a:gd name="T17" fmla="*/ 53 h 92"/>
                    <a:gd name="T18" fmla="*/ 81 w 92"/>
                    <a:gd name="T19" fmla="*/ 23 h 92"/>
                    <a:gd name="T20" fmla="*/ 41 w 92"/>
                    <a:gd name="T21" fmla="*/ 34 h 92"/>
                    <a:gd name="T22" fmla="*/ 41 w 92"/>
                    <a:gd name="T23" fmla="*/ 78 h 92"/>
                    <a:gd name="T24" fmla="*/ 21 w 92"/>
                    <a:gd name="T25" fmla="*/ 92 h 92"/>
                    <a:gd name="T26" fmla="*/ 0 w 92"/>
                    <a:gd name="T27" fmla="*/ 78 h 92"/>
                    <a:gd name="T28" fmla="*/ 21 w 92"/>
                    <a:gd name="T29" fmla="*/ 63 h 92"/>
                    <a:gd name="T30" fmla="*/ 29 w 92"/>
                    <a:gd name="T31" fmla="*/ 65 h 92"/>
                    <a:gd name="T32" fmla="*/ 29 w 92"/>
                    <a:gd name="T33" fmla="*/ 34 h 92"/>
                    <a:gd name="T34" fmla="*/ 29 w 92"/>
                    <a:gd name="T35" fmla="*/ 1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2" h="92">
                      <a:moveTo>
                        <a:pt x="29" y="17"/>
                      </a:move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2" y="74"/>
                        <a:pt x="83" y="80"/>
                        <a:pt x="72" y="80"/>
                      </a:cubicBezTo>
                      <a:cubicBezTo>
                        <a:pt x="61" y="80"/>
                        <a:pt x="52" y="74"/>
                        <a:pt x="52" y="66"/>
                      </a:cubicBezTo>
                      <a:cubicBezTo>
                        <a:pt x="52" y="58"/>
                        <a:pt x="61" y="52"/>
                        <a:pt x="72" y="52"/>
                      </a:cubicBezTo>
                      <a:cubicBezTo>
                        <a:pt x="75" y="52"/>
                        <a:pt x="78" y="52"/>
                        <a:pt x="81" y="53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1" y="86"/>
                        <a:pt x="32" y="92"/>
                        <a:pt x="21" y="92"/>
                      </a:cubicBezTo>
                      <a:cubicBezTo>
                        <a:pt x="9" y="92"/>
                        <a:pt x="0" y="86"/>
                        <a:pt x="0" y="78"/>
                      </a:cubicBezTo>
                      <a:cubicBezTo>
                        <a:pt x="0" y="70"/>
                        <a:pt x="9" y="63"/>
                        <a:pt x="21" y="63"/>
                      </a:cubicBezTo>
                      <a:cubicBezTo>
                        <a:pt x="24" y="63"/>
                        <a:pt x="27" y="64"/>
                        <a:pt x="29" y="65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lnTo>
                        <a:pt x="2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i$ḻíḋé">
                  <a:extLst>
                    <a:ext uri="{FF2B5EF4-FFF2-40B4-BE49-F238E27FC236}">
                      <a16:creationId xmlns="" xmlns:a16="http://schemas.microsoft.com/office/drawing/2014/main" id="{2FA6B973-2E38-4638-811C-A5183F6AEBC7}"/>
                    </a:ext>
                  </a:extLst>
                </p:cNvPr>
                <p:cNvSpPr/>
                <p:nvPr/>
              </p:nvSpPr>
              <p:spPr bwMode="auto">
                <a:xfrm>
                  <a:off x="7763114" y="4108059"/>
                  <a:ext cx="227050" cy="201604"/>
                </a:xfrm>
                <a:custGeom>
                  <a:avLst/>
                  <a:gdLst>
                    <a:gd name="T0" fmla="*/ 30 w 71"/>
                    <a:gd name="T1" fmla="*/ 0 h 63"/>
                    <a:gd name="T2" fmla="*/ 30 w 71"/>
                    <a:gd name="T3" fmla="*/ 0 h 63"/>
                    <a:gd name="T4" fmla="*/ 59 w 71"/>
                    <a:gd name="T5" fmla="*/ 23 h 63"/>
                    <a:gd name="T6" fmla="*/ 30 w 71"/>
                    <a:gd name="T7" fmla="*/ 47 h 63"/>
                    <a:gd name="T8" fmla="*/ 25 w 71"/>
                    <a:gd name="T9" fmla="*/ 47 h 63"/>
                    <a:gd name="T10" fmla="*/ 4 w 71"/>
                    <a:gd name="T11" fmla="*/ 55 h 63"/>
                    <a:gd name="T12" fmla="*/ 4 w 71"/>
                    <a:gd name="T13" fmla="*/ 53 h 63"/>
                    <a:gd name="T14" fmla="*/ 11 w 71"/>
                    <a:gd name="T15" fmla="*/ 44 h 63"/>
                    <a:gd name="T16" fmla="*/ 11 w 71"/>
                    <a:gd name="T17" fmla="*/ 42 h 63"/>
                    <a:gd name="T18" fmla="*/ 0 w 71"/>
                    <a:gd name="T19" fmla="*/ 23 h 63"/>
                    <a:gd name="T20" fmla="*/ 30 w 71"/>
                    <a:gd name="T21" fmla="*/ 0 h 63"/>
                    <a:gd name="T22" fmla="*/ 62 w 71"/>
                    <a:gd name="T23" fmla="*/ 53 h 63"/>
                    <a:gd name="T24" fmla="*/ 67 w 71"/>
                    <a:gd name="T25" fmla="*/ 61 h 63"/>
                    <a:gd name="T26" fmla="*/ 67 w 71"/>
                    <a:gd name="T27" fmla="*/ 63 h 63"/>
                    <a:gd name="T28" fmla="*/ 50 w 71"/>
                    <a:gd name="T29" fmla="*/ 56 h 63"/>
                    <a:gd name="T30" fmla="*/ 46 w 71"/>
                    <a:gd name="T31" fmla="*/ 56 h 63"/>
                    <a:gd name="T32" fmla="*/ 30 w 71"/>
                    <a:gd name="T33" fmla="*/ 52 h 63"/>
                    <a:gd name="T34" fmla="*/ 54 w 71"/>
                    <a:gd name="T35" fmla="*/ 44 h 63"/>
                    <a:gd name="T36" fmla="*/ 61 w 71"/>
                    <a:gd name="T37" fmla="*/ 35 h 63"/>
                    <a:gd name="T38" fmla="*/ 64 w 71"/>
                    <a:gd name="T39" fmla="*/ 23 h 63"/>
                    <a:gd name="T40" fmla="*/ 64 w 71"/>
                    <a:gd name="T41" fmla="*/ 22 h 63"/>
                    <a:gd name="T42" fmla="*/ 71 w 71"/>
                    <a:gd name="T43" fmla="*/ 36 h 63"/>
                    <a:gd name="T44" fmla="*/ 62 w 71"/>
                    <a:gd name="T45" fmla="*/ 52 h 63"/>
                    <a:gd name="T46" fmla="*/ 62 w 71"/>
                    <a:gd name="T47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1" h="63">
                      <a:moveTo>
                        <a:pt x="30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6" y="0"/>
                        <a:pt x="59" y="10"/>
                        <a:pt x="59" y="23"/>
                      </a:cubicBezTo>
                      <a:cubicBezTo>
                        <a:pt x="59" y="37"/>
                        <a:pt x="46" y="47"/>
                        <a:pt x="30" y="47"/>
                      </a:cubicBezTo>
                      <a:cubicBezTo>
                        <a:pt x="28" y="47"/>
                        <a:pt x="27" y="47"/>
                        <a:pt x="25" y="47"/>
                      </a:cubicBezTo>
                      <a:cubicBezTo>
                        <a:pt x="19" y="53"/>
                        <a:pt x="11" y="55"/>
                        <a:pt x="4" y="55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8" y="51"/>
                        <a:pt x="11" y="48"/>
                        <a:pt x="11" y="44"/>
                      </a:cubicBezTo>
                      <a:cubicBezTo>
                        <a:pt x="11" y="43"/>
                        <a:pt x="11" y="43"/>
                        <a:pt x="11" y="42"/>
                      </a:cubicBezTo>
                      <a:cubicBezTo>
                        <a:pt x="4" y="38"/>
                        <a:pt x="0" y="31"/>
                        <a:pt x="0" y="23"/>
                      </a:cubicBezTo>
                      <a:cubicBezTo>
                        <a:pt x="0" y="10"/>
                        <a:pt x="13" y="0"/>
                        <a:pt x="30" y="0"/>
                      </a:cubicBezTo>
                      <a:close/>
                      <a:moveTo>
                        <a:pt x="62" y="53"/>
                      </a:moveTo>
                      <a:cubicBezTo>
                        <a:pt x="62" y="57"/>
                        <a:pt x="64" y="60"/>
                        <a:pt x="67" y="61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1" y="62"/>
                        <a:pt x="55" y="61"/>
                        <a:pt x="50" y="56"/>
                      </a:cubicBezTo>
                      <a:cubicBezTo>
                        <a:pt x="48" y="56"/>
                        <a:pt x="47" y="56"/>
                        <a:pt x="46" y="56"/>
                      </a:cubicBezTo>
                      <a:cubicBezTo>
                        <a:pt x="40" y="56"/>
                        <a:pt x="34" y="55"/>
                        <a:pt x="30" y="52"/>
                      </a:cubicBezTo>
                      <a:cubicBezTo>
                        <a:pt x="39" y="52"/>
                        <a:pt x="47" y="49"/>
                        <a:pt x="54" y="44"/>
                      </a:cubicBezTo>
                      <a:cubicBezTo>
                        <a:pt x="57" y="41"/>
                        <a:pt x="59" y="38"/>
                        <a:pt x="61" y="35"/>
                      </a:cubicBezTo>
                      <a:cubicBezTo>
                        <a:pt x="63" y="31"/>
                        <a:pt x="64" y="27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8" y="25"/>
                        <a:pt x="71" y="30"/>
                        <a:pt x="71" y="36"/>
                      </a:cubicBezTo>
                      <a:cubicBezTo>
                        <a:pt x="71" y="42"/>
                        <a:pt x="67" y="48"/>
                        <a:pt x="62" y="52"/>
                      </a:cubicBezTo>
                      <a:cubicBezTo>
                        <a:pt x="62" y="52"/>
                        <a:pt x="62" y="53"/>
                        <a:pt x="62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şḷïḓe">
                  <a:extLst>
                    <a:ext uri="{FF2B5EF4-FFF2-40B4-BE49-F238E27FC236}">
                      <a16:creationId xmlns="" xmlns:a16="http://schemas.microsoft.com/office/drawing/2014/main" id="{3E5C8236-9C99-4ACE-A10A-9B350BC805FA}"/>
                    </a:ext>
                  </a:extLst>
                </p:cNvPr>
                <p:cNvSpPr/>
                <p:nvPr/>
              </p:nvSpPr>
              <p:spPr bwMode="auto">
                <a:xfrm>
                  <a:off x="7947103" y="3679405"/>
                  <a:ext cx="207477" cy="207477"/>
                </a:xfrm>
                <a:custGeom>
                  <a:avLst/>
                  <a:gdLst>
                    <a:gd name="T0" fmla="*/ 65 w 65"/>
                    <a:gd name="T1" fmla="*/ 24 h 65"/>
                    <a:gd name="T2" fmla="*/ 41 w 65"/>
                    <a:gd name="T3" fmla="*/ 24 h 65"/>
                    <a:gd name="T4" fmla="*/ 50 w 65"/>
                    <a:gd name="T5" fmla="*/ 15 h 65"/>
                    <a:gd name="T6" fmla="*/ 33 w 65"/>
                    <a:gd name="T7" fmla="*/ 8 h 65"/>
                    <a:gd name="T8" fmla="*/ 16 w 65"/>
                    <a:gd name="T9" fmla="*/ 15 h 65"/>
                    <a:gd name="T10" fmla="*/ 9 w 65"/>
                    <a:gd name="T11" fmla="*/ 32 h 65"/>
                    <a:gd name="T12" fmla="*/ 16 w 65"/>
                    <a:gd name="T13" fmla="*/ 49 h 65"/>
                    <a:gd name="T14" fmla="*/ 33 w 65"/>
                    <a:gd name="T15" fmla="*/ 56 h 65"/>
                    <a:gd name="T16" fmla="*/ 50 w 65"/>
                    <a:gd name="T17" fmla="*/ 49 h 65"/>
                    <a:gd name="T18" fmla="*/ 51 w 65"/>
                    <a:gd name="T19" fmla="*/ 48 h 65"/>
                    <a:gd name="T20" fmla="*/ 57 w 65"/>
                    <a:gd name="T21" fmla="*/ 54 h 65"/>
                    <a:gd name="T22" fmla="*/ 33 w 65"/>
                    <a:gd name="T23" fmla="*/ 65 h 65"/>
                    <a:gd name="T24" fmla="*/ 0 w 65"/>
                    <a:gd name="T25" fmla="*/ 32 h 65"/>
                    <a:gd name="T26" fmla="*/ 33 w 65"/>
                    <a:gd name="T27" fmla="*/ 0 h 65"/>
                    <a:gd name="T28" fmla="*/ 56 w 65"/>
                    <a:gd name="T29" fmla="*/ 9 h 65"/>
                    <a:gd name="T30" fmla="*/ 65 w 65"/>
                    <a:gd name="T31" fmla="*/ 0 h 65"/>
                    <a:gd name="T32" fmla="*/ 65 w 65"/>
                    <a:gd name="T33" fmla="*/ 2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65">
                      <a:moveTo>
                        <a:pt x="65" y="24"/>
                      </a:move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5" y="10"/>
                        <a:pt x="39" y="8"/>
                        <a:pt x="33" y="8"/>
                      </a:cubicBezTo>
                      <a:cubicBezTo>
                        <a:pt x="26" y="8"/>
                        <a:pt x="20" y="10"/>
                        <a:pt x="16" y="15"/>
                      </a:cubicBezTo>
                      <a:cubicBezTo>
                        <a:pt x="11" y="20"/>
                        <a:pt x="9" y="26"/>
                        <a:pt x="9" y="32"/>
                      </a:cubicBezTo>
                      <a:cubicBezTo>
                        <a:pt x="9" y="39"/>
                        <a:pt x="11" y="45"/>
                        <a:pt x="16" y="49"/>
                      </a:cubicBezTo>
                      <a:cubicBezTo>
                        <a:pt x="20" y="54"/>
                        <a:pt x="26" y="56"/>
                        <a:pt x="33" y="56"/>
                      </a:cubicBezTo>
                      <a:cubicBezTo>
                        <a:pt x="39" y="56"/>
                        <a:pt x="45" y="54"/>
                        <a:pt x="50" y="49"/>
                      </a:cubicBezTo>
                      <a:cubicBezTo>
                        <a:pt x="50" y="49"/>
                        <a:pt x="51" y="49"/>
                        <a:pt x="51" y="48"/>
                      </a:cubicBezTo>
                      <a:cubicBezTo>
                        <a:pt x="57" y="54"/>
                        <a:pt x="57" y="54"/>
                        <a:pt x="57" y="54"/>
                      </a:cubicBezTo>
                      <a:cubicBezTo>
                        <a:pt x="51" y="60"/>
                        <a:pt x="43" y="65"/>
                        <a:pt x="33" y="65"/>
                      </a:cubicBezTo>
                      <a:cubicBezTo>
                        <a:pt x="15" y="65"/>
                        <a:pt x="0" y="50"/>
                        <a:pt x="0" y="32"/>
                      </a:cubicBezTo>
                      <a:cubicBezTo>
                        <a:pt x="0" y="14"/>
                        <a:pt x="15" y="0"/>
                        <a:pt x="33" y="0"/>
                      </a:cubicBezTo>
                      <a:cubicBezTo>
                        <a:pt x="42" y="0"/>
                        <a:pt x="50" y="4"/>
                        <a:pt x="56" y="9"/>
                      </a:cubicBezTo>
                      <a:cubicBezTo>
                        <a:pt x="65" y="0"/>
                        <a:pt x="65" y="0"/>
                        <a:pt x="65" y="0"/>
                      </a:cubicBezTo>
                      <a:lnTo>
                        <a:pt x="65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$lïḋe">
                  <a:extLst>
                    <a:ext uri="{FF2B5EF4-FFF2-40B4-BE49-F238E27FC236}">
                      <a16:creationId xmlns="" xmlns:a16="http://schemas.microsoft.com/office/drawing/2014/main" id="{2381305C-DC32-49B0-B902-195D779307C8}"/>
                    </a:ext>
                  </a:extLst>
                </p:cNvPr>
                <p:cNvSpPr/>
                <p:nvPr/>
              </p:nvSpPr>
              <p:spPr bwMode="auto">
                <a:xfrm>
                  <a:off x="8704589" y="1177939"/>
                  <a:ext cx="172245" cy="170287"/>
                </a:xfrm>
                <a:custGeom>
                  <a:avLst/>
                  <a:gdLst>
                    <a:gd name="T0" fmla="*/ 27 w 54"/>
                    <a:gd name="T1" fmla="*/ 0 h 53"/>
                    <a:gd name="T2" fmla="*/ 0 w 54"/>
                    <a:gd name="T3" fmla="*/ 26 h 53"/>
                    <a:gd name="T4" fmla="*/ 27 w 54"/>
                    <a:gd name="T5" fmla="*/ 53 h 53"/>
                    <a:gd name="T6" fmla="*/ 54 w 54"/>
                    <a:gd name="T7" fmla="*/ 26 h 53"/>
                    <a:gd name="T8" fmla="*/ 27 w 54"/>
                    <a:gd name="T9" fmla="*/ 0 h 53"/>
                    <a:gd name="T10" fmla="*/ 16 w 54"/>
                    <a:gd name="T11" fmla="*/ 43 h 53"/>
                    <a:gd name="T12" fmla="*/ 17 w 54"/>
                    <a:gd name="T13" fmla="*/ 38 h 53"/>
                    <a:gd name="T14" fmla="*/ 7 w 54"/>
                    <a:gd name="T15" fmla="*/ 24 h 53"/>
                    <a:gd name="T16" fmla="*/ 13 w 54"/>
                    <a:gd name="T17" fmla="*/ 12 h 53"/>
                    <a:gd name="T18" fmla="*/ 27 w 54"/>
                    <a:gd name="T19" fmla="*/ 6 h 53"/>
                    <a:gd name="T20" fmla="*/ 41 w 54"/>
                    <a:gd name="T21" fmla="*/ 12 h 53"/>
                    <a:gd name="T22" fmla="*/ 47 w 54"/>
                    <a:gd name="T23" fmla="*/ 24 h 53"/>
                    <a:gd name="T24" fmla="*/ 37 w 54"/>
                    <a:gd name="T25" fmla="*/ 38 h 53"/>
                    <a:gd name="T26" fmla="*/ 38 w 54"/>
                    <a:gd name="T27" fmla="*/ 43 h 53"/>
                    <a:gd name="T28" fmla="*/ 27 w 54"/>
                    <a:gd name="T29" fmla="*/ 46 h 53"/>
                    <a:gd name="T30" fmla="*/ 16 w 54"/>
                    <a:gd name="T31" fmla="*/ 43 h 53"/>
                    <a:gd name="T32" fmla="*/ 29 w 54"/>
                    <a:gd name="T33" fmla="*/ 33 h 53"/>
                    <a:gd name="T34" fmla="*/ 30 w 54"/>
                    <a:gd name="T35" fmla="*/ 35 h 53"/>
                    <a:gd name="T36" fmla="*/ 30 w 54"/>
                    <a:gd name="T37" fmla="*/ 38 h 53"/>
                    <a:gd name="T38" fmla="*/ 28 w 54"/>
                    <a:gd name="T39" fmla="*/ 40 h 53"/>
                    <a:gd name="T40" fmla="*/ 25 w 54"/>
                    <a:gd name="T41" fmla="*/ 40 h 53"/>
                    <a:gd name="T42" fmla="*/ 23 w 54"/>
                    <a:gd name="T43" fmla="*/ 38 h 53"/>
                    <a:gd name="T44" fmla="*/ 23 w 54"/>
                    <a:gd name="T45" fmla="*/ 35 h 53"/>
                    <a:gd name="T46" fmla="*/ 25 w 54"/>
                    <a:gd name="T47" fmla="*/ 33 h 53"/>
                    <a:gd name="T48" fmla="*/ 26 w 54"/>
                    <a:gd name="T49" fmla="*/ 10 h 53"/>
                    <a:gd name="T50" fmla="*/ 28 w 54"/>
                    <a:gd name="T51" fmla="*/ 10 h 53"/>
                    <a:gd name="T52" fmla="*/ 29 w 54"/>
                    <a:gd name="T53" fmla="*/ 3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4" h="53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4" y="41"/>
                        <a:pt x="54" y="26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  <a:moveTo>
                        <a:pt x="16" y="43"/>
                      </a:moveTo>
                      <a:cubicBezTo>
                        <a:pt x="16" y="42"/>
                        <a:pt x="17" y="40"/>
                        <a:pt x="17" y="38"/>
                      </a:cubicBezTo>
                      <a:cubicBezTo>
                        <a:pt x="17" y="32"/>
                        <a:pt x="13" y="26"/>
                        <a:pt x="7" y="24"/>
                      </a:cubicBezTo>
                      <a:cubicBezTo>
                        <a:pt x="7" y="20"/>
                        <a:pt x="9" y="15"/>
                        <a:pt x="13" y="12"/>
                      </a:cubicBezTo>
                      <a:cubicBezTo>
                        <a:pt x="16" y="8"/>
                        <a:pt x="21" y="6"/>
                        <a:pt x="27" y="6"/>
                      </a:cubicBezTo>
                      <a:cubicBezTo>
                        <a:pt x="32" y="6"/>
                        <a:pt x="37" y="8"/>
                        <a:pt x="41" y="12"/>
                      </a:cubicBezTo>
                      <a:cubicBezTo>
                        <a:pt x="44" y="15"/>
                        <a:pt x="46" y="20"/>
                        <a:pt x="47" y="24"/>
                      </a:cubicBezTo>
                      <a:cubicBezTo>
                        <a:pt x="41" y="26"/>
                        <a:pt x="37" y="32"/>
                        <a:pt x="37" y="38"/>
                      </a:cubicBezTo>
                      <a:cubicBezTo>
                        <a:pt x="37" y="40"/>
                        <a:pt x="37" y="42"/>
                        <a:pt x="38" y="43"/>
                      </a:cubicBezTo>
                      <a:cubicBezTo>
                        <a:pt x="35" y="45"/>
                        <a:pt x="31" y="46"/>
                        <a:pt x="27" y="46"/>
                      </a:cubicBezTo>
                      <a:cubicBezTo>
                        <a:pt x="23" y="46"/>
                        <a:pt x="19" y="45"/>
                        <a:pt x="16" y="43"/>
                      </a:cubicBezTo>
                      <a:close/>
                      <a:moveTo>
                        <a:pt x="29" y="33"/>
                      </a:moveTo>
                      <a:cubicBezTo>
                        <a:pt x="30" y="33"/>
                        <a:pt x="30" y="34"/>
                        <a:pt x="30" y="35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30" y="39"/>
                        <a:pt x="29" y="40"/>
                        <a:pt x="28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40"/>
                        <a:pt x="23" y="39"/>
                        <a:pt x="23" y="38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4" y="33"/>
                        <a:pt x="25" y="33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lnTo>
                        <a:pt x="29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$ḷíďe">
                  <a:extLst>
                    <a:ext uri="{FF2B5EF4-FFF2-40B4-BE49-F238E27FC236}">
                      <a16:creationId xmlns="" xmlns:a16="http://schemas.microsoft.com/office/drawing/2014/main" id="{67A732BE-EEA5-4C94-8AFF-FA404D806585}"/>
                    </a:ext>
                  </a:extLst>
                </p:cNvPr>
                <p:cNvSpPr/>
                <p:nvPr/>
              </p:nvSpPr>
              <p:spPr bwMode="auto">
                <a:xfrm>
                  <a:off x="7489088" y="3493458"/>
                  <a:ext cx="201605" cy="199648"/>
                </a:xfrm>
                <a:custGeom>
                  <a:avLst/>
                  <a:gdLst>
                    <a:gd name="T0" fmla="*/ 32 w 63"/>
                    <a:gd name="T1" fmla="*/ 62 h 62"/>
                    <a:gd name="T2" fmla="*/ 0 w 63"/>
                    <a:gd name="T3" fmla="*/ 31 h 62"/>
                    <a:gd name="T4" fmla="*/ 32 w 63"/>
                    <a:gd name="T5" fmla="*/ 0 h 62"/>
                    <a:gd name="T6" fmla="*/ 63 w 63"/>
                    <a:gd name="T7" fmla="*/ 31 h 62"/>
                    <a:gd name="T8" fmla="*/ 32 w 63"/>
                    <a:gd name="T9" fmla="*/ 62 h 62"/>
                    <a:gd name="T10" fmla="*/ 58 w 63"/>
                    <a:gd name="T11" fmla="*/ 36 h 62"/>
                    <a:gd name="T12" fmla="*/ 41 w 63"/>
                    <a:gd name="T13" fmla="*/ 34 h 62"/>
                    <a:gd name="T14" fmla="*/ 46 w 63"/>
                    <a:gd name="T15" fmla="*/ 53 h 62"/>
                    <a:gd name="T16" fmla="*/ 58 w 63"/>
                    <a:gd name="T17" fmla="*/ 36 h 62"/>
                    <a:gd name="T18" fmla="*/ 42 w 63"/>
                    <a:gd name="T19" fmla="*/ 56 h 62"/>
                    <a:gd name="T20" fmla="*/ 36 w 63"/>
                    <a:gd name="T21" fmla="*/ 36 h 62"/>
                    <a:gd name="T22" fmla="*/ 36 w 63"/>
                    <a:gd name="T23" fmla="*/ 36 h 62"/>
                    <a:gd name="T24" fmla="*/ 15 w 63"/>
                    <a:gd name="T25" fmla="*/ 52 h 62"/>
                    <a:gd name="T26" fmla="*/ 32 w 63"/>
                    <a:gd name="T27" fmla="*/ 58 h 62"/>
                    <a:gd name="T28" fmla="*/ 42 w 63"/>
                    <a:gd name="T29" fmla="*/ 56 h 62"/>
                    <a:gd name="T30" fmla="*/ 12 w 63"/>
                    <a:gd name="T31" fmla="*/ 49 h 62"/>
                    <a:gd name="T32" fmla="*/ 33 w 63"/>
                    <a:gd name="T33" fmla="*/ 32 h 62"/>
                    <a:gd name="T34" fmla="*/ 34 w 63"/>
                    <a:gd name="T35" fmla="*/ 31 h 62"/>
                    <a:gd name="T36" fmla="*/ 32 w 63"/>
                    <a:gd name="T37" fmla="*/ 27 h 62"/>
                    <a:gd name="T38" fmla="*/ 5 w 63"/>
                    <a:gd name="T39" fmla="*/ 31 h 62"/>
                    <a:gd name="T40" fmla="*/ 5 w 63"/>
                    <a:gd name="T41" fmla="*/ 31 h 62"/>
                    <a:gd name="T42" fmla="*/ 12 w 63"/>
                    <a:gd name="T43" fmla="*/ 49 h 62"/>
                    <a:gd name="T44" fmla="*/ 5 w 63"/>
                    <a:gd name="T45" fmla="*/ 26 h 62"/>
                    <a:gd name="T46" fmla="*/ 30 w 63"/>
                    <a:gd name="T47" fmla="*/ 23 h 62"/>
                    <a:gd name="T48" fmla="*/ 20 w 63"/>
                    <a:gd name="T49" fmla="*/ 7 h 62"/>
                    <a:gd name="T50" fmla="*/ 5 w 63"/>
                    <a:gd name="T51" fmla="*/ 26 h 62"/>
                    <a:gd name="T52" fmla="*/ 25 w 63"/>
                    <a:gd name="T53" fmla="*/ 6 h 62"/>
                    <a:gd name="T54" fmla="*/ 35 w 63"/>
                    <a:gd name="T55" fmla="*/ 21 h 62"/>
                    <a:gd name="T56" fmla="*/ 49 w 63"/>
                    <a:gd name="T57" fmla="*/ 12 h 62"/>
                    <a:gd name="T58" fmla="*/ 32 w 63"/>
                    <a:gd name="T59" fmla="*/ 5 h 62"/>
                    <a:gd name="T60" fmla="*/ 25 w 63"/>
                    <a:gd name="T61" fmla="*/ 6 h 62"/>
                    <a:gd name="T62" fmla="*/ 52 w 63"/>
                    <a:gd name="T63" fmla="*/ 15 h 62"/>
                    <a:gd name="T64" fmla="*/ 37 w 63"/>
                    <a:gd name="T65" fmla="*/ 25 h 62"/>
                    <a:gd name="T66" fmla="*/ 39 w 63"/>
                    <a:gd name="T67" fmla="*/ 29 h 62"/>
                    <a:gd name="T68" fmla="*/ 40 w 63"/>
                    <a:gd name="T69" fmla="*/ 30 h 62"/>
                    <a:gd name="T70" fmla="*/ 58 w 63"/>
                    <a:gd name="T71" fmla="*/ 31 h 62"/>
                    <a:gd name="T72" fmla="*/ 52 w 63"/>
                    <a:gd name="T73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" h="62">
                      <a:moveTo>
                        <a:pt x="32" y="62"/>
                      </a:moveTo>
                      <a:cubicBezTo>
                        <a:pt x="14" y="62"/>
                        <a:pt x="0" y="49"/>
                        <a:pt x="0" y="31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1"/>
                      </a:cubicBezTo>
                      <a:cubicBezTo>
                        <a:pt x="63" y="49"/>
                        <a:pt x="49" y="62"/>
                        <a:pt x="32" y="62"/>
                      </a:cubicBezTo>
                      <a:close/>
                      <a:moveTo>
                        <a:pt x="58" y="36"/>
                      </a:moveTo>
                      <a:cubicBezTo>
                        <a:pt x="57" y="35"/>
                        <a:pt x="50" y="33"/>
                        <a:pt x="41" y="34"/>
                      </a:cubicBezTo>
                      <a:cubicBezTo>
                        <a:pt x="45" y="44"/>
                        <a:pt x="46" y="52"/>
                        <a:pt x="46" y="53"/>
                      </a:cubicBezTo>
                      <a:cubicBezTo>
                        <a:pt x="52" y="49"/>
                        <a:pt x="57" y="43"/>
                        <a:pt x="58" y="36"/>
                      </a:cubicBezTo>
                      <a:close/>
                      <a:moveTo>
                        <a:pt x="42" y="56"/>
                      </a:moveTo>
                      <a:cubicBezTo>
                        <a:pt x="41" y="54"/>
                        <a:pt x="40" y="45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21" y="41"/>
                        <a:pt x="16" y="51"/>
                        <a:pt x="15" y="52"/>
                      </a:cubicBezTo>
                      <a:cubicBezTo>
                        <a:pt x="20" y="56"/>
                        <a:pt x="25" y="58"/>
                        <a:pt x="32" y="58"/>
                      </a:cubicBezTo>
                      <a:cubicBezTo>
                        <a:pt x="35" y="58"/>
                        <a:pt x="39" y="57"/>
                        <a:pt x="42" y="56"/>
                      </a:cubicBezTo>
                      <a:close/>
                      <a:moveTo>
                        <a:pt x="12" y="49"/>
                      </a:moveTo>
                      <a:cubicBezTo>
                        <a:pt x="12" y="48"/>
                        <a:pt x="20" y="36"/>
                        <a:pt x="33" y="32"/>
                      </a:cubicBezTo>
                      <a:cubicBezTo>
                        <a:pt x="34" y="32"/>
                        <a:pt x="34" y="31"/>
                        <a:pt x="34" y="31"/>
                      </a:cubicBezTo>
                      <a:cubicBezTo>
                        <a:pt x="34" y="30"/>
                        <a:pt x="33" y="28"/>
                        <a:pt x="32" y="27"/>
                      </a:cubicBezTo>
                      <a:cubicBezTo>
                        <a:pt x="19" y="31"/>
                        <a:pt x="6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8"/>
                        <a:pt x="8" y="44"/>
                        <a:pt x="12" y="49"/>
                      </a:cubicBezTo>
                      <a:close/>
                      <a:moveTo>
                        <a:pt x="5" y="26"/>
                      </a:moveTo>
                      <a:cubicBezTo>
                        <a:pt x="7" y="26"/>
                        <a:pt x="18" y="26"/>
                        <a:pt x="30" y="23"/>
                      </a:cubicBezTo>
                      <a:cubicBezTo>
                        <a:pt x="26" y="15"/>
                        <a:pt x="21" y="8"/>
                        <a:pt x="20" y="7"/>
                      </a:cubicBezTo>
                      <a:cubicBezTo>
                        <a:pt x="13" y="11"/>
                        <a:pt x="7" y="18"/>
                        <a:pt x="5" y="26"/>
                      </a:cubicBezTo>
                      <a:close/>
                      <a:moveTo>
                        <a:pt x="25" y="6"/>
                      </a:moveTo>
                      <a:cubicBezTo>
                        <a:pt x="26" y="7"/>
                        <a:pt x="31" y="13"/>
                        <a:pt x="35" y="21"/>
                      </a:cubicBezTo>
                      <a:cubicBezTo>
                        <a:pt x="45" y="18"/>
                        <a:pt x="49" y="12"/>
                        <a:pt x="49" y="12"/>
                      </a:cubicBezTo>
                      <a:cubicBezTo>
                        <a:pt x="44" y="7"/>
                        <a:pt x="38" y="5"/>
                        <a:pt x="32" y="5"/>
                      </a:cubicBezTo>
                      <a:cubicBezTo>
                        <a:pt x="29" y="5"/>
                        <a:pt x="27" y="5"/>
                        <a:pt x="25" y="6"/>
                      </a:cubicBezTo>
                      <a:close/>
                      <a:moveTo>
                        <a:pt x="52" y="15"/>
                      </a:moveTo>
                      <a:cubicBezTo>
                        <a:pt x="52" y="15"/>
                        <a:pt x="47" y="21"/>
                        <a:pt x="37" y="25"/>
                      </a:cubicBezTo>
                      <a:cubicBezTo>
                        <a:pt x="38" y="26"/>
                        <a:pt x="38" y="28"/>
                        <a:pt x="39" y="29"/>
                      </a:cubicBezTo>
                      <a:cubicBezTo>
                        <a:pt x="39" y="29"/>
                        <a:pt x="39" y="30"/>
                        <a:pt x="40" y="30"/>
                      </a:cubicBezTo>
                      <a:cubicBezTo>
                        <a:pt x="48" y="29"/>
                        <a:pt x="57" y="31"/>
                        <a:pt x="58" y="31"/>
                      </a:cubicBezTo>
                      <a:cubicBezTo>
                        <a:pt x="58" y="25"/>
                        <a:pt x="56" y="19"/>
                        <a:pt x="5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Sḻïdê">
                  <a:extLst>
                    <a:ext uri="{FF2B5EF4-FFF2-40B4-BE49-F238E27FC236}">
                      <a16:creationId xmlns="" xmlns:a16="http://schemas.microsoft.com/office/drawing/2014/main" id="{14A22ADE-0EF7-4DCE-B7AA-C82BEEA290C8}"/>
                    </a:ext>
                  </a:extLst>
                </p:cNvPr>
                <p:cNvSpPr/>
                <p:nvPr/>
              </p:nvSpPr>
              <p:spPr bwMode="auto">
                <a:xfrm>
                  <a:off x="7424496" y="4556288"/>
                  <a:ext cx="207477" cy="182031"/>
                </a:xfrm>
                <a:custGeom>
                  <a:avLst/>
                  <a:gdLst>
                    <a:gd name="T0" fmla="*/ 65 w 65"/>
                    <a:gd name="T1" fmla="*/ 19 h 57"/>
                    <a:gd name="T2" fmla="*/ 47 w 65"/>
                    <a:gd name="T3" fmla="*/ 0 h 57"/>
                    <a:gd name="T4" fmla="*/ 32 w 65"/>
                    <a:gd name="T5" fmla="*/ 6 h 57"/>
                    <a:gd name="T6" fmla="*/ 18 w 65"/>
                    <a:gd name="T7" fmla="*/ 0 h 57"/>
                    <a:gd name="T8" fmla="*/ 0 w 65"/>
                    <a:gd name="T9" fmla="*/ 19 h 57"/>
                    <a:gd name="T10" fmla="*/ 6 w 65"/>
                    <a:gd name="T11" fmla="*/ 33 h 57"/>
                    <a:gd name="T12" fmla="*/ 6 w 65"/>
                    <a:gd name="T13" fmla="*/ 33 h 57"/>
                    <a:gd name="T14" fmla="*/ 26 w 65"/>
                    <a:gd name="T15" fmla="*/ 53 h 57"/>
                    <a:gd name="T16" fmla="*/ 32 w 65"/>
                    <a:gd name="T17" fmla="*/ 57 h 57"/>
                    <a:gd name="T18" fmla="*/ 39 w 65"/>
                    <a:gd name="T19" fmla="*/ 53 h 57"/>
                    <a:gd name="T20" fmla="*/ 59 w 65"/>
                    <a:gd name="T21" fmla="*/ 33 h 57"/>
                    <a:gd name="T22" fmla="*/ 59 w 65"/>
                    <a:gd name="T23" fmla="*/ 33 h 57"/>
                    <a:gd name="T24" fmla="*/ 65 w 65"/>
                    <a:gd name="T25" fmla="*/ 19 h 57"/>
                    <a:gd name="T26" fmla="*/ 54 w 65"/>
                    <a:gd name="T27" fmla="*/ 27 h 57"/>
                    <a:gd name="T28" fmla="*/ 33 w 65"/>
                    <a:gd name="T29" fmla="*/ 47 h 57"/>
                    <a:gd name="T30" fmla="*/ 32 w 65"/>
                    <a:gd name="T31" fmla="*/ 48 h 57"/>
                    <a:gd name="T32" fmla="*/ 32 w 65"/>
                    <a:gd name="T33" fmla="*/ 47 h 57"/>
                    <a:gd name="T34" fmla="*/ 11 w 65"/>
                    <a:gd name="T35" fmla="*/ 27 h 57"/>
                    <a:gd name="T36" fmla="*/ 8 w 65"/>
                    <a:gd name="T37" fmla="*/ 19 h 57"/>
                    <a:gd name="T38" fmla="*/ 18 w 65"/>
                    <a:gd name="T39" fmla="*/ 8 h 57"/>
                    <a:gd name="T40" fmla="*/ 26 w 65"/>
                    <a:gd name="T41" fmla="*/ 11 h 57"/>
                    <a:gd name="T42" fmla="*/ 32 w 65"/>
                    <a:gd name="T43" fmla="*/ 18 h 57"/>
                    <a:gd name="T44" fmla="*/ 39 w 65"/>
                    <a:gd name="T45" fmla="*/ 11 h 57"/>
                    <a:gd name="T46" fmla="*/ 47 w 65"/>
                    <a:gd name="T47" fmla="*/ 8 h 57"/>
                    <a:gd name="T48" fmla="*/ 57 w 65"/>
                    <a:gd name="T49" fmla="*/ 19 h 57"/>
                    <a:gd name="T50" fmla="*/ 54 w 65"/>
                    <a:gd name="T5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5" h="57">
                      <a:moveTo>
                        <a:pt x="65" y="19"/>
                      </a:moveTo>
                      <a:cubicBezTo>
                        <a:pt x="65" y="8"/>
                        <a:pt x="57" y="0"/>
                        <a:pt x="47" y="0"/>
                      </a:cubicBezTo>
                      <a:cubicBezTo>
                        <a:pt x="41" y="0"/>
                        <a:pt x="36" y="2"/>
                        <a:pt x="32" y="6"/>
                      </a:cubicBezTo>
                      <a:cubicBezTo>
                        <a:pt x="29" y="2"/>
                        <a:pt x="24" y="0"/>
                        <a:pt x="18" y="0"/>
                      </a:cubicBezTo>
                      <a:cubicBezTo>
                        <a:pt x="8" y="0"/>
                        <a:pt x="0" y="8"/>
                        <a:pt x="0" y="19"/>
                      </a:cubicBezTo>
                      <a:cubicBezTo>
                        <a:pt x="0" y="24"/>
                        <a:pt x="2" y="29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8" y="55"/>
                        <a:pt x="30" y="57"/>
                        <a:pt x="32" y="57"/>
                      </a:cubicBezTo>
                      <a:cubicBezTo>
                        <a:pt x="35" y="57"/>
                        <a:pt x="37" y="55"/>
                        <a:pt x="39" y="5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29"/>
                        <a:pt x="65" y="24"/>
                        <a:pt x="65" y="19"/>
                      </a:cubicBezTo>
                      <a:close/>
                      <a:moveTo>
                        <a:pt x="54" y="27"/>
                      </a:move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47"/>
                        <a:pt x="33" y="48"/>
                        <a:pt x="32" y="48"/>
                      </a:cubicBezTo>
                      <a:cubicBezTo>
                        <a:pt x="32" y="48"/>
                        <a:pt x="32" y="47"/>
                        <a:pt x="32" y="4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4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8" y="8"/>
                      </a:cubicBezTo>
                      <a:cubicBezTo>
                        <a:pt x="22" y="8"/>
                        <a:pt x="24" y="9"/>
                        <a:pt x="26" y="1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1" y="9"/>
                        <a:pt x="43" y="8"/>
                        <a:pt x="47" y="8"/>
                      </a:cubicBezTo>
                      <a:cubicBezTo>
                        <a:pt x="52" y="8"/>
                        <a:pt x="57" y="13"/>
                        <a:pt x="57" y="19"/>
                      </a:cubicBezTo>
                      <a:cubicBezTo>
                        <a:pt x="57" y="22"/>
                        <a:pt x="56" y="24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ïsḻîdê">
                  <a:extLst>
                    <a:ext uri="{FF2B5EF4-FFF2-40B4-BE49-F238E27FC236}">
                      <a16:creationId xmlns="" xmlns:a16="http://schemas.microsoft.com/office/drawing/2014/main" id="{93BADAF1-79EC-4149-B4CA-F2F908C21DBC}"/>
                    </a:ext>
                  </a:extLst>
                </p:cNvPr>
                <p:cNvSpPr/>
                <p:nvPr/>
              </p:nvSpPr>
              <p:spPr bwMode="auto">
                <a:xfrm>
                  <a:off x="7725924" y="4971241"/>
                  <a:ext cx="150715" cy="154628"/>
                </a:xfrm>
                <a:custGeom>
                  <a:avLst/>
                  <a:gdLst>
                    <a:gd name="T0" fmla="*/ 43 w 47"/>
                    <a:gd name="T1" fmla="*/ 29 h 48"/>
                    <a:gd name="T2" fmla="*/ 47 w 47"/>
                    <a:gd name="T3" fmla="*/ 16 h 48"/>
                    <a:gd name="T4" fmla="*/ 42 w 47"/>
                    <a:gd name="T5" fmla="*/ 8 h 48"/>
                    <a:gd name="T6" fmla="*/ 37 w 47"/>
                    <a:gd name="T7" fmla="*/ 9 h 48"/>
                    <a:gd name="T8" fmla="*/ 28 w 47"/>
                    <a:gd name="T9" fmla="*/ 0 h 48"/>
                    <a:gd name="T10" fmla="*/ 19 w 47"/>
                    <a:gd name="T11" fmla="*/ 0 h 48"/>
                    <a:gd name="T12" fmla="*/ 18 w 47"/>
                    <a:gd name="T13" fmla="*/ 5 h 48"/>
                    <a:gd name="T14" fmla="*/ 5 w 47"/>
                    <a:gd name="T15" fmla="*/ 8 h 48"/>
                    <a:gd name="T16" fmla="*/ 0 w 47"/>
                    <a:gd name="T17" fmla="*/ 16 h 48"/>
                    <a:gd name="T18" fmla="*/ 4 w 47"/>
                    <a:gd name="T19" fmla="*/ 20 h 48"/>
                    <a:gd name="T20" fmla="*/ 0 w 47"/>
                    <a:gd name="T21" fmla="*/ 32 h 48"/>
                    <a:gd name="T22" fmla="*/ 5 w 47"/>
                    <a:gd name="T23" fmla="*/ 40 h 48"/>
                    <a:gd name="T24" fmla="*/ 10 w 47"/>
                    <a:gd name="T25" fmla="*/ 39 h 48"/>
                    <a:gd name="T26" fmla="*/ 19 w 47"/>
                    <a:gd name="T27" fmla="*/ 48 h 48"/>
                    <a:gd name="T28" fmla="*/ 28 w 47"/>
                    <a:gd name="T29" fmla="*/ 48 h 48"/>
                    <a:gd name="T30" fmla="*/ 29 w 47"/>
                    <a:gd name="T31" fmla="*/ 44 h 48"/>
                    <a:gd name="T32" fmla="*/ 42 w 47"/>
                    <a:gd name="T33" fmla="*/ 40 h 48"/>
                    <a:gd name="T34" fmla="*/ 47 w 47"/>
                    <a:gd name="T35" fmla="*/ 32 h 48"/>
                    <a:gd name="T36" fmla="*/ 43 w 47"/>
                    <a:gd name="T37" fmla="*/ 29 h 48"/>
                    <a:gd name="T38" fmla="*/ 23 w 47"/>
                    <a:gd name="T39" fmla="*/ 34 h 48"/>
                    <a:gd name="T40" fmla="*/ 14 w 47"/>
                    <a:gd name="T41" fmla="*/ 24 h 48"/>
                    <a:gd name="T42" fmla="*/ 23 w 47"/>
                    <a:gd name="T43" fmla="*/ 14 h 48"/>
                    <a:gd name="T44" fmla="*/ 33 w 47"/>
                    <a:gd name="T45" fmla="*/ 24 h 48"/>
                    <a:gd name="T46" fmla="*/ 23 w 47"/>
                    <a:gd name="T47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" h="48">
                      <a:moveTo>
                        <a:pt x="43" y="29"/>
                      </a:moveTo>
                      <a:cubicBezTo>
                        <a:pt x="41" y="24"/>
                        <a:pt x="42" y="19"/>
                        <a:pt x="47" y="16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1" y="9"/>
                        <a:pt x="39" y="9"/>
                        <a:pt x="37" y="9"/>
                      </a:cubicBezTo>
                      <a:cubicBezTo>
                        <a:pt x="32" y="9"/>
                        <a:pt x="28" y="5"/>
                        <a:pt x="2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"/>
                        <a:pt x="18" y="3"/>
                        <a:pt x="18" y="5"/>
                      </a:cubicBezTo>
                      <a:cubicBezTo>
                        <a:pt x="15" y="9"/>
                        <a:pt x="9" y="11"/>
                        <a:pt x="5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7"/>
                        <a:pt x="3" y="18"/>
                        <a:pt x="4" y="20"/>
                      </a:cubicBezTo>
                      <a:cubicBezTo>
                        <a:pt x="6" y="24"/>
                        <a:pt x="5" y="30"/>
                        <a:pt x="0" y="32"/>
                      </a:cubicBezTo>
                      <a:cubicBezTo>
                        <a:pt x="5" y="40"/>
                        <a:pt x="5" y="40"/>
                        <a:pt x="5" y="40"/>
                      </a:cubicBezTo>
                      <a:cubicBezTo>
                        <a:pt x="6" y="40"/>
                        <a:pt x="8" y="39"/>
                        <a:pt x="10" y="39"/>
                      </a:cubicBezTo>
                      <a:cubicBezTo>
                        <a:pt x="15" y="39"/>
                        <a:pt x="19" y="43"/>
                        <a:pt x="19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47"/>
                        <a:pt x="29" y="45"/>
                        <a:pt x="29" y="44"/>
                      </a:cubicBezTo>
                      <a:cubicBezTo>
                        <a:pt x="32" y="39"/>
                        <a:pt x="38" y="38"/>
                        <a:pt x="42" y="40"/>
                      </a:cubicBezTo>
                      <a:cubicBezTo>
                        <a:pt x="47" y="32"/>
                        <a:pt x="47" y="32"/>
                        <a:pt x="47" y="32"/>
                      </a:cubicBezTo>
                      <a:cubicBezTo>
                        <a:pt x="45" y="31"/>
                        <a:pt x="44" y="30"/>
                        <a:pt x="43" y="29"/>
                      </a:cubicBezTo>
                      <a:close/>
                      <a:moveTo>
                        <a:pt x="23" y="34"/>
                      </a:moveTo>
                      <a:cubicBezTo>
                        <a:pt x="18" y="34"/>
                        <a:pt x="14" y="30"/>
                        <a:pt x="14" y="24"/>
                      </a:cubicBezTo>
                      <a:cubicBezTo>
                        <a:pt x="14" y="19"/>
                        <a:pt x="18" y="14"/>
                        <a:pt x="23" y="14"/>
                      </a:cubicBezTo>
                      <a:cubicBezTo>
                        <a:pt x="29" y="14"/>
                        <a:pt x="33" y="19"/>
                        <a:pt x="33" y="24"/>
                      </a:cubicBezTo>
                      <a:cubicBezTo>
                        <a:pt x="33" y="30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şlîdè">
                  <a:extLst>
                    <a:ext uri="{FF2B5EF4-FFF2-40B4-BE49-F238E27FC236}">
                      <a16:creationId xmlns="" xmlns:a16="http://schemas.microsoft.com/office/drawing/2014/main" id="{2F005251-78B1-43D7-9A49-FD388BE32C26}"/>
                    </a:ext>
                  </a:extLst>
                </p:cNvPr>
                <p:cNvSpPr/>
                <p:nvPr/>
              </p:nvSpPr>
              <p:spPr bwMode="auto">
                <a:xfrm>
                  <a:off x="6888188" y="4926222"/>
                  <a:ext cx="248581" cy="250538"/>
                </a:xfrm>
                <a:custGeom>
                  <a:avLst/>
                  <a:gdLst>
                    <a:gd name="T0" fmla="*/ 67 w 127"/>
                    <a:gd name="T1" fmla="*/ 0 h 128"/>
                    <a:gd name="T2" fmla="*/ 55 w 127"/>
                    <a:gd name="T3" fmla="*/ 13 h 128"/>
                    <a:gd name="T4" fmla="*/ 67 w 127"/>
                    <a:gd name="T5" fmla="*/ 25 h 128"/>
                    <a:gd name="T6" fmla="*/ 39 w 127"/>
                    <a:gd name="T7" fmla="*/ 56 h 128"/>
                    <a:gd name="T8" fmla="*/ 11 w 127"/>
                    <a:gd name="T9" fmla="*/ 56 h 128"/>
                    <a:gd name="T10" fmla="*/ 32 w 127"/>
                    <a:gd name="T11" fmla="*/ 79 h 128"/>
                    <a:gd name="T12" fmla="*/ 0 w 127"/>
                    <a:gd name="T13" fmla="*/ 123 h 128"/>
                    <a:gd name="T14" fmla="*/ 0 w 127"/>
                    <a:gd name="T15" fmla="*/ 128 h 128"/>
                    <a:gd name="T16" fmla="*/ 5 w 127"/>
                    <a:gd name="T17" fmla="*/ 128 h 128"/>
                    <a:gd name="T18" fmla="*/ 49 w 127"/>
                    <a:gd name="T19" fmla="*/ 93 h 128"/>
                    <a:gd name="T20" fmla="*/ 72 w 127"/>
                    <a:gd name="T21" fmla="*/ 116 h 128"/>
                    <a:gd name="T22" fmla="*/ 72 w 127"/>
                    <a:gd name="T23" fmla="*/ 88 h 128"/>
                    <a:gd name="T24" fmla="*/ 103 w 127"/>
                    <a:gd name="T25" fmla="*/ 61 h 128"/>
                    <a:gd name="T26" fmla="*/ 114 w 127"/>
                    <a:gd name="T27" fmla="*/ 72 h 128"/>
                    <a:gd name="T28" fmla="*/ 127 w 127"/>
                    <a:gd name="T29" fmla="*/ 61 h 128"/>
                    <a:gd name="T30" fmla="*/ 67 w 127"/>
                    <a:gd name="T31" fmla="*/ 0 h 128"/>
                    <a:gd name="T32" fmla="*/ 55 w 127"/>
                    <a:gd name="T33" fmla="*/ 69 h 128"/>
                    <a:gd name="T34" fmla="*/ 47 w 127"/>
                    <a:gd name="T35" fmla="*/ 61 h 128"/>
                    <a:gd name="T36" fmla="*/ 75 w 127"/>
                    <a:gd name="T37" fmla="*/ 33 h 128"/>
                    <a:gd name="T38" fmla="*/ 83 w 127"/>
                    <a:gd name="T39" fmla="*/ 41 h 128"/>
                    <a:gd name="T40" fmla="*/ 55 w 127"/>
                    <a:gd name="T41" fmla="*/ 6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7" h="128">
                      <a:moveTo>
                        <a:pt x="67" y="0"/>
                      </a:moveTo>
                      <a:lnTo>
                        <a:pt x="55" y="13"/>
                      </a:lnTo>
                      <a:lnTo>
                        <a:pt x="67" y="25"/>
                      </a:lnTo>
                      <a:lnTo>
                        <a:pt x="39" y="56"/>
                      </a:lnTo>
                      <a:lnTo>
                        <a:pt x="11" y="56"/>
                      </a:lnTo>
                      <a:lnTo>
                        <a:pt x="32" y="79"/>
                      </a:lnTo>
                      <a:lnTo>
                        <a:pt x="0" y="123"/>
                      </a:lnTo>
                      <a:lnTo>
                        <a:pt x="0" y="128"/>
                      </a:lnTo>
                      <a:lnTo>
                        <a:pt x="5" y="128"/>
                      </a:lnTo>
                      <a:lnTo>
                        <a:pt x="49" y="93"/>
                      </a:lnTo>
                      <a:lnTo>
                        <a:pt x="72" y="116"/>
                      </a:lnTo>
                      <a:lnTo>
                        <a:pt x="72" y="88"/>
                      </a:lnTo>
                      <a:lnTo>
                        <a:pt x="103" y="61"/>
                      </a:lnTo>
                      <a:lnTo>
                        <a:pt x="114" y="72"/>
                      </a:lnTo>
                      <a:lnTo>
                        <a:pt x="127" y="61"/>
                      </a:lnTo>
                      <a:lnTo>
                        <a:pt x="67" y="0"/>
                      </a:lnTo>
                      <a:close/>
                      <a:moveTo>
                        <a:pt x="55" y="69"/>
                      </a:moveTo>
                      <a:lnTo>
                        <a:pt x="47" y="61"/>
                      </a:lnTo>
                      <a:lnTo>
                        <a:pt x="75" y="33"/>
                      </a:lnTo>
                      <a:lnTo>
                        <a:pt x="83" y="41"/>
                      </a:lnTo>
                      <a:lnTo>
                        <a:pt x="55" y="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î$ḻiḍè">
                  <a:extLst>
                    <a:ext uri="{FF2B5EF4-FFF2-40B4-BE49-F238E27FC236}">
                      <a16:creationId xmlns="" xmlns:a16="http://schemas.microsoft.com/office/drawing/2014/main" id="{C40FA9CA-AF05-4AC8-A786-3858092743B1}"/>
                    </a:ext>
                  </a:extLst>
                </p:cNvPr>
                <p:cNvSpPr/>
                <p:nvPr/>
              </p:nvSpPr>
              <p:spPr bwMode="auto">
                <a:xfrm>
                  <a:off x="6868614" y="4354682"/>
                  <a:ext cx="182032" cy="185946"/>
                </a:xfrm>
                <a:custGeom>
                  <a:avLst/>
                  <a:gdLst>
                    <a:gd name="T0" fmla="*/ 57 w 57"/>
                    <a:gd name="T1" fmla="*/ 29 h 58"/>
                    <a:gd name="T2" fmla="*/ 28 w 57"/>
                    <a:gd name="T3" fmla="*/ 58 h 58"/>
                    <a:gd name="T4" fmla="*/ 0 w 57"/>
                    <a:gd name="T5" fmla="*/ 29 h 58"/>
                    <a:gd name="T6" fmla="*/ 28 w 57"/>
                    <a:gd name="T7" fmla="*/ 0 h 58"/>
                    <a:gd name="T8" fmla="*/ 57 w 57"/>
                    <a:gd name="T9" fmla="*/ 29 h 58"/>
                    <a:gd name="T10" fmla="*/ 5 w 57"/>
                    <a:gd name="T11" fmla="*/ 29 h 58"/>
                    <a:gd name="T12" fmla="*/ 28 w 57"/>
                    <a:gd name="T13" fmla="*/ 52 h 58"/>
                    <a:gd name="T14" fmla="*/ 52 w 57"/>
                    <a:gd name="T15" fmla="*/ 29 h 58"/>
                    <a:gd name="T16" fmla="*/ 28 w 57"/>
                    <a:gd name="T17" fmla="*/ 6 h 58"/>
                    <a:gd name="T18" fmla="*/ 5 w 57"/>
                    <a:gd name="T19" fmla="*/ 29 h 58"/>
                    <a:gd name="T20" fmla="*/ 31 w 57"/>
                    <a:gd name="T21" fmla="*/ 12 h 58"/>
                    <a:gd name="T22" fmla="*/ 45 w 57"/>
                    <a:gd name="T23" fmla="*/ 26 h 58"/>
                    <a:gd name="T24" fmla="*/ 45 w 57"/>
                    <a:gd name="T25" fmla="*/ 31 h 58"/>
                    <a:gd name="T26" fmla="*/ 40 w 57"/>
                    <a:gd name="T27" fmla="*/ 31 h 58"/>
                    <a:gd name="T28" fmla="*/ 32 w 57"/>
                    <a:gd name="T29" fmla="*/ 23 h 58"/>
                    <a:gd name="T30" fmla="*/ 32 w 57"/>
                    <a:gd name="T31" fmla="*/ 43 h 58"/>
                    <a:gd name="T32" fmla="*/ 28 w 57"/>
                    <a:gd name="T33" fmla="*/ 47 h 58"/>
                    <a:gd name="T34" fmla="*/ 25 w 57"/>
                    <a:gd name="T35" fmla="*/ 43 h 58"/>
                    <a:gd name="T36" fmla="*/ 25 w 57"/>
                    <a:gd name="T37" fmla="*/ 23 h 58"/>
                    <a:gd name="T38" fmla="*/ 17 w 57"/>
                    <a:gd name="T39" fmla="*/ 31 h 58"/>
                    <a:gd name="T40" fmla="*/ 12 w 57"/>
                    <a:gd name="T41" fmla="*/ 31 h 58"/>
                    <a:gd name="T42" fmla="*/ 11 w 57"/>
                    <a:gd name="T43" fmla="*/ 29 h 58"/>
                    <a:gd name="T44" fmla="*/ 12 w 57"/>
                    <a:gd name="T45" fmla="*/ 26 h 58"/>
                    <a:gd name="T46" fmla="*/ 26 w 57"/>
                    <a:gd name="T47" fmla="*/ 12 h 58"/>
                    <a:gd name="T48" fmla="*/ 31 w 57"/>
                    <a:gd name="T49" fmla="*/ 1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58">
                      <a:moveTo>
                        <a:pt x="57" y="29"/>
                      </a:moveTo>
                      <a:cubicBezTo>
                        <a:pt x="57" y="45"/>
                        <a:pt x="44" y="58"/>
                        <a:pt x="28" y="58"/>
                      </a:cubicBez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4" y="0"/>
                        <a:pt x="57" y="13"/>
                        <a:pt x="57" y="29"/>
                      </a:cubicBezTo>
                      <a:close/>
                      <a:moveTo>
                        <a:pt x="5" y="29"/>
                      </a:moveTo>
                      <a:cubicBezTo>
                        <a:pt x="5" y="42"/>
                        <a:pt x="16" y="52"/>
                        <a:pt x="28" y="52"/>
                      </a:cubicBezTo>
                      <a:cubicBezTo>
                        <a:pt x="41" y="52"/>
                        <a:pt x="52" y="42"/>
                        <a:pt x="52" y="29"/>
                      </a:cubicBezTo>
                      <a:cubicBezTo>
                        <a:pt x="52" y="16"/>
                        <a:pt x="41" y="6"/>
                        <a:pt x="28" y="6"/>
                      </a:cubicBezTo>
                      <a:cubicBezTo>
                        <a:pt x="16" y="6"/>
                        <a:pt x="5" y="16"/>
                        <a:pt x="5" y="29"/>
                      </a:cubicBezTo>
                      <a:close/>
                      <a:moveTo>
                        <a:pt x="31" y="12"/>
                      </a:move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7" y="28"/>
                        <a:pt x="47" y="30"/>
                        <a:pt x="45" y="31"/>
                      </a:cubicBezTo>
                      <a:cubicBezTo>
                        <a:pt x="44" y="33"/>
                        <a:pt x="42" y="33"/>
                        <a:pt x="40" y="3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2" y="45"/>
                        <a:pt x="30" y="47"/>
                        <a:pt x="28" y="47"/>
                      </a:cubicBezTo>
                      <a:cubicBezTo>
                        <a:pt x="26" y="47"/>
                        <a:pt x="25" y="45"/>
                        <a:pt x="25" y="4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5" y="33"/>
                        <a:pt x="13" y="33"/>
                        <a:pt x="12" y="31"/>
                      </a:cubicBezTo>
                      <a:cubicBezTo>
                        <a:pt x="11" y="31"/>
                        <a:pt x="11" y="30"/>
                        <a:pt x="11" y="29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30" y="11"/>
                        <a:pt x="3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ṩḷiḍê">
                  <a:extLst>
                    <a:ext uri="{FF2B5EF4-FFF2-40B4-BE49-F238E27FC236}">
                      <a16:creationId xmlns="" xmlns:a16="http://schemas.microsoft.com/office/drawing/2014/main" id="{7BC132C4-BEF0-4090-A2BD-7D54D0E79163}"/>
                    </a:ext>
                  </a:extLst>
                </p:cNvPr>
                <p:cNvSpPr/>
                <p:nvPr/>
              </p:nvSpPr>
              <p:spPr bwMode="auto">
                <a:xfrm>
                  <a:off x="6958652" y="3260536"/>
                  <a:ext cx="287728" cy="160501"/>
                </a:xfrm>
                <a:custGeom>
                  <a:avLst/>
                  <a:gdLst>
                    <a:gd name="T0" fmla="*/ 83 w 90"/>
                    <a:gd name="T1" fmla="*/ 46 h 50"/>
                    <a:gd name="T2" fmla="*/ 85 w 90"/>
                    <a:gd name="T3" fmla="*/ 36 h 50"/>
                    <a:gd name="T4" fmla="*/ 87 w 90"/>
                    <a:gd name="T5" fmla="*/ 27 h 50"/>
                    <a:gd name="T6" fmla="*/ 89 w 90"/>
                    <a:gd name="T7" fmla="*/ 16 h 50"/>
                    <a:gd name="T8" fmla="*/ 86 w 90"/>
                    <a:gd name="T9" fmla="*/ 10 h 50"/>
                    <a:gd name="T10" fmla="*/ 64 w 90"/>
                    <a:gd name="T11" fmla="*/ 1 h 50"/>
                    <a:gd name="T12" fmla="*/ 57 w 90"/>
                    <a:gd name="T13" fmla="*/ 3 h 50"/>
                    <a:gd name="T14" fmla="*/ 52 w 90"/>
                    <a:gd name="T15" fmla="*/ 13 h 50"/>
                    <a:gd name="T16" fmla="*/ 51 w 90"/>
                    <a:gd name="T17" fmla="*/ 14 h 50"/>
                    <a:gd name="T18" fmla="*/ 15 w 90"/>
                    <a:gd name="T19" fmla="*/ 6 h 50"/>
                    <a:gd name="T20" fmla="*/ 0 w 90"/>
                    <a:gd name="T21" fmla="*/ 13 h 50"/>
                    <a:gd name="T22" fmla="*/ 8 w 90"/>
                    <a:gd name="T23" fmla="*/ 25 h 50"/>
                    <a:gd name="T24" fmla="*/ 12 w 90"/>
                    <a:gd name="T25" fmla="*/ 22 h 50"/>
                    <a:gd name="T26" fmla="*/ 17 w 90"/>
                    <a:gd name="T27" fmla="*/ 30 h 50"/>
                    <a:gd name="T28" fmla="*/ 25 w 90"/>
                    <a:gd name="T29" fmla="*/ 25 h 50"/>
                    <a:gd name="T30" fmla="*/ 30 w 90"/>
                    <a:gd name="T31" fmla="*/ 33 h 50"/>
                    <a:gd name="T32" fmla="*/ 38 w 90"/>
                    <a:gd name="T33" fmla="*/ 28 h 50"/>
                    <a:gd name="T34" fmla="*/ 43 w 90"/>
                    <a:gd name="T35" fmla="*/ 35 h 50"/>
                    <a:gd name="T36" fmla="*/ 47 w 90"/>
                    <a:gd name="T37" fmla="*/ 33 h 50"/>
                    <a:gd name="T38" fmla="*/ 47 w 90"/>
                    <a:gd name="T39" fmla="*/ 34 h 50"/>
                    <a:gd name="T40" fmla="*/ 48 w 90"/>
                    <a:gd name="T41" fmla="*/ 45 h 50"/>
                    <a:gd name="T42" fmla="*/ 54 w 90"/>
                    <a:gd name="T43" fmla="*/ 50 h 50"/>
                    <a:gd name="T44" fmla="*/ 78 w 90"/>
                    <a:gd name="T45" fmla="*/ 50 h 50"/>
                    <a:gd name="T46" fmla="*/ 83 w 90"/>
                    <a:gd name="T47" fmla="*/ 46 h 50"/>
                    <a:gd name="T48" fmla="*/ 17 w 90"/>
                    <a:gd name="T49" fmla="*/ 15 h 50"/>
                    <a:gd name="T50" fmla="*/ 18 w 90"/>
                    <a:gd name="T51" fmla="*/ 11 h 50"/>
                    <a:gd name="T52" fmla="*/ 49 w 90"/>
                    <a:gd name="T53" fmla="*/ 17 h 50"/>
                    <a:gd name="T54" fmla="*/ 48 w 90"/>
                    <a:gd name="T55" fmla="*/ 22 h 50"/>
                    <a:gd name="T56" fmla="*/ 17 w 90"/>
                    <a:gd name="T57" fmla="*/ 15 h 50"/>
                    <a:gd name="T58" fmla="*/ 73 w 90"/>
                    <a:gd name="T59" fmla="*/ 45 h 50"/>
                    <a:gd name="T60" fmla="*/ 69 w 90"/>
                    <a:gd name="T61" fmla="*/ 44 h 50"/>
                    <a:gd name="T62" fmla="*/ 67 w 90"/>
                    <a:gd name="T63" fmla="*/ 41 h 50"/>
                    <a:gd name="T64" fmla="*/ 73 w 90"/>
                    <a:gd name="T65" fmla="*/ 14 h 50"/>
                    <a:gd name="T66" fmla="*/ 75 w 90"/>
                    <a:gd name="T67" fmla="*/ 12 h 50"/>
                    <a:gd name="T68" fmla="*/ 80 w 90"/>
                    <a:gd name="T69" fmla="*/ 13 h 50"/>
                    <a:gd name="T70" fmla="*/ 82 w 90"/>
                    <a:gd name="T71" fmla="*/ 16 h 50"/>
                    <a:gd name="T72" fmla="*/ 76 w 90"/>
                    <a:gd name="T73" fmla="*/ 43 h 50"/>
                    <a:gd name="T74" fmla="*/ 73 w 90"/>
                    <a:gd name="T75" fmla="*/ 4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50">
                      <a:moveTo>
                        <a:pt x="83" y="46"/>
                      </a:move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6" y="33"/>
                        <a:pt x="87" y="29"/>
                        <a:pt x="87" y="27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90" y="14"/>
                        <a:pt x="88" y="11"/>
                        <a:pt x="86" y="10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2" y="0"/>
                        <a:pt x="59" y="1"/>
                        <a:pt x="57" y="3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1" y="13"/>
                        <a:pt x="51" y="13"/>
                        <a:pt x="51" y="14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4"/>
                        <a:pt x="47" y="34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9" y="48"/>
                        <a:pt x="51" y="50"/>
                        <a:pt x="54" y="50"/>
                      </a:cubicBezTo>
                      <a:cubicBezTo>
                        <a:pt x="78" y="50"/>
                        <a:pt x="78" y="50"/>
                        <a:pt x="78" y="50"/>
                      </a:cubicBezTo>
                      <a:cubicBezTo>
                        <a:pt x="80" y="50"/>
                        <a:pt x="83" y="48"/>
                        <a:pt x="83" y="46"/>
                      </a:cubicBezTo>
                      <a:close/>
                      <a:moveTo>
                        <a:pt x="17" y="15"/>
                      </a:move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lnTo>
                        <a:pt x="17" y="15"/>
                      </a:lnTo>
                      <a:close/>
                      <a:moveTo>
                        <a:pt x="73" y="45"/>
                      </a:move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7" y="44"/>
                        <a:pt x="67" y="42"/>
                        <a:pt x="67" y="41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3"/>
                        <a:pt x="74" y="12"/>
                        <a:pt x="75" y="12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5"/>
                        <a:pt x="82" y="16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4"/>
                        <a:pt x="74" y="45"/>
                        <a:pt x="7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iŝľîḑè">
                  <a:extLst>
                    <a:ext uri="{FF2B5EF4-FFF2-40B4-BE49-F238E27FC236}">
                      <a16:creationId xmlns="" xmlns:a16="http://schemas.microsoft.com/office/drawing/2014/main" id="{A9CA7CD5-DEE3-474D-951F-89E997BA9709}"/>
                    </a:ext>
                  </a:extLst>
                </p:cNvPr>
                <p:cNvSpPr/>
                <p:nvPr/>
              </p:nvSpPr>
              <p:spPr bwMode="auto">
                <a:xfrm>
                  <a:off x="7696565" y="835405"/>
                  <a:ext cx="207477" cy="205519"/>
                </a:xfrm>
                <a:custGeom>
                  <a:avLst/>
                  <a:gdLst>
                    <a:gd name="T0" fmla="*/ 0 w 65"/>
                    <a:gd name="T1" fmla="*/ 32 h 64"/>
                    <a:gd name="T2" fmla="*/ 65 w 65"/>
                    <a:gd name="T3" fmla="*/ 32 h 64"/>
                    <a:gd name="T4" fmla="*/ 51 w 65"/>
                    <a:gd name="T5" fmla="*/ 42 h 64"/>
                    <a:gd name="T6" fmla="*/ 60 w 65"/>
                    <a:gd name="T7" fmla="*/ 34 h 64"/>
                    <a:gd name="T8" fmla="*/ 51 w 65"/>
                    <a:gd name="T9" fmla="*/ 42 h 64"/>
                    <a:gd name="T10" fmla="*/ 13 w 65"/>
                    <a:gd name="T11" fmla="*/ 30 h 64"/>
                    <a:gd name="T12" fmla="*/ 7 w 65"/>
                    <a:gd name="T13" fmla="*/ 21 h 64"/>
                    <a:gd name="T14" fmla="*/ 46 w 65"/>
                    <a:gd name="T15" fmla="*/ 21 h 64"/>
                    <a:gd name="T16" fmla="*/ 35 w 65"/>
                    <a:gd name="T17" fmla="*/ 30 h 64"/>
                    <a:gd name="T18" fmla="*/ 46 w 65"/>
                    <a:gd name="T19" fmla="*/ 21 h 64"/>
                    <a:gd name="T20" fmla="*/ 35 w 65"/>
                    <a:gd name="T21" fmla="*/ 4 h 64"/>
                    <a:gd name="T22" fmla="*/ 42 w 65"/>
                    <a:gd name="T23" fmla="*/ 11 h 64"/>
                    <a:gd name="T24" fmla="*/ 35 w 65"/>
                    <a:gd name="T25" fmla="*/ 17 h 64"/>
                    <a:gd name="T26" fmla="*/ 27 w 65"/>
                    <a:gd name="T27" fmla="*/ 6 h 64"/>
                    <a:gd name="T28" fmla="*/ 30 w 65"/>
                    <a:gd name="T29" fmla="*/ 17 h 64"/>
                    <a:gd name="T30" fmla="*/ 23 w 65"/>
                    <a:gd name="T31" fmla="*/ 11 h 64"/>
                    <a:gd name="T32" fmla="*/ 30 w 65"/>
                    <a:gd name="T33" fmla="*/ 30 h 64"/>
                    <a:gd name="T34" fmla="*/ 19 w 65"/>
                    <a:gd name="T35" fmla="*/ 21 h 64"/>
                    <a:gd name="T36" fmla="*/ 7 w 65"/>
                    <a:gd name="T37" fmla="*/ 42 h 64"/>
                    <a:gd name="T38" fmla="*/ 13 w 65"/>
                    <a:gd name="T39" fmla="*/ 34 h 64"/>
                    <a:gd name="T40" fmla="*/ 7 w 65"/>
                    <a:gd name="T41" fmla="*/ 42 h 64"/>
                    <a:gd name="T42" fmla="*/ 30 w 65"/>
                    <a:gd name="T43" fmla="*/ 34 h 64"/>
                    <a:gd name="T44" fmla="*/ 19 w 65"/>
                    <a:gd name="T45" fmla="*/ 42 h 64"/>
                    <a:gd name="T46" fmla="*/ 30 w 65"/>
                    <a:gd name="T47" fmla="*/ 47 h 64"/>
                    <a:gd name="T48" fmla="*/ 27 w 65"/>
                    <a:gd name="T49" fmla="*/ 58 h 64"/>
                    <a:gd name="T50" fmla="*/ 20 w 65"/>
                    <a:gd name="T51" fmla="*/ 47 h 64"/>
                    <a:gd name="T52" fmla="*/ 42 w 65"/>
                    <a:gd name="T53" fmla="*/ 52 h 64"/>
                    <a:gd name="T54" fmla="*/ 35 w 65"/>
                    <a:gd name="T55" fmla="*/ 59 h 64"/>
                    <a:gd name="T56" fmla="*/ 45 w 65"/>
                    <a:gd name="T57" fmla="*/ 47 h 64"/>
                    <a:gd name="T58" fmla="*/ 35 w 65"/>
                    <a:gd name="T59" fmla="*/ 42 h 64"/>
                    <a:gd name="T60" fmla="*/ 47 w 65"/>
                    <a:gd name="T61" fmla="*/ 34 h 64"/>
                    <a:gd name="T62" fmla="*/ 35 w 65"/>
                    <a:gd name="T63" fmla="*/ 42 h 64"/>
                    <a:gd name="T64" fmla="*/ 51 w 65"/>
                    <a:gd name="T65" fmla="*/ 21 h 64"/>
                    <a:gd name="T66" fmla="*/ 60 w 65"/>
                    <a:gd name="T67" fmla="*/ 30 h 64"/>
                    <a:gd name="T68" fmla="*/ 56 w 65"/>
                    <a:gd name="T69" fmla="*/ 17 h 64"/>
                    <a:gd name="T70" fmla="*/ 44 w 65"/>
                    <a:gd name="T71" fmla="*/ 7 h 64"/>
                    <a:gd name="T72" fmla="*/ 56 w 65"/>
                    <a:gd name="T73" fmla="*/ 17 h 64"/>
                    <a:gd name="T74" fmla="*/ 20 w 65"/>
                    <a:gd name="T75" fmla="*/ 7 h 64"/>
                    <a:gd name="T76" fmla="*/ 9 w 65"/>
                    <a:gd name="T77" fmla="*/ 17 h 64"/>
                    <a:gd name="T78" fmla="*/ 9 w 65"/>
                    <a:gd name="T79" fmla="*/ 47 h 64"/>
                    <a:gd name="T80" fmla="*/ 20 w 65"/>
                    <a:gd name="T81" fmla="*/ 57 h 64"/>
                    <a:gd name="T82" fmla="*/ 9 w 65"/>
                    <a:gd name="T83" fmla="*/ 47 h 64"/>
                    <a:gd name="T84" fmla="*/ 44 w 65"/>
                    <a:gd name="T85" fmla="*/ 57 h 64"/>
                    <a:gd name="T86" fmla="*/ 56 w 65"/>
                    <a:gd name="T87" fmla="*/ 4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64">
                      <a:moveTo>
                        <a:pt x="32" y="0"/>
                      </a:move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4"/>
                        <a:pt x="32" y="64"/>
                      </a:cubicBezTo>
                      <a:cubicBezTo>
                        <a:pt x="50" y="64"/>
                        <a:pt x="65" y="49"/>
                        <a:pt x="65" y="32"/>
                      </a:cubicBezTo>
                      <a:cubicBezTo>
                        <a:pt x="65" y="14"/>
                        <a:pt x="50" y="0"/>
                        <a:pt x="32" y="0"/>
                      </a:cubicBezTo>
                      <a:close/>
                      <a:moveTo>
                        <a:pt x="51" y="42"/>
                      </a:moveTo>
                      <a:cubicBezTo>
                        <a:pt x="51" y="40"/>
                        <a:pt x="52" y="37"/>
                        <a:pt x="52" y="34"/>
                      </a:cubicBezTo>
                      <a:cubicBezTo>
                        <a:pt x="60" y="34"/>
                        <a:pt x="60" y="34"/>
                        <a:pt x="60" y="34"/>
                      </a:cubicBezTo>
                      <a:cubicBezTo>
                        <a:pt x="60" y="37"/>
                        <a:pt x="59" y="40"/>
                        <a:pt x="58" y="42"/>
                      </a:cubicBezTo>
                      <a:lnTo>
                        <a:pt x="51" y="42"/>
                      </a:lnTo>
                      <a:close/>
                      <a:moveTo>
                        <a:pt x="14" y="21"/>
                      </a:moveTo>
                      <a:cubicBezTo>
                        <a:pt x="14" y="24"/>
                        <a:pt x="13" y="27"/>
                        <a:pt x="13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7"/>
                        <a:pt x="6" y="24"/>
                        <a:pt x="7" y="21"/>
                      </a:cubicBezTo>
                      <a:lnTo>
                        <a:pt x="14" y="21"/>
                      </a:lnTo>
                      <a:close/>
                      <a:moveTo>
                        <a:pt x="46" y="21"/>
                      </a:moveTo>
                      <a:cubicBezTo>
                        <a:pt x="47" y="24"/>
                        <a:pt x="47" y="27"/>
                        <a:pt x="47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lnTo>
                        <a:pt x="46" y="21"/>
                      </a:lnTo>
                      <a:close/>
                      <a:moveTo>
                        <a:pt x="35" y="17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5"/>
                        <a:pt x="37" y="5"/>
                        <a:pt x="38" y="6"/>
                      </a:cubicBezTo>
                      <a:cubicBezTo>
                        <a:pt x="39" y="7"/>
                        <a:pt x="41" y="9"/>
                        <a:pt x="42" y="11"/>
                      </a:cubicBezTo>
                      <a:cubicBezTo>
                        <a:pt x="43" y="13"/>
                        <a:pt x="44" y="15"/>
                        <a:pt x="4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lose/>
                      <a:moveTo>
                        <a:pt x="23" y="11"/>
                      </a:moveTo>
                      <a:cubicBezTo>
                        <a:pt x="24" y="9"/>
                        <a:pt x="26" y="7"/>
                        <a:pt x="27" y="6"/>
                      </a:cubicBezTo>
                      <a:cubicBezTo>
                        <a:pt x="28" y="5"/>
                        <a:pt x="29" y="5"/>
                        <a:pt x="30" y="4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5"/>
                        <a:pt x="22" y="13"/>
                        <a:pt x="23" y="11"/>
                      </a:cubicBezTo>
                      <a:close/>
                      <a:moveTo>
                        <a:pt x="30" y="21"/>
                      </a:move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27"/>
                        <a:pt x="18" y="24"/>
                        <a:pt x="19" y="21"/>
                      </a:cubicBezTo>
                      <a:lnTo>
                        <a:pt x="30" y="21"/>
                      </a:lnTo>
                      <a:close/>
                      <a:moveTo>
                        <a:pt x="7" y="42"/>
                      </a:moveTo>
                      <a:cubicBezTo>
                        <a:pt x="6" y="40"/>
                        <a:pt x="5" y="37"/>
                        <a:pt x="5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3" y="37"/>
                        <a:pt x="14" y="40"/>
                        <a:pt x="14" y="42"/>
                      </a:cubicBezTo>
                      <a:lnTo>
                        <a:pt x="7" y="42"/>
                      </a:lnTo>
                      <a:close/>
                      <a:moveTo>
                        <a:pt x="18" y="34"/>
                      </a:move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8" y="40"/>
                        <a:pt x="18" y="37"/>
                        <a:pt x="18" y="34"/>
                      </a:cubicBezTo>
                      <a:close/>
                      <a:moveTo>
                        <a:pt x="30" y="47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9" y="59"/>
                        <a:pt x="28" y="58"/>
                        <a:pt x="27" y="58"/>
                      </a:cubicBezTo>
                      <a:cubicBezTo>
                        <a:pt x="26" y="57"/>
                        <a:pt x="24" y="55"/>
                        <a:pt x="23" y="52"/>
                      </a:cubicBezTo>
                      <a:cubicBezTo>
                        <a:pt x="22" y="51"/>
                        <a:pt x="21" y="49"/>
                        <a:pt x="2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42" y="52"/>
                      </a:moveTo>
                      <a:cubicBezTo>
                        <a:pt x="41" y="55"/>
                        <a:pt x="39" y="57"/>
                        <a:pt x="38" y="58"/>
                      </a:cubicBezTo>
                      <a:cubicBezTo>
                        <a:pt x="37" y="58"/>
                        <a:pt x="36" y="59"/>
                        <a:pt x="35" y="59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5" y="47"/>
                        <a:pt x="45" y="47"/>
                        <a:pt x="45" y="47"/>
                      </a:cubicBezTo>
                      <a:cubicBezTo>
                        <a:pt x="44" y="49"/>
                        <a:pt x="43" y="51"/>
                        <a:pt x="42" y="52"/>
                      </a:cubicBezTo>
                      <a:close/>
                      <a:moveTo>
                        <a:pt x="35" y="42"/>
                      </a:move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7"/>
                        <a:pt x="47" y="40"/>
                        <a:pt x="46" y="42"/>
                      </a:cubicBezTo>
                      <a:lnTo>
                        <a:pt x="35" y="42"/>
                      </a:lnTo>
                      <a:close/>
                      <a:moveTo>
                        <a:pt x="52" y="30"/>
                      </a:moveTo>
                      <a:cubicBezTo>
                        <a:pt x="52" y="27"/>
                        <a:pt x="51" y="24"/>
                        <a:pt x="51" y="21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24"/>
                        <a:pt x="60" y="27"/>
                        <a:pt x="60" y="30"/>
                      </a:cubicBezTo>
                      <a:lnTo>
                        <a:pt x="52" y="30"/>
                      </a:lnTo>
                      <a:close/>
                      <a:moveTo>
                        <a:pt x="56" y="17"/>
                      </a:move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48" y="13"/>
                        <a:pt x="47" y="9"/>
                        <a:pt x="44" y="7"/>
                      </a:cubicBezTo>
                      <a:cubicBezTo>
                        <a:pt x="47" y="8"/>
                        <a:pt x="50" y="10"/>
                        <a:pt x="52" y="12"/>
                      </a:cubicBezTo>
                      <a:cubicBezTo>
                        <a:pt x="54" y="14"/>
                        <a:pt x="55" y="15"/>
                        <a:pt x="56" y="17"/>
                      </a:cubicBezTo>
                      <a:close/>
                      <a:moveTo>
                        <a:pt x="13" y="12"/>
                      </a:moveTo>
                      <a:cubicBezTo>
                        <a:pt x="15" y="10"/>
                        <a:pt x="18" y="8"/>
                        <a:pt x="20" y="7"/>
                      </a:cubicBezTo>
                      <a:cubicBezTo>
                        <a:pt x="18" y="9"/>
                        <a:pt x="17" y="13"/>
                        <a:pt x="15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5"/>
                        <a:pt x="11" y="14"/>
                        <a:pt x="13" y="12"/>
                      </a:cubicBezTo>
                      <a:close/>
                      <a:moveTo>
                        <a:pt x="9" y="47"/>
                      </a:move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7" y="51"/>
                        <a:pt x="18" y="54"/>
                        <a:pt x="20" y="57"/>
                      </a:cubicBezTo>
                      <a:cubicBezTo>
                        <a:pt x="18" y="55"/>
                        <a:pt x="15" y="54"/>
                        <a:pt x="13" y="51"/>
                      </a:cubicBezTo>
                      <a:cubicBezTo>
                        <a:pt x="11" y="50"/>
                        <a:pt x="10" y="48"/>
                        <a:pt x="9" y="47"/>
                      </a:cubicBezTo>
                      <a:close/>
                      <a:moveTo>
                        <a:pt x="52" y="51"/>
                      </a:moveTo>
                      <a:cubicBezTo>
                        <a:pt x="50" y="54"/>
                        <a:pt x="47" y="55"/>
                        <a:pt x="44" y="57"/>
                      </a:cubicBezTo>
                      <a:cubicBezTo>
                        <a:pt x="47" y="54"/>
                        <a:pt x="48" y="51"/>
                        <a:pt x="50" y="47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5" y="48"/>
                        <a:pt x="54" y="50"/>
                        <a:pt x="52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ŝḻïďé">
                  <a:extLst>
                    <a:ext uri="{FF2B5EF4-FFF2-40B4-BE49-F238E27FC236}">
                      <a16:creationId xmlns="" xmlns:a16="http://schemas.microsoft.com/office/drawing/2014/main" id="{8CC75034-D9EF-493E-8F40-DC018C0AC29F}"/>
                    </a:ext>
                  </a:extLst>
                </p:cNvPr>
                <p:cNvSpPr/>
                <p:nvPr/>
              </p:nvSpPr>
              <p:spPr bwMode="auto">
                <a:xfrm>
                  <a:off x="8217214" y="5047577"/>
                  <a:ext cx="191818" cy="195733"/>
                </a:xfrm>
                <a:custGeom>
                  <a:avLst/>
                  <a:gdLst>
                    <a:gd name="T0" fmla="*/ 30 w 60"/>
                    <a:gd name="T1" fmla="*/ 0 h 61"/>
                    <a:gd name="T2" fmla="*/ 0 w 60"/>
                    <a:gd name="T3" fmla="*/ 31 h 61"/>
                    <a:gd name="T4" fmla="*/ 30 w 60"/>
                    <a:gd name="T5" fmla="*/ 61 h 61"/>
                    <a:gd name="T6" fmla="*/ 60 w 60"/>
                    <a:gd name="T7" fmla="*/ 31 h 61"/>
                    <a:gd name="T8" fmla="*/ 30 w 60"/>
                    <a:gd name="T9" fmla="*/ 0 h 61"/>
                    <a:gd name="T10" fmla="*/ 30 w 60"/>
                    <a:gd name="T11" fmla="*/ 55 h 61"/>
                    <a:gd name="T12" fmla="*/ 5 w 60"/>
                    <a:gd name="T13" fmla="*/ 31 h 61"/>
                    <a:gd name="T14" fmla="*/ 30 w 60"/>
                    <a:gd name="T15" fmla="*/ 6 h 61"/>
                    <a:gd name="T16" fmla="*/ 55 w 60"/>
                    <a:gd name="T17" fmla="*/ 31 h 61"/>
                    <a:gd name="T18" fmla="*/ 30 w 60"/>
                    <a:gd name="T19" fmla="*/ 55 h 61"/>
                    <a:gd name="T20" fmla="*/ 26 w 60"/>
                    <a:gd name="T21" fmla="*/ 15 h 61"/>
                    <a:gd name="T22" fmla="*/ 34 w 60"/>
                    <a:gd name="T23" fmla="*/ 15 h 61"/>
                    <a:gd name="T24" fmla="*/ 34 w 60"/>
                    <a:gd name="T25" fmla="*/ 23 h 61"/>
                    <a:gd name="T26" fmla="*/ 26 w 60"/>
                    <a:gd name="T27" fmla="*/ 23 h 61"/>
                    <a:gd name="T28" fmla="*/ 26 w 60"/>
                    <a:gd name="T29" fmla="*/ 15 h 61"/>
                    <a:gd name="T30" fmla="*/ 38 w 60"/>
                    <a:gd name="T31" fmla="*/ 46 h 61"/>
                    <a:gd name="T32" fmla="*/ 22 w 60"/>
                    <a:gd name="T33" fmla="*/ 46 h 61"/>
                    <a:gd name="T34" fmla="*/ 22 w 60"/>
                    <a:gd name="T35" fmla="*/ 42 h 61"/>
                    <a:gd name="T36" fmla="*/ 26 w 60"/>
                    <a:gd name="T37" fmla="*/ 42 h 61"/>
                    <a:gd name="T38" fmla="*/ 26 w 60"/>
                    <a:gd name="T39" fmla="*/ 31 h 61"/>
                    <a:gd name="T40" fmla="*/ 22 w 60"/>
                    <a:gd name="T41" fmla="*/ 31 h 61"/>
                    <a:gd name="T42" fmla="*/ 22 w 60"/>
                    <a:gd name="T43" fmla="*/ 27 h 61"/>
                    <a:gd name="T44" fmla="*/ 34 w 60"/>
                    <a:gd name="T45" fmla="*/ 27 h 61"/>
                    <a:gd name="T46" fmla="*/ 34 w 60"/>
                    <a:gd name="T47" fmla="*/ 42 h 61"/>
                    <a:gd name="T48" fmla="*/ 38 w 60"/>
                    <a:gd name="T49" fmla="*/ 42 h 61"/>
                    <a:gd name="T50" fmla="*/ 38 w 60"/>
                    <a:gd name="T51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61">
                      <a:moveTo>
                        <a:pt x="30" y="0"/>
                      </a:moveTo>
                      <a:cubicBezTo>
                        <a:pt x="13" y="0"/>
                        <a:pt x="0" y="14"/>
                        <a:pt x="0" y="31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0" y="47"/>
                        <a:pt x="60" y="31"/>
                      </a:cubicBezTo>
                      <a:cubicBezTo>
                        <a:pt x="60" y="14"/>
                        <a:pt x="47" y="0"/>
                        <a:pt x="30" y="0"/>
                      </a:cubicBezTo>
                      <a:close/>
                      <a:moveTo>
                        <a:pt x="30" y="55"/>
                      </a:moveTo>
                      <a:cubicBezTo>
                        <a:pt x="16" y="55"/>
                        <a:pt x="5" y="44"/>
                        <a:pt x="5" y="31"/>
                      </a:cubicBezTo>
                      <a:cubicBezTo>
                        <a:pt x="5" y="17"/>
                        <a:pt x="16" y="6"/>
                        <a:pt x="30" y="6"/>
                      </a:cubicBezTo>
                      <a:cubicBezTo>
                        <a:pt x="44" y="6"/>
                        <a:pt x="55" y="17"/>
                        <a:pt x="55" y="31"/>
                      </a:cubicBezTo>
                      <a:cubicBezTo>
                        <a:pt x="55" y="44"/>
                        <a:pt x="44" y="55"/>
                        <a:pt x="30" y="55"/>
                      </a:cubicBezTo>
                      <a:close/>
                      <a:moveTo>
                        <a:pt x="26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lnTo>
                        <a:pt x="26" y="15"/>
                      </a:lnTo>
                      <a:close/>
                      <a:moveTo>
                        <a:pt x="38" y="46"/>
                      </a:moveTo>
                      <a:cubicBezTo>
                        <a:pt x="22" y="46"/>
                        <a:pt x="22" y="46"/>
                        <a:pt x="22" y="46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2" y="31"/>
                        <a:pt x="22" y="31"/>
                        <a:pt x="22" y="31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lnTo>
                        <a:pt x="3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ṧ1íďe">
                  <a:extLst>
                    <a:ext uri="{FF2B5EF4-FFF2-40B4-BE49-F238E27FC236}">
                      <a16:creationId xmlns="" xmlns:a16="http://schemas.microsoft.com/office/drawing/2014/main" id="{98F450CC-C52C-4295-A5EE-CDE41D1D57C7}"/>
                    </a:ext>
                  </a:extLst>
                </p:cNvPr>
                <p:cNvSpPr/>
                <p:nvPr/>
              </p:nvSpPr>
              <p:spPr bwMode="auto">
                <a:xfrm>
                  <a:off x="7085879" y="5474274"/>
                  <a:ext cx="221179" cy="219221"/>
                </a:xfrm>
                <a:custGeom>
                  <a:avLst/>
                  <a:gdLst>
                    <a:gd name="T0" fmla="*/ 35 w 69"/>
                    <a:gd name="T1" fmla="*/ 0 h 69"/>
                    <a:gd name="T2" fmla="*/ 0 w 69"/>
                    <a:gd name="T3" fmla="*/ 35 h 69"/>
                    <a:gd name="T4" fmla="*/ 35 w 69"/>
                    <a:gd name="T5" fmla="*/ 69 h 69"/>
                    <a:gd name="T6" fmla="*/ 69 w 69"/>
                    <a:gd name="T7" fmla="*/ 35 h 69"/>
                    <a:gd name="T8" fmla="*/ 35 w 69"/>
                    <a:gd name="T9" fmla="*/ 0 h 69"/>
                    <a:gd name="T10" fmla="*/ 55 w 69"/>
                    <a:gd name="T11" fmla="*/ 30 h 69"/>
                    <a:gd name="T12" fmla="*/ 36 w 69"/>
                    <a:gd name="T13" fmla="*/ 56 h 69"/>
                    <a:gd name="T14" fmla="*/ 28 w 69"/>
                    <a:gd name="T15" fmla="*/ 52 h 69"/>
                    <a:gd name="T16" fmla="*/ 21 w 69"/>
                    <a:gd name="T17" fmla="*/ 32 h 69"/>
                    <a:gd name="T18" fmla="*/ 16 w 69"/>
                    <a:gd name="T19" fmla="*/ 33 h 69"/>
                    <a:gd name="T20" fmla="*/ 14 w 69"/>
                    <a:gd name="T21" fmla="*/ 31 h 69"/>
                    <a:gd name="T22" fmla="*/ 27 w 69"/>
                    <a:gd name="T23" fmla="*/ 22 h 69"/>
                    <a:gd name="T24" fmla="*/ 34 w 69"/>
                    <a:gd name="T25" fmla="*/ 36 h 69"/>
                    <a:gd name="T26" fmla="*/ 37 w 69"/>
                    <a:gd name="T27" fmla="*/ 44 h 69"/>
                    <a:gd name="T28" fmla="*/ 43 w 69"/>
                    <a:gd name="T29" fmla="*/ 36 h 69"/>
                    <a:gd name="T30" fmla="*/ 38 w 69"/>
                    <a:gd name="T31" fmla="*/ 31 h 69"/>
                    <a:gd name="T32" fmla="*/ 55 w 69"/>
                    <a:gd name="T33" fmla="*/ 3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69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69"/>
                        <a:pt x="35" y="69"/>
                      </a:cubicBezTo>
                      <a:cubicBezTo>
                        <a:pt x="54" y="69"/>
                        <a:pt x="69" y="54"/>
                        <a:pt x="69" y="35"/>
                      </a:cubicBezTo>
                      <a:cubicBezTo>
                        <a:pt x="69" y="16"/>
                        <a:pt x="54" y="0"/>
                        <a:pt x="35" y="0"/>
                      </a:cubicBezTo>
                      <a:close/>
                      <a:moveTo>
                        <a:pt x="55" y="30"/>
                      </a:moveTo>
                      <a:cubicBezTo>
                        <a:pt x="53" y="43"/>
                        <a:pt x="40" y="54"/>
                        <a:pt x="36" y="56"/>
                      </a:cubicBezTo>
                      <a:cubicBezTo>
                        <a:pt x="32" y="58"/>
                        <a:pt x="29" y="55"/>
                        <a:pt x="28" y="52"/>
                      </a:cubicBezTo>
                      <a:cubicBezTo>
                        <a:pt x="26" y="49"/>
                        <a:pt x="22" y="33"/>
                        <a:pt x="21" y="32"/>
                      </a:cubicBezTo>
                      <a:cubicBezTo>
                        <a:pt x="19" y="30"/>
                        <a:pt x="16" y="33"/>
                        <a:pt x="16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4" y="31"/>
                        <a:pt x="21" y="23"/>
                        <a:pt x="27" y="22"/>
                      </a:cubicBezTo>
                      <a:cubicBezTo>
                        <a:pt x="32" y="21"/>
                        <a:pt x="32" y="30"/>
                        <a:pt x="34" y="36"/>
                      </a:cubicBezTo>
                      <a:cubicBezTo>
                        <a:pt x="35" y="41"/>
                        <a:pt x="36" y="44"/>
                        <a:pt x="37" y="44"/>
                      </a:cubicBezTo>
                      <a:cubicBezTo>
                        <a:pt x="38" y="44"/>
                        <a:pt x="40" y="41"/>
                        <a:pt x="43" y="36"/>
                      </a:cubicBezTo>
                      <a:cubicBezTo>
                        <a:pt x="45" y="32"/>
                        <a:pt x="42" y="28"/>
                        <a:pt x="38" y="31"/>
                      </a:cubicBezTo>
                      <a:cubicBezTo>
                        <a:pt x="40" y="20"/>
                        <a:pt x="57" y="17"/>
                        <a:pt x="55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ïS1íḓé">
                  <a:extLst>
                    <a:ext uri="{FF2B5EF4-FFF2-40B4-BE49-F238E27FC236}">
                      <a16:creationId xmlns="" xmlns:a16="http://schemas.microsoft.com/office/drawing/2014/main" id="{41A07833-5BA3-4570-925E-DE8D1EA8B5B2}"/>
                    </a:ext>
                  </a:extLst>
                </p:cNvPr>
                <p:cNvSpPr/>
                <p:nvPr/>
              </p:nvSpPr>
              <p:spPr bwMode="auto">
                <a:xfrm>
                  <a:off x="10199988" y="5985138"/>
                  <a:ext cx="381680" cy="338617"/>
                </a:xfrm>
                <a:custGeom>
                  <a:avLst/>
                  <a:gdLst>
                    <a:gd name="T0" fmla="*/ 50 w 119"/>
                    <a:gd name="T1" fmla="*/ 0 h 106"/>
                    <a:gd name="T2" fmla="*/ 50 w 119"/>
                    <a:gd name="T3" fmla="*/ 0 h 106"/>
                    <a:gd name="T4" fmla="*/ 99 w 119"/>
                    <a:gd name="T5" fmla="*/ 40 h 106"/>
                    <a:gd name="T6" fmla="*/ 50 w 119"/>
                    <a:gd name="T7" fmla="*/ 81 h 106"/>
                    <a:gd name="T8" fmla="*/ 42 w 119"/>
                    <a:gd name="T9" fmla="*/ 80 h 106"/>
                    <a:gd name="T10" fmla="*/ 7 w 119"/>
                    <a:gd name="T11" fmla="*/ 93 h 106"/>
                    <a:gd name="T12" fmla="*/ 7 w 119"/>
                    <a:gd name="T13" fmla="*/ 90 h 106"/>
                    <a:gd name="T14" fmla="*/ 19 w 119"/>
                    <a:gd name="T15" fmla="*/ 74 h 106"/>
                    <a:gd name="T16" fmla="*/ 18 w 119"/>
                    <a:gd name="T17" fmla="*/ 72 h 106"/>
                    <a:gd name="T18" fmla="*/ 0 w 119"/>
                    <a:gd name="T19" fmla="*/ 40 h 106"/>
                    <a:gd name="T20" fmla="*/ 50 w 119"/>
                    <a:gd name="T21" fmla="*/ 0 h 106"/>
                    <a:gd name="T22" fmla="*/ 103 w 119"/>
                    <a:gd name="T23" fmla="*/ 90 h 106"/>
                    <a:gd name="T24" fmla="*/ 113 w 119"/>
                    <a:gd name="T25" fmla="*/ 104 h 106"/>
                    <a:gd name="T26" fmla="*/ 113 w 119"/>
                    <a:gd name="T27" fmla="*/ 106 h 106"/>
                    <a:gd name="T28" fmla="*/ 83 w 119"/>
                    <a:gd name="T29" fmla="*/ 95 h 106"/>
                    <a:gd name="T30" fmla="*/ 76 w 119"/>
                    <a:gd name="T31" fmla="*/ 96 h 106"/>
                    <a:gd name="T32" fmla="*/ 50 w 119"/>
                    <a:gd name="T33" fmla="*/ 88 h 106"/>
                    <a:gd name="T34" fmla="*/ 90 w 119"/>
                    <a:gd name="T35" fmla="*/ 75 h 106"/>
                    <a:gd name="T36" fmla="*/ 103 w 119"/>
                    <a:gd name="T37" fmla="*/ 60 h 106"/>
                    <a:gd name="T38" fmla="*/ 107 w 119"/>
                    <a:gd name="T39" fmla="*/ 40 h 106"/>
                    <a:gd name="T40" fmla="*/ 107 w 119"/>
                    <a:gd name="T41" fmla="*/ 37 h 106"/>
                    <a:gd name="T42" fmla="*/ 119 w 119"/>
                    <a:gd name="T43" fmla="*/ 61 h 106"/>
                    <a:gd name="T44" fmla="*/ 103 w 119"/>
                    <a:gd name="T45" fmla="*/ 88 h 106"/>
                    <a:gd name="T46" fmla="*/ 103 w 119"/>
                    <a:gd name="T47" fmla="*/ 9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106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7" y="0"/>
                        <a:pt x="99" y="18"/>
                        <a:pt x="99" y="40"/>
                      </a:cubicBezTo>
                      <a:cubicBezTo>
                        <a:pt x="99" y="63"/>
                        <a:pt x="77" y="81"/>
                        <a:pt x="50" y="81"/>
                      </a:cubicBezTo>
                      <a:cubicBezTo>
                        <a:pt x="47" y="81"/>
                        <a:pt x="44" y="80"/>
                        <a:pt x="42" y="80"/>
                      </a:cubicBezTo>
                      <a:cubicBezTo>
                        <a:pt x="31" y="91"/>
                        <a:pt x="19" y="93"/>
                        <a:pt x="7" y="93"/>
                      </a:cubicBezTo>
                      <a:cubicBezTo>
                        <a:pt x="7" y="90"/>
                        <a:pt x="7" y="90"/>
                        <a:pt x="7" y="90"/>
                      </a:cubicBezTo>
                      <a:cubicBezTo>
                        <a:pt x="13" y="87"/>
                        <a:pt x="19" y="81"/>
                        <a:pt x="19" y="74"/>
                      </a:cubicBezTo>
                      <a:cubicBezTo>
                        <a:pt x="19" y="73"/>
                        <a:pt x="19" y="72"/>
                        <a:pt x="18" y="72"/>
                      </a:cubicBezTo>
                      <a:cubicBezTo>
                        <a:pt x="7" y="64"/>
                        <a:pt x="0" y="53"/>
                        <a:pt x="0" y="40"/>
                      </a:cubicBezTo>
                      <a:cubicBezTo>
                        <a:pt x="0" y="18"/>
                        <a:pt x="22" y="0"/>
                        <a:pt x="50" y="0"/>
                      </a:cubicBezTo>
                      <a:close/>
                      <a:moveTo>
                        <a:pt x="103" y="90"/>
                      </a:moveTo>
                      <a:cubicBezTo>
                        <a:pt x="103" y="96"/>
                        <a:pt x="107" y="101"/>
                        <a:pt x="113" y="104"/>
                      </a:cubicBezTo>
                      <a:cubicBezTo>
                        <a:pt x="113" y="106"/>
                        <a:pt x="113" y="106"/>
                        <a:pt x="113" y="106"/>
                      </a:cubicBezTo>
                      <a:cubicBezTo>
                        <a:pt x="102" y="106"/>
                        <a:pt x="92" y="104"/>
                        <a:pt x="83" y="95"/>
                      </a:cubicBezTo>
                      <a:cubicBezTo>
                        <a:pt x="81" y="95"/>
                        <a:pt x="79" y="96"/>
                        <a:pt x="76" y="96"/>
                      </a:cubicBezTo>
                      <a:cubicBezTo>
                        <a:pt x="66" y="96"/>
                        <a:pt x="57" y="93"/>
                        <a:pt x="50" y="88"/>
                      </a:cubicBezTo>
                      <a:cubicBezTo>
                        <a:pt x="65" y="88"/>
                        <a:pt x="79" y="84"/>
                        <a:pt x="90" y="75"/>
                      </a:cubicBezTo>
                      <a:cubicBezTo>
                        <a:pt x="95" y="71"/>
                        <a:pt x="100" y="65"/>
                        <a:pt x="103" y="60"/>
                      </a:cubicBezTo>
                      <a:cubicBezTo>
                        <a:pt x="106" y="54"/>
                        <a:pt x="107" y="47"/>
                        <a:pt x="107" y="40"/>
                      </a:cubicBezTo>
                      <a:cubicBezTo>
                        <a:pt x="107" y="39"/>
                        <a:pt x="107" y="38"/>
                        <a:pt x="107" y="37"/>
                      </a:cubicBezTo>
                      <a:cubicBezTo>
                        <a:pt x="115" y="43"/>
                        <a:pt x="119" y="52"/>
                        <a:pt x="119" y="61"/>
                      </a:cubicBezTo>
                      <a:cubicBezTo>
                        <a:pt x="119" y="72"/>
                        <a:pt x="113" y="82"/>
                        <a:pt x="103" y="88"/>
                      </a:cubicBezTo>
                      <a:cubicBezTo>
                        <a:pt x="103" y="89"/>
                        <a:pt x="103" y="89"/>
                        <a:pt x="103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ṥļîḍé">
                  <a:extLst>
                    <a:ext uri="{FF2B5EF4-FFF2-40B4-BE49-F238E27FC236}">
                      <a16:creationId xmlns="" xmlns:a16="http://schemas.microsoft.com/office/drawing/2014/main" id="{0EE18373-4DAD-47B9-B10F-5A580239A4AD}"/>
                    </a:ext>
                  </a:extLst>
                </p:cNvPr>
                <p:cNvSpPr/>
                <p:nvPr/>
              </p:nvSpPr>
              <p:spPr bwMode="auto">
                <a:xfrm>
                  <a:off x="9976852" y="5491891"/>
                  <a:ext cx="223135" cy="225092"/>
                </a:xfrm>
                <a:custGeom>
                  <a:avLst/>
                  <a:gdLst>
                    <a:gd name="T0" fmla="*/ 35 w 70"/>
                    <a:gd name="T1" fmla="*/ 0 h 70"/>
                    <a:gd name="T2" fmla="*/ 0 w 70"/>
                    <a:gd name="T3" fmla="*/ 35 h 70"/>
                    <a:gd name="T4" fmla="*/ 35 w 70"/>
                    <a:gd name="T5" fmla="*/ 70 h 70"/>
                    <a:gd name="T6" fmla="*/ 70 w 70"/>
                    <a:gd name="T7" fmla="*/ 35 h 70"/>
                    <a:gd name="T8" fmla="*/ 35 w 70"/>
                    <a:gd name="T9" fmla="*/ 0 h 70"/>
                    <a:gd name="T10" fmla="*/ 29 w 70"/>
                    <a:gd name="T11" fmla="*/ 57 h 70"/>
                    <a:gd name="T12" fmla="*/ 14 w 70"/>
                    <a:gd name="T13" fmla="*/ 38 h 70"/>
                    <a:gd name="T14" fmla="*/ 21 w 70"/>
                    <a:gd name="T15" fmla="*/ 31 h 70"/>
                    <a:gd name="T16" fmla="*/ 29 w 70"/>
                    <a:gd name="T17" fmla="*/ 41 h 70"/>
                    <a:gd name="T18" fmla="*/ 54 w 70"/>
                    <a:gd name="T19" fmla="*/ 21 h 70"/>
                    <a:gd name="T20" fmla="*/ 57 w 70"/>
                    <a:gd name="T21" fmla="*/ 24 h 70"/>
                    <a:gd name="T22" fmla="*/ 29 w 70"/>
                    <a:gd name="T23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4"/>
                        <a:pt x="16" y="70"/>
                        <a:pt x="35" y="70"/>
                      </a:cubicBezTo>
                      <a:cubicBezTo>
                        <a:pt x="54" y="70"/>
                        <a:pt x="70" y="54"/>
                        <a:pt x="70" y="35"/>
                      </a:cubicBezTo>
                      <a:cubicBezTo>
                        <a:pt x="70" y="16"/>
                        <a:pt x="54" y="0"/>
                        <a:pt x="35" y="0"/>
                      </a:cubicBezTo>
                      <a:close/>
                      <a:moveTo>
                        <a:pt x="29" y="57"/>
                      </a:move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lnTo>
                        <a:pt x="29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iŝļiḑè">
                  <a:extLst>
                    <a:ext uri="{FF2B5EF4-FFF2-40B4-BE49-F238E27FC236}">
                      <a16:creationId xmlns="" xmlns:a16="http://schemas.microsoft.com/office/drawing/2014/main" id="{21A4E24F-B313-4D10-81BC-842033D4C19C}"/>
                    </a:ext>
                  </a:extLst>
                </p:cNvPr>
                <p:cNvSpPr/>
                <p:nvPr/>
              </p:nvSpPr>
              <p:spPr bwMode="auto">
                <a:xfrm>
                  <a:off x="8892492" y="5863783"/>
                  <a:ext cx="275984" cy="313173"/>
                </a:xfrm>
                <a:custGeom>
                  <a:avLst/>
                  <a:gdLst>
                    <a:gd name="T0" fmla="*/ 55 w 86"/>
                    <a:gd name="T1" fmla="*/ 14 h 98"/>
                    <a:gd name="T2" fmla="*/ 55 w 86"/>
                    <a:gd name="T3" fmla="*/ 27 h 98"/>
                    <a:gd name="T4" fmla="*/ 65 w 86"/>
                    <a:gd name="T5" fmla="*/ 33 h 98"/>
                    <a:gd name="T6" fmla="*/ 74 w 86"/>
                    <a:gd name="T7" fmla="*/ 55 h 98"/>
                    <a:gd name="T8" fmla="*/ 65 w 86"/>
                    <a:gd name="T9" fmla="*/ 77 h 98"/>
                    <a:gd name="T10" fmla="*/ 43 w 86"/>
                    <a:gd name="T11" fmla="*/ 85 h 98"/>
                    <a:gd name="T12" fmla="*/ 22 w 86"/>
                    <a:gd name="T13" fmla="*/ 77 h 98"/>
                    <a:gd name="T14" fmla="*/ 13 w 86"/>
                    <a:gd name="T15" fmla="*/ 55 h 98"/>
                    <a:gd name="T16" fmla="*/ 22 w 86"/>
                    <a:gd name="T17" fmla="*/ 33 h 98"/>
                    <a:gd name="T18" fmla="*/ 31 w 86"/>
                    <a:gd name="T19" fmla="*/ 27 h 98"/>
                    <a:gd name="T20" fmla="*/ 31 w 86"/>
                    <a:gd name="T21" fmla="*/ 14 h 98"/>
                    <a:gd name="T22" fmla="*/ 0 w 86"/>
                    <a:gd name="T23" fmla="*/ 55 h 98"/>
                    <a:gd name="T24" fmla="*/ 43 w 86"/>
                    <a:gd name="T25" fmla="*/ 98 h 98"/>
                    <a:gd name="T26" fmla="*/ 86 w 86"/>
                    <a:gd name="T27" fmla="*/ 55 h 98"/>
                    <a:gd name="T28" fmla="*/ 55 w 86"/>
                    <a:gd name="T29" fmla="*/ 14 h 98"/>
                    <a:gd name="T30" fmla="*/ 37 w 86"/>
                    <a:gd name="T31" fmla="*/ 0 h 98"/>
                    <a:gd name="T32" fmla="*/ 49 w 86"/>
                    <a:gd name="T33" fmla="*/ 0 h 98"/>
                    <a:gd name="T34" fmla="*/ 49 w 86"/>
                    <a:gd name="T35" fmla="*/ 49 h 98"/>
                    <a:gd name="T36" fmla="*/ 37 w 86"/>
                    <a:gd name="T37" fmla="*/ 49 h 98"/>
                    <a:gd name="T38" fmla="*/ 37 w 86"/>
                    <a:gd name="T3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98">
                      <a:moveTo>
                        <a:pt x="55" y="14"/>
                      </a:move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9" y="28"/>
                        <a:pt x="62" y="31"/>
                        <a:pt x="65" y="33"/>
                      </a:cubicBezTo>
                      <a:cubicBezTo>
                        <a:pt x="71" y="39"/>
                        <a:pt x="74" y="47"/>
                        <a:pt x="74" y="55"/>
                      </a:cubicBezTo>
                      <a:cubicBezTo>
                        <a:pt x="74" y="63"/>
                        <a:pt x="71" y="71"/>
                        <a:pt x="65" y="77"/>
                      </a:cubicBezTo>
                      <a:cubicBezTo>
                        <a:pt x="59" y="82"/>
                        <a:pt x="51" y="85"/>
                        <a:pt x="43" y="85"/>
                      </a:cubicBezTo>
                      <a:cubicBezTo>
                        <a:pt x="35" y="85"/>
                        <a:pt x="27" y="82"/>
                        <a:pt x="22" y="77"/>
                      </a:cubicBezTo>
                      <a:cubicBezTo>
                        <a:pt x="16" y="71"/>
                        <a:pt x="13" y="63"/>
                        <a:pt x="13" y="55"/>
                      </a:cubicBezTo>
                      <a:cubicBezTo>
                        <a:pt x="13" y="47"/>
                        <a:pt x="16" y="39"/>
                        <a:pt x="22" y="33"/>
                      </a:cubicBezTo>
                      <a:cubicBezTo>
                        <a:pt x="24" y="31"/>
                        <a:pt x="27" y="28"/>
                        <a:pt x="31" y="27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13" y="19"/>
                        <a:pt x="0" y="36"/>
                        <a:pt x="0" y="55"/>
                      </a:cubicBezTo>
                      <a:cubicBezTo>
                        <a:pt x="0" y="79"/>
                        <a:pt x="20" y="98"/>
                        <a:pt x="43" y="98"/>
                      </a:cubicBezTo>
                      <a:cubicBezTo>
                        <a:pt x="67" y="98"/>
                        <a:pt x="86" y="79"/>
                        <a:pt x="86" y="55"/>
                      </a:cubicBezTo>
                      <a:cubicBezTo>
                        <a:pt x="86" y="36"/>
                        <a:pt x="73" y="19"/>
                        <a:pt x="55" y="14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śliďè">
                  <a:extLst>
                    <a:ext uri="{FF2B5EF4-FFF2-40B4-BE49-F238E27FC236}">
                      <a16:creationId xmlns="" xmlns:a16="http://schemas.microsoft.com/office/drawing/2014/main" id="{D5805D0C-5FA0-49B9-8807-6C0B7A770002}"/>
                    </a:ext>
                  </a:extLst>
                </p:cNvPr>
                <p:cNvSpPr/>
                <p:nvPr/>
              </p:nvSpPr>
              <p:spPr bwMode="auto">
                <a:xfrm>
                  <a:off x="8549960" y="6186742"/>
                  <a:ext cx="371892" cy="311215"/>
                </a:xfrm>
                <a:custGeom>
                  <a:avLst/>
                  <a:gdLst>
                    <a:gd name="T0" fmla="*/ 57 w 116"/>
                    <a:gd name="T1" fmla="*/ 1 h 97"/>
                    <a:gd name="T2" fmla="*/ 48 w 116"/>
                    <a:gd name="T3" fmla="*/ 8 h 97"/>
                    <a:gd name="T4" fmla="*/ 55 w 116"/>
                    <a:gd name="T5" fmla="*/ 18 h 97"/>
                    <a:gd name="T6" fmla="*/ 85 w 116"/>
                    <a:gd name="T7" fmla="*/ 22 h 97"/>
                    <a:gd name="T8" fmla="*/ 5 w 116"/>
                    <a:gd name="T9" fmla="*/ 81 h 97"/>
                    <a:gd name="T10" fmla="*/ 3 w 116"/>
                    <a:gd name="T11" fmla="*/ 93 h 97"/>
                    <a:gd name="T12" fmla="*/ 8 w 116"/>
                    <a:gd name="T13" fmla="*/ 96 h 97"/>
                    <a:gd name="T14" fmla="*/ 15 w 116"/>
                    <a:gd name="T15" fmla="*/ 95 h 97"/>
                    <a:gd name="T16" fmla="*/ 95 w 116"/>
                    <a:gd name="T17" fmla="*/ 36 h 97"/>
                    <a:gd name="T18" fmla="*/ 90 w 116"/>
                    <a:gd name="T19" fmla="*/ 66 h 97"/>
                    <a:gd name="T20" fmla="*/ 97 w 116"/>
                    <a:gd name="T21" fmla="*/ 76 h 97"/>
                    <a:gd name="T22" fmla="*/ 107 w 116"/>
                    <a:gd name="T23" fmla="*/ 69 h 97"/>
                    <a:gd name="T24" fmla="*/ 116 w 116"/>
                    <a:gd name="T25" fmla="*/ 10 h 97"/>
                    <a:gd name="T26" fmla="*/ 57 w 116"/>
                    <a:gd name="T27" fmla="*/ 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6" h="97">
                      <a:moveTo>
                        <a:pt x="57" y="1"/>
                      </a:moveTo>
                      <a:cubicBezTo>
                        <a:pt x="53" y="0"/>
                        <a:pt x="48" y="3"/>
                        <a:pt x="48" y="8"/>
                      </a:cubicBezTo>
                      <a:cubicBezTo>
                        <a:pt x="47" y="13"/>
                        <a:pt x="50" y="17"/>
                        <a:pt x="55" y="18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1" y="84"/>
                        <a:pt x="0" y="89"/>
                        <a:pt x="3" y="93"/>
                      </a:cubicBezTo>
                      <a:cubicBezTo>
                        <a:pt x="4" y="95"/>
                        <a:pt x="6" y="96"/>
                        <a:pt x="8" y="96"/>
                      </a:cubicBezTo>
                      <a:cubicBezTo>
                        <a:pt x="10" y="97"/>
                        <a:pt x="13" y="96"/>
                        <a:pt x="15" y="95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71"/>
                        <a:pt x="93" y="75"/>
                        <a:pt x="97" y="76"/>
                      </a:cubicBezTo>
                      <a:cubicBezTo>
                        <a:pt x="102" y="76"/>
                        <a:pt x="106" y="73"/>
                        <a:pt x="107" y="69"/>
                      </a:cubicBezTo>
                      <a:cubicBezTo>
                        <a:pt x="116" y="10"/>
                        <a:pt x="116" y="10"/>
                        <a:pt x="116" y="1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îŝlíďé">
                  <a:extLst>
                    <a:ext uri="{FF2B5EF4-FFF2-40B4-BE49-F238E27FC236}">
                      <a16:creationId xmlns="" xmlns:a16="http://schemas.microsoft.com/office/drawing/2014/main" id="{21D64373-8C13-4FF7-ADA8-07B9D9BBAFD3}"/>
                    </a:ext>
                  </a:extLst>
                </p:cNvPr>
                <p:cNvSpPr/>
                <p:nvPr/>
              </p:nvSpPr>
              <p:spPr bwMode="auto">
                <a:xfrm>
                  <a:off x="9379868" y="5728727"/>
                  <a:ext cx="319045" cy="342532"/>
                </a:xfrm>
                <a:custGeom>
                  <a:avLst/>
                  <a:gdLst>
                    <a:gd name="T0" fmla="*/ 90 w 100"/>
                    <a:gd name="T1" fmla="*/ 0 h 107"/>
                    <a:gd name="T2" fmla="*/ 10 w 100"/>
                    <a:gd name="T3" fmla="*/ 0 h 107"/>
                    <a:gd name="T4" fmla="*/ 0 w 100"/>
                    <a:gd name="T5" fmla="*/ 10 h 107"/>
                    <a:gd name="T6" fmla="*/ 0 w 100"/>
                    <a:gd name="T7" fmla="*/ 97 h 107"/>
                    <a:gd name="T8" fmla="*/ 10 w 100"/>
                    <a:gd name="T9" fmla="*/ 107 h 107"/>
                    <a:gd name="T10" fmla="*/ 90 w 100"/>
                    <a:gd name="T11" fmla="*/ 107 h 107"/>
                    <a:gd name="T12" fmla="*/ 100 w 100"/>
                    <a:gd name="T13" fmla="*/ 97 h 107"/>
                    <a:gd name="T14" fmla="*/ 100 w 100"/>
                    <a:gd name="T15" fmla="*/ 10 h 107"/>
                    <a:gd name="T16" fmla="*/ 90 w 100"/>
                    <a:gd name="T17" fmla="*/ 0 h 107"/>
                    <a:gd name="T18" fmla="*/ 86 w 100"/>
                    <a:gd name="T19" fmla="*/ 93 h 107"/>
                    <a:gd name="T20" fmla="*/ 13 w 100"/>
                    <a:gd name="T21" fmla="*/ 93 h 107"/>
                    <a:gd name="T22" fmla="*/ 13 w 100"/>
                    <a:gd name="T23" fmla="*/ 13 h 107"/>
                    <a:gd name="T24" fmla="*/ 86 w 100"/>
                    <a:gd name="T25" fmla="*/ 13 h 107"/>
                    <a:gd name="T26" fmla="*/ 86 w 100"/>
                    <a:gd name="T27" fmla="*/ 93 h 107"/>
                    <a:gd name="T28" fmla="*/ 26 w 100"/>
                    <a:gd name="T29" fmla="*/ 47 h 107"/>
                    <a:gd name="T30" fmla="*/ 73 w 100"/>
                    <a:gd name="T31" fmla="*/ 47 h 107"/>
                    <a:gd name="T32" fmla="*/ 73 w 100"/>
                    <a:gd name="T33" fmla="*/ 53 h 107"/>
                    <a:gd name="T34" fmla="*/ 26 w 100"/>
                    <a:gd name="T35" fmla="*/ 53 h 107"/>
                    <a:gd name="T36" fmla="*/ 26 w 100"/>
                    <a:gd name="T37" fmla="*/ 47 h 107"/>
                    <a:gd name="T38" fmla="*/ 26 w 100"/>
                    <a:gd name="T39" fmla="*/ 60 h 107"/>
                    <a:gd name="T40" fmla="*/ 73 w 100"/>
                    <a:gd name="T41" fmla="*/ 60 h 107"/>
                    <a:gd name="T42" fmla="*/ 73 w 100"/>
                    <a:gd name="T43" fmla="*/ 67 h 107"/>
                    <a:gd name="T44" fmla="*/ 26 w 100"/>
                    <a:gd name="T45" fmla="*/ 67 h 107"/>
                    <a:gd name="T46" fmla="*/ 26 w 100"/>
                    <a:gd name="T47" fmla="*/ 60 h 107"/>
                    <a:gd name="T48" fmla="*/ 26 w 100"/>
                    <a:gd name="T49" fmla="*/ 73 h 107"/>
                    <a:gd name="T50" fmla="*/ 73 w 100"/>
                    <a:gd name="T51" fmla="*/ 73 h 107"/>
                    <a:gd name="T52" fmla="*/ 73 w 100"/>
                    <a:gd name="T53" fmla="*/ 80 h 107"/>
                    <a:gd name="T54" fmla="*/ 26 w 100"/>
                    <a:gd name="T55" fmla="*/ 80 h 107"/>
                    <a:gd name="T56" fmla="*/ 26 w 100"/>
                    <a:gd name="T57" fmla="*/ 73 h 107"/>
                    <a:gd name="T58" fmla="*/ 26 w 100"/>
                    <a:gd name="T59" fmla="*/ 33 h 107"/>
                    <a:gd name="T60" fmla="*/ 73 w 100"/>
                    <a:gd name="T61" fmla="*/ 33 h 107"/>
                    <a:gd name="T62" fmla="*/ 73 w 100"/>
                    <a:gd name="T63" fmla="*/ 40 h 107"/>
                    <a:gd name="T64" fmla="*/ 26 w 100"/>
                    <a:gd name="T65" fmla="*/ 40 h 107"/>
                    <a:gd name="T66" fmla="*/ 26 w 100"/>
                    <a:gd name="T67" fmla="*/ 3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" h="107">
                      <a:moveTo>
                        <a:pt x="9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2"/>
                        <a:pt x="4" y="107"/>
                        <a:pt x="10" y="107"/>
                      </a:cubicBezTo>
                      <a:cubicBezTo>
                        <a:pt x="90" y="107"/>
                        <a:pt x="90" y="107"/>
                        <a:pt x="90" y="107"/>
                      </a:cubicBezTo>
                      <a:cubicBezTo>
                        <a:pt x="95" y="107"/>
                        <a:pt x="100" y="102"/>
                        <a:pt x="100" y="97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100" y="5"/>
                        <a:pt x="95" y="0"/>
                        <a:pt x="90" y="0"/>
                      </a:cubicBezTo>
                      <a:close/>
                      <a:moveTo>
                        <a:pt x="86" y="93"/>
                      </a:moveTo>
                      <a:cubicBezTo>
                        <a:pt x="13" y="93"/>
                        <a:pt x="13" y="93"/>
                        <a:pt x="13" y="9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lnTo>
                        <a:pt x="86" y="93"/>
                      </a:lnTo>
                      <a:close/>
                      <a:moveTo>
                        <a:pt x="26" y="47"/>
                      </a:move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lnTo>
                        <a:pt x="26" y="47"/>
                      </a:lnTo>
                      <a:close/>
                      <a:moveTo>
                        <a:pt x="26" y="60"/>
                      </a:moveTo>
                      <a:cubicBezTo>
                        <a:pt x="73" y="60"/>
                        <a:pt x="73" y="60"/>
                        <a:pt x="73" y="60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lnTo>
                        <a:pt x="26" y="60"/>
                      </a:lnTo>
                      <a:close/>
                      <a:moveTo>
                        <a:pt x="26" y="73"/>
                      </a:moveTo>
                      <a:cubicBezTo>
                        <a:pt x="73" y="73"/>
                        <a:pt x="73" y="73"/>
                        <a:pt x="73" y="73"/>
                      </a:cubicBezTo>
                      <a:cubicBezTo>
                        <a:pt x="73" y="80"/>
                        <a:pt x="73" y="80"/>
                        <a:pt x="73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lnTo>
                        <a:pt x="26" y="73"/>
                      </a:lnTo>
                      <a:close/>
                      <a:moveTo>
                        <a:pt x="26" y="33"/>
                      </a:move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lnTo>
                        <a:pt x="2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í$ļîḍè">
                  <a:extLst>
                    <a:ext uri="{FF2B5EF4-FFF2-40B4-BE49-F238E27FC236}">
                      <a16:creationId xmlns="" xmlns:a16="http://schemas.microsoft.com/office/drawing/2014/main" id="{E9AD9E4C-2FD8-4A48-BF94-ABB0AC1DD42B}"/>
                    </a:ext>
                  </a:extLst>
                </p:cNvPr>
                <p:cNvSpPr/>
                <p:nvPr/>
              </p:nvSpPr>
              <p:spPr bwMode="auto">
                <a:xfrm>
                  <a:off x="9781119" y="5771788"/>
                  <a:ext cx="366021" cy="364063"/>
                </a:xfrm>
                <a:custGeom>
                  <a:avLst/>
                  <a:gdLst>
                    <a:gd name="T0" fmla="*/ 86 w 114"/>
                    <a:gd name="T1" fmla="*/ 72 h 114"/>
                    <a:gd name="T2" fmla="*/ 66 w 114"/>
                    <a:gd name="T3" fmla="*/ 52 h 114"/>
                    <a:gd name="T4" fmla="*/ 114 w 114"/>
                    <a:gd name="T5" fmla="*/ 16 h 114"/>
                    <a:gd name="T6" fmla="*/ 100 w 114"/>
                    <a:gd name="T7" fmla="*/ 2 h 114"/>
                    <a:gd name="T8" fmla="*/ 40 w 114"/>
                    <a:gd name="T9" fmla="*/ 26 h 114"/>
                    <a:gd name="T10" fmla="*/ 21 w 114"/>
                    <a:gd name="T11" fmla="*/ 7 h 114"/>
                    <a:gd name="T12" fmla="*/ 4 w 114"/>
                    <a:gd name="T13" fmla="*/ 4 h 114"/>
                    <a:gd name="T14" fmla="*/ 7 w 114"/>
                    <a:gd name="T15" fmla="*/ 21 h 114"/>
                    <a:gd name="T16" fmla="*/ 26 w 114"/>
                    <a:gd name="T17" fmla="*/ 40 h 114"/>
                    <a:gd name="T18" fmla="*/ 2 w 114"/>
                    <a:gd name="T19" fmla="*/ 100 h 114"/>
                    <a:gd name="T20" fmla="*/ 16 w 114"/>
                    <a:gd name="T21" fmla="*/ 114 h 114"/>
                    <a:gd name="T22" fmla="*/ 52 w 114"/>
                    <a:gd name="T23" fmla="*/ 66 h 114"/>
                    <a:gd name="T24" fmla="*/ 72 w 114"/>
                    <a:gd name="T25" fmla="*/ 86 h 114"/>
                    <a:gd name="T26" fmla="*/ 72 w 114"/>
                    <a:gd name="T27" fmla="*/ 114 h 114"/>
                    <a:gd name="T28" fmla="*/ 86 w 114"/>
                    <a:gd name="T29" fmla="*/ 114 h 114"/>
                    <a:gd name="T30" fmla="*/ 93 w 114"/>
                    <a:gd name="T31" fmla="*/ 93 h 114"/>
                    <a:gd name="T32" fmla="*/ 114 w 114"/>
                    <a:gd name="T33" fmla="*/ 86 h 114"/>
                    <a:gd name="T34" fmla="*/ 114 w 114"/>
                    <a:gd name="T35" fmla="*/ 72 h 114"/>
                    <a:gd name="T36" fmla="*/ 86 w 114"/>
                    <a:gd name="T37" fmla="*/ 7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4" h="114">
                      <a:moveTo>
                        <a:pt x="86" y="72"/>
                      </a:move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114" y="16"/>
                        <a:pt x="114" y="16"/>
                        <a:pt x="114" y="16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16" y="2"/>
                        <a:pt x="8" y="0"/>
                        <a:pt x="4" y="4"/>
                      </a:cubicBezTo>
                      <a:cubicBezTo>
                        <a:pt x="0" y="8"/>
                        <a:pt x="2" y="16"/>
                        <a:pt x="7" y="2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" y="100"/>
                        <a:pt x="2" y="100"/>
                        <a:pt x="2" y="100"/>
                      </a:cubicBezTo>
                      <a:cubicBezTo>
                        <a:pt x="16" y="114"/>
                        <a:pt x="16" y="114"/>
                        <a:pt x="16" y="114"/>
                      </a:cubicBezTo>
                      <a:cubicBezTo>
                        <a:pt x="52" y="66"/>
                        <a:pt x="52" y="66"/>
                        <a:pt x="52" y="66"/>
                      </a:cubicBezTo>
                      <a:cubicBezTo>
                        <a:pt x="72" y="86"/>
                        <a:pt x="72" y="86"/>
                        <a:pt x="72" y="86"/>
                      </a:cubicBezTo>
                      <a:cubicBezTo>
                        <a:pt x="72" y="114"/>
                        <a:pt x="72" y="114"/>
                        <a:pt x="72" y="114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4" y="72"/>
                        <a:pt x="114" y="72"/>
                        <a:pt x="114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ş1îḍe">
                  <a:extLst>
                    <a:ext uri="{FF2B5EF4-FFF2-40B4-BE49-F238E27FC236}">
                      <a16:creationId xmlns="" xmlns:a16="http://schemas.microsoft.com/office/drawing/2014/main" id="{89C3BB4A-C2A0-444B-9F49-0FDA80ACED26}"/>
                    </a:ext>
                  </a:extLst>
                </p:cNvPr>
                <p:cNvSpPr/>
                <p:nvPr/>
              </p:nvSpPr>
              <p:spPr bwMode="auto">
                <a:xfrm>
                  <a:off x="9804607" y="6221974"/>
                  <a:ext cx="344490" cy="281855"/>
                </a:xfrm>
                <a:custGeom>
                  <a:avLst/>
                  <a:gdLst>
                    <a:gd name="T0" fmla="*/ 108 w 108"/>
                    <a:gd name="T1" fmla="*/ 11 h 88"/>
                    <a:gd name="T2" fmla="*/ 96 w 108"/>
                    <a:gd name="T3" fmla="*/ 14 h 88"/>
                    <a:gd name="T4" fmla="*/ 105 w 108"/>
                    <a:gd name="T5" fmla="*/ 2 h 88"/>
                    <a:gd name="T6" fmla="*/ 91 w 108"/>
                    <a:gd name="T7" fmla="*/ 7 h 88"/>
                    <a:gd name="T8" fmla="*/ 75 w 108"/>
                    <a:gd name="T9" fmla="*/ 0 h 88"/>
                    <a:gd name="T10" fmla="*/ 53 w 108"/>
                    <a:gd name="T11" fmla="*/ 22 h 88"/>
                    <a:gd name="T12" fmla="*/ 54 w 108"/>
                    <a:gd name="T13" fmla="*/ 27 h 88"/>
                    <a:gd name="T14" fmla="*/ 8 w 108"/>
                    <a:gd name="T15" fmla="*/ 4 h 88"/>
                    <a:gd name="T16" fmla="*/ 5 w 108"/>
                    <a:gd name="T17" fmla="*/ 15 h 88"/>
                    <a:gd name="T18" fmla="*/ 15 w 108"/>
                    <a:gd name="T19" fmla="*/ 34 h 88"/>
                    <a:gd name="T20" fmla="*/ 5 w 108"/>
                    <a:gd name="T21" fmla="*/ 31 h 88"/>
                    <a:gd name="T22" fmla="*/ 5 w 108"/>
                    <a:gd name="T23" fmla="*/ 31 h 88"/>
                    <a:gd name="T24" fmla="*/ 23 w 108"/>
                    <a:gd name="T25" fmla="*/ 53 h 88"/>
                    <a:gd name="T26" fmla="*/ 17 w 108"/>
                    <a:gd name="T27" fmla="*/ 54 h 88"/>
                    <a:gd name="T28" fmla="*/ 13 w 108"/>
                    <a:gd name="T29" fmla="*/ 53 h 88"/>
                    <a:gd name="T30" fmla="*/ 33 w 108"/>
                    <a:gd name="T31" fmla="*/ 69 h 88"/>
                    <a:gd name="T32" fmla="*/ 6 w 108"/>
                    <a:gd name="T33" fmla="*/ 78 h 88"/>
                    <a:gd name="T34" fmla="*/ 0 w 108"/>
                    <a:gd name="T35" fmla="*/ 78 h 88"/>
                    <a:gd name="T36" fmla="*/ 34 w 108"/>
                    <a:gd name="T37" fmla="*/ 88 h 88"/>
                    <a:gd name="T38" fmla="*/ 97 w 108"/>
                    <a:gd name="T39" fmla="*/ 25 h 88"/>
                    <a:gd name="T40" fmla="*/ 97 w 108"/>
                    <a:gd name="T41" fmla="*/ 22 h 88"/>
                    <a:gd name="T42" fmla="*/ 108 w 108"/>
                    <a:gd name="T43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8" h="88">
                      <a:moveTo>
                        <a:pt x="108" y="11"/>
                      </a:moveTo>
                      <a:cubicBezTo>
                        <a:pt x="104" y="12"/>
                        <a:pt x="100" y="13"/>
                        <a:pt x="96" y="14"/>
                      </a:cubicBezTo>
                      <a:cubicBezTo>
                        <a:pt x="100" y="11"/>
                        <a:pt x="104" y="7"/>
                        <a:pt x="105" y="2"/>
                      </a:cubicBezTo>
                      <a:cubicBezTo>
                        <a:pt x="101" y="4"/>
                        <a:pt x="96" y="6"/>
                        <a:pt x="91" y="7"/>
                      </a:cubicBezTo>
                      <a:cubicBezTo>
                        <a:pt x="87" y="3"/>
                        <a:pt x="81" y="0"/>
                        <a:pt x="75" y="0"/>
                      </a:cubicBezTo>
                      <a:cubicBezTo>
                        <a:pt x="63" y="0"/>
                        <a:pt x="53" y="10"/>
                        <a:pt x="53" y="22"/>
                      </a:cubicBezTo>
                      <a:cubicBezTo>
                        <a:pt x="53" y="24"/>
                        <a:pt x="53" y="26"/>
                        <a:pt x="54" y="27"/>
                      </a:cubicBezTo>
                      <a:cubicBezTo>
                        <a:pt x="35" y="26"/>
                        <a:pt x="19" y="18"/>
                        <a:pt x="8" y="4"/>
                      </a:cubicBezTo>
                      <a:cubicBezTo>
                        <a:pt x="6" y="7"/>
                        <a:pt x="5" y="11"/>
                        <a:pt x="5" y="15"/>
                      </a:cubicBezTo>
                      <a:cubicBezTo>
                        <a:pt x="5" y="23"/>
                        <a:pt x="9" y="30"/>
                        <a:pt x="15" y="34"/>
                      </a:cubicBezTo>
                      <a:cubicBezTo>
                        <a:pt x="11" y="34"/>
                        <a:pt x="8" y="33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42"/>
                        <a:pt x="12" y="51"/>
                        <a:pt x="23" y="53"/>
                      </a:cubicBezTo>
                      <a:cubicBezTo>
                        <a:pt x="21" y="53"/>
                        <a:pt x="19" y="54"/>
                        <a:pt x="17" y="54"/>
                      </a:cubicBezTo>
                      <a:cubicBezTo>
                        <a:pt x="15" y="54"/>
                        <a:pt x="14" y="54"/>
                        <a:pt x="13" y="53"/>
                      </a:cubicBezTo>
                      <a:cubicBezTo>
                        <a:pt x="15" y="62"/>
                        <a:pt x="23" y="69"/>
                        <a:pt x="33" y="69"/>
                      </a:cubicBezTo>
                      <a:cubicBezTo>
                        <a:pt x="26" y="75"/>
                        <a:pt x="16" y="78"/>
                        <a:pt x="6" y="78"/>
                      </a:cubicBezTo>
                      <a:cubicBezTo>
                        <a:pt x="4" y="78"/>
                        <a:pt x="2" y="78"/>
                        <a:pt x="0" y="78"/>
                      </a:cubicBezTo>
                      <a:cubicBezTo>
                        <a:pt x="10" y="84"/>
                        <a:pt x="22" y="88"/>
                        <a:pt x="34" y="88"/>
                      </a:cubicBezTo>
                      <a:cubicBezTo>
                        <a:pt x="75" y="88"/>
                        <a:pt x="97" y="54"/>
                        <a:pt x="97" y="25"/>
                      </a:cubicBezTo>
                      <a:cubicBezTo>
                        <a:pt x="97" y="24"/>
                        <a:pt x="97" y="23"/>
                        <a:pt x="97" y="22"/>
                      </a:cubicBezTo>
                      <a:cubicBezTo>
                        <a:pt x="102" y="19"/>
                        <a:pt x="105" y="15"/>
                        <a:pt x="10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îsliďe">
                  <a:extLst>
                    <a:ext uri="{FF2B5EF4-FFF2-40B4-BE49-F238E27FC236}">
                      <a16:creationId xmlns="" xmlns:a16="http://schemas.microsoft.com/office/drawing/2014/main" id="{AE41329C-45FF-4591-981D-5568D7C65D5F}"/>
                    </a:ext>
                  </a:extLst>
                </p:cNvPr>
                <p:cNvSpPr/>
                <p:nvPr/>
              </p:nvSpPr>
              <p:spPr bwMode="auto">
                <a:xfrm>
                  <a:off x="10315471" y="6398133"/>
                  <a:ext cx="242709" cy="252495"/>
                </a:xfrm>
                <a:custGeom>
                  <a:avLst/>
                  <a:gdLst>
                    <a:gd name="T0" fmla="*/ 66 w 124"/>
                    <a:gd name="T1" fmla="*/ 0 h 129"/>
                    <a:gd name="T2" fmla="*/ 66 w 124"/>
                    <a:gd name="T3" fmla="*/ 59 h 129"/>
                    <a:gd name="T4" fmla="*/ 124 w 124"/>
                    <a:gd name="T5" fmla="*/ 0 h 129"/>
                    <a:gd name="T6" fmla="*/ 124 w 124"/>
                    <a:gd name="T7" fmla="*/ 129 h 129"/>
                    <a:gd name="T8" fmla="*/ 66 w 124"/>
                    <a:gd name="T9" fmla="*/ 70 h 129"/>
                    <a:gd name="T10" fmla="*/ 66 w 124"/>
                    <a:gd name="T11" fmla="*/ 129 h 129"/>
                    <a:gd name="T12" fmla="*/ 0 w 124"/>
                    <a:gd name="T13" fmla="*/ 64 h 129"/>
                    <a:gd name="T14" fmla="*/ 66 w 12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129">
                      <a:moveTo>
                        <a:pt x="66" y="0"/>
                      </a:moveTo>
                      <a:lnTo>
                        <a:pt x="66" y="59"/>
                      </a:lnTo>
                      <a:lnTo>
                        <a:pt x="124" y="0"/>
                      </a:lnTo>
                      <a:lnTo>
                        <a:pt x="124" y="129"/>
                      </a:lnTo>
                      <a:lnTo>
                        <a:pt x="66" y="70"/>
                      </a:lnTo>
                      <a:lnTo>
                        <a:pt x="66" y="129"/>
                      </a:lnTo>
                      <a:lnTo>
                        <a:pt x="0" y="64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ïşlîḓé">
                  <a:extLst>
                    <a:ext uri="{FF2B5EF4-FFF2-40B4-BE49-F238E27FC236}">
                      <a16:creationId xmlns="" xmlns:a16="http://schemas.microsoft.com/office/drawing/2014/main" id="{2D2A094F-542A-4A9C-B40A-B535967DA4FB}"/>
                    </a:ext>
                  </a:extLst>
                </p:cNvPr>
                <p:cNvSpPr/>
                <p:nvPr/>
              </p:nvSpPr>
              <p:spPr bwMode="auto">
                <a:xfrm>
                  <a:off x="9877029" y="6449024"/>
                  <a:ext cx="366021" cy="364063"/>
                </a:xfrm>
                <a:custGeom>
                  <a:avLst/>
                  <a:gdLst>
                    <a:gd name="T0" fmla="*/ 0 w 114"/>
                    <a:gd name="T1" fmla="*/ 83 h 114"/>
                    <a:gd name="T2" fmla="*/ 10 w 114"/>
                    <a:gd name="T3" fmla="*/ 93 h 114"/>
                    <a:gd name="T4" fmla="*/ 30 w 114"/>
                    <a:gd name="T5" fmla="*/ 73 h 114"/>
                    <a:gd name="T6" fmla="*/ 41 w 114"/>
                    <a:gd name="T7" fmla="*/ 84 h 114"/>
                    <a:gd name="T8" fmla="*/ 21 w 114"/>
                    <a:gd name="T9" fmla="*/ 104 h 114"/>
                    <a:gd name="T10" fmla="*/ 31 w 114"/>
                    <a:gd name="T11" fmla="*/ 114 h 114"/>
                    <a:gd name="T12" fmla="*/ 51 w 114"/>
                    <a:gd name="T13" fmla="*/ 94 h 114"/>
                    <a:gd name="T14" fmla="*/ 64 w 114"/>
                    <a:gd name="T15" fmla="*/ 107 h 114"/>
                    <a:gd name="T16" fmla="*/ 74 w 114"/>
                    <a:gd name="T17" fmla="*/ 97 h 114"/>
                    <a:gd name="T18" fmla="*/ 17 w 114"/>
                    <a:gd name="T19" fmla="*/ 40 h 114"/>
                    <a:gd name="T20" fmla="*/ 7 w 114"/>
                    <a:gd name="T21" fmla="*/ 50 h 114"/>
                    <a:gd name="T22" fmla="*/ 20 w 114"/>
                    <a:gd name="T23" fmla="*/ 63 h 114"/>
                    <a:gd name="T24" fmla="*/ 0 w 114"/>
                    <a:gd name="T25" fmla="*/ 83 h 114"/>
                    <a:gd name="T26" fmla="*/ 84 w 114"/>
                    <a:gd name="T27" fmla="*/ 30 h 114"/>
                    <a:gd name="T28" fmla="*/ 26 w 114"/>
                    <a:gd name="T29" fmla="*/ 39 h 114"/>
                    <a:gd name="T30" fmla="*/ 75 w 114"/>
                    <a:gd name="T31" fmla="*/ 88 h 114"/>
                    <a:gd name="T32" fmla="*/ 84 w 114"/>
                    <a:gd name="T33" fmla="*/ 30 h 114"/>
                    <a:gd name="T34" fmla="*/ 93 w 114"/>
                    <a:gd name="T35" fmla="*/ 35 h 114"/>
                    <a:gd name="T36" fmla="*/ 79 w 114"/>
                    <a:gd name="T37" fmla="*/ 21 h 114"/>
                    <a:gd name="T38" fmla="*/ 100 w 114"/>
                    <a:gd name="T39" fmla="*/ 0 h 114"/>
                    <a:gd name="T40" fmla="*/ 114 w 114"/>
                    <a:gd name="T41" fmla="*/ 14 h 114"/>
                    <a:gd name="T42" fmla="*/ 93 w 114"/>
                    <a:gd name="T43" fmla="*/ 3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114">
                      <a:moveTo>
                        <a:pt x="0" y="83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84"/>
                        <a:pt x="41" y="84"/>
                        <a:pt x="41" y="84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31" y="114"/>
                        <a:pt x="31" y="114"/>
                        <a:pt x="31" y="114"/>
                      </a:cubicBezTo>
                      <a:cubicBezTo>
                        <a:pt x="51" y="94"/>
                        <a:pt x="51" y="94"/>
                        <a:pt x="51" y="94"/>
                      </a:cubicBezTo>
                      <a:cubicBezTo>
                        <a:pt x="64" y="107"/>
                        <a:pt x="64" y="107"/>
                        <a:pt x="64" y="107"/>
                      </a:cubicBezTo>
                      <a:cubicBezTo>
                        <a:pt x="74" y="97"/>
                        <a:pt x="74" y="97"/>
                        <a:pt x="74" y="97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lnTo>
                        <a:pt x="0" y="83"/>
                      </a:lnTo>
                      <a:close/>
                      <a:moveTo>
                        <a:pt x="84" y="30"/>
                      </a:moveTo>
                      <a:cubicBezTo>
                        <a:pt x="65" y="12"/>
                        <a:pt x="41" y="26"/>
                        <a:pt x="26" y="39"/>
                      </a:cubicBezTo>
                      <a:cubicBezTo>
                        <a:pt x="75" y="88"/>
                        <a:pt x="75" y="88"/>
                        <a:pt x="75" y="88"/>
                      </a:cubicBezTo>
                      <a:cubicBezTo>
                        <a:pt x="88" y="73"/>
                        <a:pt x="102" y="49"/>
                        <a:pt x="84" y="30"/>
                      </a:cubicBezTo>
                      <a:close/>
                      <a:moveTo>
                        <a:pt x="93" y="35"/>
                      </a:moveTo>
                      <a:cubicBezTo>
                        <a:pt x="79" y="21"/>
                        <a:pt x="79" y="21"/>
                        <a:pt x="79" y="21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14" y="14"/>
                        <a:pt x="114" y="14"/>
                        <a:pt x="114" y="14"/>
                      </a:cubicBezTo>
                      <a:lnTo>
                        <a:pt x="9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ïṧ1ïḑê">
                  <a:extLst>
                    <a:ext uri="{FF2B5EF4-FFF2-40B4-BE49-F238E27FC236}">
                      <a16:creationId xmlns="" xmlns:a16="http://schemas.microsoft.com/office/drawing/2014/main" id="{2BF02554-E188-4362-A255-2F0B8BB7FE39}"/>
                    </a:ext>
                  </a:extLst>
                </p:cNvPr>
                <p:cNvSpPr/>
                <p:nvPr/>
              </p:nvSpPr>
              <p:spPr bwMode="auto">
                <a:xfrm>
                  <a:off x="8986444" y="6147595"/>
                  <a:ext cx="366021" cy="358191"/>
                </a:xfrm>
                <a:custGeom>
                  <a:avLst/>
                  <a:gdLst>
                    <a:gd name="T0" fmla="*/ 110 w 115"/>
                    <a:gd name="T1" fmla="*/ 36 h 112"/>
                    <a:gd name="T2" fmla="*/ 86 w 115"/>
                    <a:gd name="T3" fmla="*/ 1 h 112"/>
                    <a:gd name="T4" fmla="*/ 86 w 115"/>
                    <a:gd name="T5" fmla="*/ 1 h 112"/>
                    <a:gd name="T6" fmla="*/ 77 w 115"/>
                    <a:gd name="T7" fmla="*/ 4 h 112"/>
                    <a:gd name="T8" fmla="*/ 32 w 115"/>
                    <a:gd name="T9" fmla="*/ 39 h 112"/>
                    <a:gd name="T10" fmla="*/ 36 w 115"/>
                    <a:gd name="T11" fmla="*/ 56 h 112"/>
                    <a:gd name="T12" fmla="*/ 42 w 115"/>
                    <a:gd name="T13" fmla="*/ 73 h 112"/>
                    <a:gd name="T14" fmla="*/ 98 w 115"/>
                    <a:gd name="T15" fmla="*/ 81 h 112"/>
                    <a:gd name="T16" fmla="*/ 106 w 115"/>
                    <a:gd name="T17" fmla="*/ 78 h 112"/>
                    <a:gd name="T18" fmla="*/ 106 w 115"/>
                    <a:gd name="T19" fmla="*/ 79 h 112"/>
                    <a:gd name="T20" fmla="*/ 110 w 115"/>
                    <a:gd name="T21" fmla="*/ 36 h 112"/>
                    <a:gd name="T22" fmla="*/ 102 w 115"/>
                    <a:gd name="T23" fmla="*/ 73 h 112"/>
                    <a:gd name="T24" fmla="*/ 99 w 115"/>
                    <a:gd name="T25" fmla="*/ 73 h 112"/>
                    <a:gd name="T26" fmla="*/ 93 w 115"/>
                    <a:gd name="T27" fmla="*/ 67 h 112"/>
                    <a:gd name="T28" fmla="*/ 83 w 115"/>
                    <a:gd name="T29" fmla="*/ 43 h 112"/>
                    <a:gd name="T30" fmla="*/ 80 w 115"/>
                    <a:gd name="T31" fmla="*/ 18 h 112"/>
                    <a:gd name="T32" fmla="*/ 82 w 115"/>
                    <a:gd name="T33" fmla="*/ 10 h 112"/>
                    <a:gd name="T34" fmla="*/ 84 w 115"/>
                    <a:gd name="T35" fmla="*/ 8 h 112"/>
                    <a:gd name="T36" fmla="*/ 87 w 115"/>
                    <a:gd name="T37" fmla="*/ 9 h 112"/>
                    <a:gd name="T38" fmla="*/ 93 w 115"/>
                    <a:gd name="T39" fmla="*/ 15 h 112"/>
                    <a:gd name="T40" fmla="*/ 103 w 115"/>
                    <a:gd name="T41" fmla="*/ 38 h 112"/>
                    <a:gd name="T42" fmla="*/ 106 w 115"/>
                    <a:gd name="T43" fmla="*/ 63 h 112"/>
                    <a:gd name="T44" fmla="*/ 104 w 115"/>
                    <a:gd name="T45" fmla="*/ 71 h 112"/>
                    <a:gd name="T46" fmla="*/ 102 w 115"/>
                    <a:gd name="T47" fmla="*/ 73 h 112"/>
                    <a:gd name="T48" fmla="*/ 28 w 115"/>
                    <a:gd name="T49" fmla="*/ 58 h 112"/>
                    <a:gd name="T50" fmla="*/ 25 w 115"/>
                    <a:gd name="T51" fmla="*/ 42 h 112"/>
                    <a:gd name="T52" fmla="*/ 11 w 115"/>
                    <a:gd name="T53" fmla="*/ 47 h 112"/>
                    <a:gd name="T54" fmla="*/ 4 w 115"/>
                    <a:gd name="T55" fmla="*/ 49 h 112"/>
                    <a:gd name="T56" fmla="*/ 0 w 115"/>
                    <a:gd name="T57" fmla="*/ 61 h 112"/>
                    <a:gd name="T58" fmla="*/ 3 w 115"/>
                    <a:gd name="T59" fmla="*/ 70 h 112"/>
                    <a:gd name="T60" fmla="*/ 11 w 115"/>
                    <a:gd name="T61" fmla="*/ 78 h 112"/>
                    <a:gd name="T62" fmla="*/ 19 w 115"/>
                    <a:gd name="T63" fmla="*/ 76 h 112"/>
                    <a:gd name="T64" fmla="*/ 34 w 115"/>
                    <a:gd name="T65" fmla="*/ 73 h 112"/>
                    <a:gd name="T66" fmla="*/ 28 w 115"/>
                    <a:gd name="T67" fmla="*/ 58 h 112"/>
                    <a:gd name="T68" fmla="*/ 47 w 115"/>
                    <a:gd name="T69" fmla="*/ 77 h 112"/>
                    <a:gd name="T70" fmla="*/ 32 w 115"/>
                    <a:gd name="T71" fmla="*/ 78 h 112"/>
                    <a:gd name="T72" fmla="*/ 50 w 115"/>
                    <a:gd name="T73" fmla="*/ 110 h 112"/>
                    <a:gd name="T74" fmla="*/ 54 w 115"/>
                    <a:gd name="T75" fmla="*/ 111 h 112"/>
                    <a:gd name="T76" fmla="*/ 66 w 115"/>
                    <a:gd name="T77" fmla="*/ 102 h 112"/>
                    <a:gd name="T78" fmla="*/ 66 w 115"/>
                    <a:gd name="T79" fmla="*/ 98 h 112"/>
                    <a:gd name="T80" fmla="*/ 47 w 115"/>
                    <a:gd name="T81" fmla="*/ 77 h 112"/>
                    <a:gd name="T82" fmla="*/ 96 w 115"/>
                    <a:gd name="T83" fmla="*/ 53 h 112"/>
                    <a:gd name="T84" fmla="*/ 95 w 115"/>
                    <a:gd name="T85" fmla="*/ 53 h 112"/>
                    <a:gd name="T86" fmla="*/ 93 w 115"/>
                    <a:gd name="T87" fmla="*/ 51 h 112"/>
                    <a:gd name="T88" fmla="*/ 89 w 115"/>
                    <a:gd name="T89" fmla="*/ 42 h 112"/>
                    <a:gd name="T90" fmla="*/ 88 w 115"/>
                    <a:gd name="T91" fmla="*/ 32 h 112"/>
                    <a:gd name="T92" fmla="*/ 89 w 115"/>
                    <a:gd name="T93" fmla="*/ 29 h 112"/>
                    <a:gd name="T94" fmla="*/ 90 w 115"/>
                    <a:gd name="T95" fmla="*/ 28 h 112"/>
                    <a:gd name="T96" fmla="*/ 91 w 115"/>
                    <a:gd name="T97" fmla="*/ 29 h 112"/>
                    <a:gd name="T98" fmla="*/ 93 w 115"/>
                    <a:gd name="T99" fmla="*/ 31 h 112"/>
                    <a:gd name="T100" fmla="*/ 97 w 115"/>
                    <a:gd name="T101" fmla="*/ 40 h 112"/>
                    <a:gd name="T102" fmla="*/ 98 w 115"/>
                    <a:gd name="T103" fmla="*/ 49 h 112"/>
                    <a:gd name="T104" fmla="*/ 97 w 115"/>
                    <a:gd name="T105" fmla="*/ 52 h 112"/>
                    <a:gd name="T106" fmla="*/ 96 w 115"/>
                    <a:gd name="T107" fmla="*/ 53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5" h="112">
                      <a:moveTo>
                        <a:pt x="110" y="36"/>
                      </a:moveTo>
                      <a:cubicBezTo>
                        <a:pt x="104" y="15"/>
                        <a:pt x="93" y="0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60" y="25"/>
                        <a:pt x="32" y="39"/>
                      </a:cubicBezTo>
                      <a:cubicBezTo>
                        <a:pt x="33" y="44"/>
                        <a:pt x="34" y="50"/>
                        <a:pt x="36" y="56"/>
                      </a:cubicBezTo>
                      <a:cubicBezTo>
                        <a:pt x="37" y="63"/>
                        <a:pt x="39" y="68"/>
                        <a:pt x="42" y="73"/>
                      </a:cubicBezTo>
                      <a:cubicBezTo>
                        <a:pt x="73" y="71"/>
                        <a:pt x="98" y="81"/>
                        <a:pt x="98" y="81"/>
                      </a:cubicBezTo>
                      <a:cubicBezTo>
                        <a:pt x="106" y="78"/>
                        <a:pt x="106" y="78"/>
                        <a:pt x="106" y="78"/>
                      </a:cubicBezTo>
                      <a:cubicBezTo>
                        <a:pt x="106" y="78"/>
                        <a:pt x="106" y="79"/>
                        <a:pt x="106" y="79"/>
                      </a:cubicBezTo>
                      <a:cubicBezTo>
                        <a:pt x="114" y="76"/>
                        <a:pt x="115" y="57"/>
                        <a:pt x="110" y="36"/>
                      </a:cubicBezTo>
                      <a:close/>
                      <a:moveTo>
                        <a:pt x="102" y="73"/>
                      </a:moveTo>
                      <a:cubicBezTo>
                        <a:pt x="101" y="74"/>
                        <a:pt x="99" y="73"/>
                        <a:pt x="99" y="73"/>
                      </a:cubicBezTo>
                      <a:cubicBezTo>
                        <a:pt x="97" y="71"/>
                        <a:pt x="95" y="69"/>
                        <a:pt x="93" y="67"/>
                      </a:cubicBezTo>
                      <a:cubicBezTo>
                        <a:pt x="89" y="61"/>
                        <a:pt x="85" y="53"/>
                        <a:pt x="83" y="43"/>
                      </a:cubicBezTo>
                      <a:cubicBezTo>
                        <a:pt x="80" y="34"/>
                        <a:pt x="79" y="25"/>
                        <a:pt x="80" y="18"/>
                      </a:cubicBezTo>
                      <a:cubicBezTo>
                        <a:pt x="80" y="15"/>
                        <a:pt x="81" y="12"/>
                        <a:pt x="82" y="10"/>
                      </a:cubicBezTo>
                      <a:cubicBezTo>
                        <a:pt x="82" y="10"/>
                        <a:pt x="83" y="8"/>
                        <a:pt x="84" y="8"/>
                      </a:cubicBezTo>
                      <a:cubicBezTo>
                        <a:pt x="85" y="8"/>
                        <a:pt x="87" y="9"/>
                        <a:pt x="87" y="9"/>
                      </a:cubicBezTo>
                      <a:cubicBezTo>
                        <a:pt x="89" y="10"/>
                        <a:pt x="91" y="12"/>
                        <a:pt x="93" y="15"/>
                      </a:cubicBezTo>
                      <a:cubicBezTo>
                        <a:pt x="97" y="20"/>
                        <a:pt x="101" y="29"/>
                        <a:pt x="103" y="38"/>
                      </a:cubicBezTo>
                      <a:cubicBezTo>
                        <a:pt x="106" y="47"/>
                        <a:pt x="107" y="56"/>
                        <a:pt x="106" y="63"/>
                      </a:cubicBezTo>
                      <a:cubicBezTo>
                        <a:pt x="105" y="67"/>
                        <a:pt x="105" y="69"/>
                        <a:pt x="104" y="71"/>
                      </a:cubicBezTo>
                      <a:cubicBezTo>
                        <a:pt x="103" y="72"/>
                        <a:pt x="103" y="73"/>
                        <a:pt x="102" y="73"/>
                      </a:cubicBezTo>
                      <a:close/>
                      <a:moveTo>
                        <a:pt x="28" y="58"/>
                      </a:moveTo>
                      <a:cubicBezTo>
                        <a:pt x="27" y="53"/>
                        <a:pt x="26" y="47"/>
                        <a:pt x="25" y="42"/>
                      </a:cubicBezTo>
                      <a:cubicBezTo>
                        <a:pt x="20" y="44"/>
                        <a:pt x="16" y="46"/>
                        <a:pt x="11" y="47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78"/>
                        <a:pt x="11" y="78"/>
                        <a:pt x="19" y="76"/>
                      </a:cubicBezTo>
                      <a:cubicBezTo>
                        <a:pt x="24" y="75"/>
                        <a:pt x="28" y="74"/>
                        <a:pt x="34" y="73"/>
                      </a:cubicBezTo>
                      <a:cubicBezTo>
                        <a:pt x="32" y="69"/>
                        <a:pt x="30" y="64"/>
                        <a:pt x="28" y="58"/>
                      </a:cubicBezTo>
                      <a:close/>
                      <a:moveTo>
                        <a:pt x="47" y="77"/>
                      </a:move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1" y="112"/>
                        <a:pt x="53" y="112"/>
                        <a:pt x="54" y="111"/>
                      </a:cubicBez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1"/>
                        <a:pt x="67" y="99"/>
                        <a:pt x="66" y="98"/>
                      </a:cubicBezTo>
                      <a:lnTo>
                        <a:pt x="47" y="77"/>
                      </a:lnTo>
                      <a:close/>
                      <a:moveTo>
                        <a:pt x="96" y="53"/>
                      </a:moveTo>
                      <a:cubicBezTo>
                        <a:pt x="96" y="53"/>
                        <a:pt x="95" y="53"/>
                        <a:pt x="95" y="53"/>
                      </a:cubicBezTo>
                      <a:cubicBezTo>
                        <a:pt x="94" y="53"/>
                        <a:pt x="94" y="52"/>
                        <a:pt x="93" y="51"/>
                      </a:cubicBezTo>
                      <a:cubicBezTo>
                        <a:pt x="91" y="49"/>
                        <a:pt x="90" y="45"/>
                        <a:pt x="89" y="42"/>
                      </a:cubicBezTo>
                      <a:cubicBezTo>
                        <a:pt x="88" y="38"/>
                        <a:pt x="88" y="35"/>
                        <a:pt x="88" y="32"/>
                      </a:cubicBezTo>
                      <a:cubicBezTo>
                        <a:pt x="88" y="31"/>
                        <a:pt x="88" y="30"/>
                        <a:pt x="89" y="29"/>
                      </a:cubicBezTo>
                      <a:cubicBezTo>
                        <a:pt x="89" y="29"/>
                        <a:pt x="89" y="28"/>
                        <a:pt x="90" y="28"/>
                      </a:cubicBezTo>
                      <a:cubicBezTo>
                        <a:pt x="90" y="28"/>
                        <a:pt x="90" y="28"/>
                        <a:pt x="91" y="29"/>
                      </a:cubicBezTo>
                      <a:cubicBezTo>
                        <a:pt x="91" y="29"/>
                        <a:pt x="92" y="30"/>
                        <a:pt x="93" y="31"/>
                      </a:cubicBezTo>
                      <a:cubicBezTo>
                        <a:pt x="94" y="33"/>
                        <a:pt x="96" y="36"/>
                        <a:pt x="97" y="40"/>
                      </a:cubicBezTo>
                      <a:cubicBezTo>
                        <a:pt x="98" y="43"/>
                        <a:pt x="98" y="47"/>
                        <a:pt x="98" y="49"/>
                      </a:cubicBezTo>
                      <a:cubicBezTo>
                        <a:pt x="98" y="51"/>
                        <a:pt x="98" y="52"/>
                        <a:pt x="97" y="52"/>
                      </a:cubicBezTo>
                      <a:cubicBezTo>
                        <a:pt x="97" y="53"/>
                        <a:pt x="97" y="53"/>
                        <a:pt x="9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íSļiḋè">
                  <a:extLst>
                    <a:ext uri="{FF2B5EF4-FFF2-40B4-BE49-F238E27FC236}">
                      <a16:creationId xmlns="" xmlns:a16="http://schemas.microsoft.com/office/drawing/2014/main" id="{0419A9DD-0B4D-46D8-A97E-942084E71436}"/>
                    </a:ext>
                  </a:extLst>
                </p:cNvPr>
                <p:cNvSpPr/>
                <p:nvPr/>
              </p:nvSpPr>
              <p:spPr bwMode="auto">
                <a:xfrm>
                  <a:off x="9420971" y="6157383"/>
                  <a:ext cx="334704" cy="336661"/>
                </a:xfrm>
                <a:custGeom>
                  <a:avLst/>
                  <a:gdLst>
                    <a:gd name="T0" fmla="*/ 100 w 105"/>
                    <a:gd name="T1" fmla="*/ 29 h 105"/>
                    <a:gd name="T2" fmla="*/ 71 w 105"/>
                    <a:gd name="T3" fmla="*/ 26 h 105"/>
                    <a:gd name="T4" fmla="*/ 88 w 105"/>
                    <a:gd name="T5" fmla="*/ 9 h 105"/>
                    <a:gd name="T6" fmla="*/ 82 w 105"/>
                    <a:gd name="T7" fmla="*/ 3 h 105"/>
                    <a:gd name="T8" fmla="*/ 59 w 105"/>
                    <a:gd name="T9" fmla="*/ 26 h 105"/>
                    <a:gd name="T10" fmla="*/ 52 w 105"/>
                    <a:gd name="T11" fmla="*/ 26 h 105"/>
                    <a:gd name="T12" fmla="*/ 52 w 105"/>
                    <a:gd name="T13" fmla="*/ 26 h 105"/>
                    <a:gd name="T14" fmla="*/ 26 w 105"/>
                    <a:gd name="T15" fmla="*/ 0 h 105"/>
                    <a:gd name="T16" fmla="*/ 19 w 105"/>
                    <a:gd name="T17" fmla="*/ 6 h 105"/>
                    <a:gd name="T18" fmla="*/ 39 w 105"/>
                    <a:gd name="T19" fmla="*/ 26 h 105"/>
                    <a:gd name="T20" fmla="*/ 4 w 105"/>
                    <a:gd name="T21" fmla="*/ 29 h 105"/>
                    <a:gd name="T22" fmla="*/ 0 w 105"/>
                    <a:gd name="T23" fmla="*/ 65 h 105"/>
                    <a:gd name="T24" fmla="*/ 4 w 105"/>
                    <a:gd name="T25" fmla="*/ 101 h 105"/>
                    <a:gd name="T26" fmla="*/ 52 w 105"/>
                    <a:gd name="T27" fmla="*/ 105 h 105"/>
                    <a:gd name="T28" fmla="*/ 100 w 105"/>
                    <a:gd name="T29" fmla="*/ 101 h 105"/>
                    <a:gd name="T30" fmla="*/ 105 w 105"/>
                    <a:gd name="T31" fmla="*/ 65 h 105"/>
                    <a:gd name="T32" fmla="*/ 100 w 105"/>
                    <a:gd name="T33" fmla="*/ 29 h 105"/>
                    <a:gd name="T34" fmla="*/ 88 w 105"/>
                    <a:gd name="T35" fmla="*/ 89 h 105"/>
                    <a:gd name="T36" fmla="*/ 52 w 105"/>
                    <a:gd name="T37" fmla="*/ 92 h 105"/>
                    <a:gd name="T38" fmla="*/ 16 w 105"/>
                    <a:gd name="T39" fmla="*/ 89 h 105"/>
                    <a:gd name="T40" fmla="*/ 13 w 105"/>
                    <a:gd name="T41" fmla="*/ 65 h 105"/>
                    <a:gd name="T42" fmla="*/ 16 w 105"/>
                    <a:gd name="T43" fmla="*/ 41 h 105"/>
                    <a:gd name="T44" fmla="*/ 52 w 105"/>
                    <a:gd name="T45" fmla="*/ 39 h 105"/>
                    <a:gd name="T46" fmla="*/ 88 w 105"/>
                    <a:gd name="T47" fmla="*/ 41 h 105"/>
                    <a:gd name="T48" fmla="*/ 92 w 105"/>
                    <a:gd name="T49" fmla="*/ 65 h 105"/>
                    <a:gd name="T50" fmla="*/ 88 w 105"/>
                    <a:gd name="T51" fmla="*/ 89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105">
                      <a:moveTo>
                        <a:pt x="100" y="29"/>
                      </a:moveTo>
                      <a:cubicBezTo>
                        <a:pt x="91" y="28"/>
                        <a:pt x="82" y="27"/>
                        <a:pt x="71" y="26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6"/>
                        <a:pt x="54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27" y="27"/>
                        <a:pt x="15" y="28"/>
                        <a:pt x="4" y="29"/>
                      </a:cubicBezTo>
                      <a:cubicBezTo>
                        <a:pt x="1" y="40"/>
                        <a:pt x="0" y="52"/>
                        <a:pt x="0" y="65"/>
                      </a:cubicBezTo>
                      <a:cubicBezTo>
                        <a:pt x="0" y="78"/>
                        <a:pt x="1" y="90"/>
                        <a:pt x="4" y="101"/>
                      </a:cubicBezTo>
                      <a:cubicBezTo>
                        <a:pt x="19" y="104"/>
                        <a:pt x="35" y="105"/>
                        <a:pt x="52" y="105"/>
                      </a:cubicBezTo>
                      <a:cubicBezTo>
                        <a:pt x="69" y="105"/>
                        <a:pt x="86" y="104"/>
                        <a:pt x="100" y="101"/>
                      </a:cubicBezTo>
                      <a:cubicBezTo>
                        <a:pt x="103" y="90"/>
                        <a:pt x="105" y="78"/>
                        <a:pt x="105" y="65"/>
                      </a:cubicBezTo>
                      <a:cubicBezTo>
                        <a:pt x="105" y="52"/>
                        <a:pt x="103" y="40"/>
                        <a:pt x="100" y="29"/>
                      </a:cubicBezTo>
                      <a:close/>
                      <a:moveTo>
                        <a:pt x="88" y="89"/>
                      </a:moveTo>
                      <a:cubicBezTo>
                        <a:pt x="77" y="91"/>
                        <a:pt x="65" y="92"/>
                        <a:pt x="52" y="92"/>
                      </a:cubicBezTo>
                      <a:cubicBezTo>
                        <a:pt x="39" y="92"/>
                        <a:pt x="27" y="91"/>
                        <a:pt x="16" y="89"/>
                      </a:cubicBezTo>
                      <a:cubicBezTo>
                        <a:pt x="14" y="82"/>
                        <a:pt x="13" y="74"/>
                        <a:pt x="13" y="65"/>
                      </a:cubicBezTo>
                      <a:cubicBezTo>
                        <a:pt x="13" y="57"/>
                        <a:pt x="14" y="49"/>
                        <a:pt x="16" y="41"/>
                      </a:cubicBezTo>
                      <a:cubicBezTo>
                        <a:pt x="27" y="40"/>
                        <a:pt x="39" y="39"/>
                        <a:pt x="52" y="39"/>
                      </a:cubicBezTo>
                      <a:cubicBezTo>
                        <a:pt x="65" y="39"/>
                        <a:pt x="77" y="40"/>
                        <a:pt x="88" y="41"/>
                      </a:cubicBezTo>
                      <a:cubicBezTo>
                        <a:pt x="90" y="49"/>
                        <a:pt x="92" y="57"/>
                        <a:pt x="92" y="65"/>
                      </a:cubicBezTo>
                      <a:cubicBezTo>
                        <a:pt x="92" y="74"/>
                        <a:pt x="90" y="82"/>
                        <a:pt x="88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0" name="iṥľiḑé">
                  <a:extLst>
                    <a:ext uri="{FF2B5EF4-FFF2-40B4-BE49-F238E27FC236}">
                      <a16:creationId xmlns="" xmlns:a16="http://schemas.microsoft.com/office/drawing/2014/main" id="{13794DF7-DB57-455F-8D15-DD50F71B0163}"/>
                    </a:ext>
                  </a:extLst>
                </p:cNvPr>
                <p:cNvSpPr/>
                <p:nvPr/>
              </p:nvSpPr>
              <p:spPr bwMode="auto">
                <a:xfrm>
                  <a:off x="9372038" y="6560592"/>
                  <a:ext cx="409082" cy="230965"/>
                </a:xfrm>
                <a:custGeom>
                  <a:avLst/>
                  <a:gdLst>
                    <a:gd name="T0" fmla="*/ 128 w 128"/>
                    <a:gd name="T1" fmla="*/ 50 h 72"/>
                    <a:gd name="T2" fmla="*/ 112 w 128"/>
                    <a:gd name="T3" fmla="*/ 29 h 72"/>
                    <a:gd name="T4" fmla="*/ 82 w 128"/>
                    <a:gd name="T5" fmla="*/ 0 h 72"/>
                    <a:gd name="T6" fmla="*/ 58 w 128"/>
                    <a:gd name="T7" fmla="*/ 11 h 72"/>
                    <a:gd name="T8" fmla="*/ 45 w 128"/>
                    <a:gd name="T9" fmla="*/ 4 h 72"/>
                    <a:gd name="T10" fmla="*/ 29 w 128"/>
                    <a:gd name="T11" fmla="*/ 21 h 72"/>
                    <a:gd name="T12" fmla="*/ 29 w 128"/>
                    <a:gd name="T13" fmla="*/ 23 h 72"/>
                    <a:gd name="T14" fmla="*/ 24 w 128"/>
                    <a:gd name="T15" fmla="*/ 23 h 72"/>
                    <a:gd name="T16" fmla="*/ 0 w 128"/>
                    <a:gd name="T17" fmla="*/ 47 h 72"/>
                    <a:gd name="T18" fmla="*/ 24 w 128"/>
                    <a:gd name="T19" fmla="*/ 72 h 72"/>
                    <a:gd name="T20" fmla="*/ 106 w 128"/>
                    <a:gd name="T21" fmla="*/ 72 h 72"/>
                    <a:gd name="T22" fmla="*/ 106 w 128"/>
                    <a:gd name="T23" fmla="*/ 72 h 72"/>
                    <a:gd name="T24" fmla="*/ 128 w 128"/>
                    <a:gd name="T25" fmla="*/ 5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8" h="72">
                      <a:moveTo>
                        <a:pt x="128" y="50"/>
                      </a:moveTo>
                      <a:cubicBezTo>
                        <a:pt x="128" y="39"/>
                        <a:pt x="121" y="31"/>
                        <a:pt x="112" y="29"/>
                      </a:cubicBezTo>
                      <a:cubicBezTo>
                        <a:pt x="111" y="12"/>
                        <a:pt x="98" y="0"/>
                        <a:pt x="82" y="0"/>
                      </a:cubicBezTo>
                      <a:cubicBezTo>
                        <a:pt x="72" y="0"/>
                        <a:pt x="64" y="4"/>
                        <a:pt x="58" y="11"/>
                      </a:cubicBezTo>
                      <a:cubicBezTo>
                        <a:pt x="55" y="7"/>
                        <a:pt x="51" y="4"/>
                        <a:pt x="45" y="4"/>
                      </a:cubicBezTo>
                      <a:cubicBezTo>
                        <a:pt x="36" y="4"/>
                        <a:pt x="29" y="12"/>
                        <a:pt x="29" y="21"/>
                      </a:cubicBezTo>
                      <a:cubicBezTo>
                        <a:pt x="29" y="22"/>
                        <a:pt x="29" y="23"/>
                        <a:pt x="29" y="23"/>
                      </a:cubicBezTo>
                      <a:cubicBezTo>
                        <a:pt x="27" y="23"/>
                        <a:pt x="26" y="23"/>
                        <a:pt x="24" y="23"/>
                      </a:cubicBezTo>
                      <a:cubicBezTo>
                        <a:pt x="11" y="23"/>
                        <a:pt x="0" y="34"/>
                        <a:pt x="0" y="47"/>
                      </a:cubicBezTo>
                      <a:cubicBezTo>
                        <a:pt x="0" y="61"/>
                        <a:pt x="11" y="72"/>
                        <a:pt x="24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06" y="72"/>
                        <a:pt x="106" y="72"/>
                        <a:pt x="106" y="72"/>
                      </a:cubicBezTo>
                      <a:cubicBezTo>
                        <a:pt x="118" y="71"/>
                        <a:pt x="128" y="62"/>
                        <a:pt x="128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šḻíḍê">
                  <a:extLst>
                    <a:ext uri="{FF2B5EF4-FFF2-40B4-BE49-F238E27FC236}">
                      <a16:creationId xmlns="" xmlns:a16="http://schemas.microsoft.com/office/drawing/2014/main" id="{D21ED644-2ECC-4C0D-A80E-A870FD109732}"/>
                    </a:ext>
                  </a:extLst>
                </p:cNvPr>
                <p:cNvSpPr/>
                <p:nvPr/>
              </p:nvSpPr>
              <p:spPr bwMode="auto">
                <a:xfrm>
                  <a:off x="8992317" y="6560592"/>
                  <a:ext cx="281855" cy="230965"/>
                </a:xfrm>
                <a:custGeom>
                  <a:avLst/>
                  <a:gdLst>
                    <a:gd name="T0" fmla="*/ 0 w 88"/>
                    <a:gd name="T1" fmla="*/ 0 h 72"/>
                    <a:gd name="T2" fmla="*/ 0 w 88"/>
                    <a:gd name="T3" fmla="*/ 72 h 72"/>
                    <a:gd name="T4" fmla="*/ 88 w 88"/>
                    <a:gd name="T5" fmla="*/ 72 h 72"/>
                    <a:gd name="T6" fmla="*/ 88 w 88"/>
                    <a:gd name="T7" fmla="*/ 0 h 72"/>
                    <a:gd name="T8" fmla="*/ 0 w 88"/>
                    <a:gd name="T9" fmla="*/ 0 h 72"/>
                    <a:gd name="T10" fmla="*/ 83 w 88"/>
                    <a:gd name="T11" fmla="*/ 66 h 72"/>
                    <a:gd name="T12" fmla="*/ 5 w 88"/>
                    <a:gd name="T13" fmla="*/ 66 h 72"/>
                    <a:gd name="T14" fmla="*/ 5 w 88"/>
                    <a:gd name="T15" fmla="*/ 5 h 72"/>
                    <a:gd name="T16" fmla="*/ 83 w 88"/>
                    <a:gd name="T17" fmla="*/ 5 h 72"/>
                    <a:gd name="T18" fmla="*/ 83 w 88"/>
                    <a:gd name="T19" fmla="*/ 66 h 72"/>
                    <a:gd name="T20" fmla="*/ 61 w 88"/>
                    <a:gd name="T21" fmla="*/ 19 h 72"/>
                    <a:gd name="T22" fmla="*/ 69 w 88"/>
                    <a:gd name="T23" fmla="*/ 27 h 72"/>
                    <a:gd name="T24" fmla="*/ 77 w 88"/>
                    <a:gd name="T25" fmla="*/ 19 h 72"/>
                    <a:gd name="T26" fmla="*/ 69 w 88"/>
                    <a:gd name="T27" fmla="*/ 11 h 72"/>
                    <a:gd name="T28" fmla="*/ 61 w 88"/>
                    <a:gd name="T29" fmla="*/ 19 h 72"/>
                    <a:gd name="T30" fmla="*/ 77 w 88"/>
                    <a:gd name="T31" fmla="*/ 60 h 72"/>
                    <a:gd name="T32" fmla="*/ 11 w 88"/>
                    <a:gd name="T33" fmla="*/ 60 h 72"/>
                    <a:gd name="T34" fmla="*/ 27 w 88"/>
                    <a:gd name="T35" fmla="*/ 16 h 72"/>
                    <a:gd name="T36" fmla="*/ 50 w 88"/>
                    <a:gd name="T37" fmla="*/ 44 h 72"/>
                    <a:gd name="T38" fmla="*/ 61 w 88"/>
                    <a:gd name="T39" fmla="*/ 36 h 72"/>
                    <a:gd name="T40" fmla="*/ 77 w 88"/>
                    <a:gd name="T41" fmla="*/ 6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8" h="72">
                      <a:moveTo>
                        <a:pt x="0" y="0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0" y="0"/>
                      </a:lnTo>
                      <a:close/>
                      <a:moveTo>
                        <a:pt x="83" y="66"/>
                      </a:move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lnTo>
                        <a:pt x="83" y="66"/>
                      </a:lnTo>
                      <a:close/>
                      <a:moveTo>
                        <a:pt x="61" y="19"/>
                      </a:moveTo>
                      <a:cubicBezTo>
                        <a:pt x="61" y="24"/>
                        <a:pt x="64" y="27"/>
                        <a:pt x="69" y="27"/>
                      </a:cubicBezTo>
                      <a:cubicBezTo>
                        <a:pt x="74" y="27"/>
                        <a:pt x="77" y="24"/>
                        <a:pt x="77" y="19"/>
                      </a:cubicBezTo>
                      <a:cubicBezTo>
                        <a:pt x="77" y="14"/>
                        <a:pt x="74" y="11"/>
                        <a:pt x="69" y="11"/>
                      </a:cubicBezTo>
                      <a:cubicBezTo>
                        <a:pt x="64" y="11"/>
                        <a:pt x="61" y="14"/>
                        <a:pt x="61" y="19"/>
                      </a:cubicBezTo>
                      <a:close/>
                      <a:moveTo>
                        <a:pt x="77" y="60"/>
                      </a:move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lnTo>
                        <a:pt x="77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2" name="iṩḷiḋe">
                  <a:extLst>
                    <a:ext uri="{FF2B5EF4-FFF2-40B4-BE49-F238E27FC236}">
                      <a16:creationId xmlns="" xmlns:a16="http://schemas.microsoft.com/office/drawing/2014/main" id="{9CBD21E9-8BF6-4893-89E6-0439403A614D}"/>
                    </a:ext>
                  </a:extLst>
                </p:cNvPr>
                <p:cNvSpPr/>
                <p:nvPr/>
              </p:nvSpPr>
              <p:spPr bwMode="auto">
                <a:xfrm>
                  <a:off x="8583234" y="6505787"/>
                  <a:ext cx="272069" cy="275983"/>
                </a:xfrm>
                <a:custGeom>
                  <a:avLst/>
                  <a:gdLst>
                    <a:gd name="T0" fmla="*/ 57 w 85"/>
                    <a:gd name="T1" fmla="*/ 59 h 86"/>
                    <a:gd name="T2" fmla="*/ 82 w 85"/>
                    <a:gd name="T3" fmla="*/ 47 h 86"/>
                    <a:gd name="T4" fmla="*/ 82 w 85"/>
                    <a:gd name="T5" fmla="*/ 59 h 86"/>
                    <a:gd name="T6" fmla="*/ 66 w 85"/>
                    <a:gd name="T7" fmla="*/ 67 h 86"/>
                    <a:gd name="T8" fmla="*/ 59 w 85"/>
                    <a:gd name="T9" fmla="*/ 84 h 86"/>
                    <a:gd name="T10" fmla="*/ 47 w 85"/>
                    <a:gd name="T11" fmla="*/ 84 h 86"/>
                    <a:gd name="T12" fmla="*/ 57 w 85"/>
                    <a:gd name="T13" fmla="*/ 59 h 86"/>
                    <a:gd name="T14" fmla="*/ 24 w 85"/>
                    <a:gd name="T15" fmla="*/ 85 h 86"/>
                    <a:gd name="T16" fmla="*/ 39 w 85"/>
                    <a:gd name="T17" fmla="*/ 42 h 86"/>
                    <a:gd name="T18" fmla="*/ 81 w 85"/>
                    <a:gd name="T19" fmla="*/ 23 h 86"/>
                    <a:gd name="T20" fmla="*/ 81 w 85"/>
                    <a:gd name="T21" fmla="*/ 35 h 86"/>
                    <a:gd name="T22" fmla="*/ 81 w 85"/>
                    <a:gd name="T23" fmla="*/ 35 h 86"/>
                    <a:gd name="T24" fmla="*/ 48 w 85"/>
                    <a:gd name="T25" fmla="*/ 51 h 86"/>
                    <a:gd name="T26" fmla="*/ 36 w 85"/>
                    <a:gd name="T27" fmla="*/ 85 h 86"/>
                    <a:gd name="T28" fmla="*/ 24 w 85"/>
                    <a:gd name="T29" fmla="*/ 85 h 86"/>
                    <a:gd name="T30" fmla="*/ 49 w 85"/>
                    <a:gd name="T31" fmla="*/ 7 h 86"/>
                    <a:gd name="T32" fmla="*/ 80 w 85"/>
                    <a:gd name="T33" fmla="*/ 0 h 86"/>
                    <a:gd name="T34" fmla="*/ 80 w 85"/>
                    <a:gd name="T35" fmla="*/ 0 h 86"/>
                    <a:gd name="T36" fmla="*/ 80 w 85"/>
                    <a:gd name="T37" fmla="*/ 12 h 86"/>
                    <a:gd name="T38" fmla="*/ 31 w 85"/>
                    <a:gd name="T39" fmla="*/ 34 h 86"/>
                    <a:gd name="T40" fmla="*/ 12 w 85"/>
                    <a:gd name="T41" fmla="*/ 86 h 86"/>
                    <a:gd name="T42" fmla="*/ 0 w 85"/>
                    <a:gd name="T43" fmla="*/ 86 h 86"/>
                    <a:gd name="T44" fmla="*/ 5 w 85"/>
                    <a:gd name="T45" fmla="*/ 55 h 86"/>
                    <a:gd name="T46" fmla="*/ 22 w 85"/>
                    <a:gd name="T47" fmla="*/ 26 h 86"/>
                    <a:gd name="T48" fmla="*/ 49 w 85"/>
                    <a:gd name="T49" fmla="*/ 7 h 86"/>
                    <a:gd name="T50" fmla="*/ 75 w 85"/>
                    <a:gd name="T51" fmla="*/ 83 h 86"/>
                    <a:gd name="T52" fmla="*/ 83 w 85"/>
                    <a:gd name="T53" fmla="*/ 83 h 86"/>
                    <a:gd name="T54" fmla="*/ 83 w 85"/>
                    <a:gd name="T55" fmla="*/ 74 h 86"/>
                    <a:gd name="T56" fmla="*/ 74 w 85"/>
                    <a:gd name="T57" fmla="*/ 75 h 86"/>
                    <a:gd name="T58" fmla="*/ 75 w 85"/>
                    <a:gd name="T5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5" h="86">
                      <a:moveTo>
                        <a:pt x="57" y="59"/>
                      </a:moveTo>
                      <a:cubicBezTo>
                        <a:pt x="64" y="51"/>
                        <a:pt x="73" y="48"/>
                        <a:pt x="82" y="47"/>
                      </a:cubicBezTo>
                      <a:cubicBezTo>
                        <a:pt x="82" y="59"/>
                        <a:pt x="82" y="59"/>
                        <a:pt x="82" y="59"/>
                      </a:cubicBezTo>
                      <a:cubicBezTo>
                        <a:pt x="76" y="59"/>
                        <a:pt x="70" y="62"/>
                        <a:pt x="66" y="67"/>
                      </a:cubicBezTo>
                      <a:cubicBezTo>
                        <a:pt x="61" y="71"/>
                        <a:pt x="59" y="78"/>
                        <a:pt x="5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75"/>
                        <a:pt x="50" y="66"/>
                        <a:pt x="57" y="59"/>
                      </a:cubicBezTo>
                      <a:close/>
                      <a:moveTo>
                        <a:pt x="24" y="85"/>
                      </a:moveTo>
                      <a:cubicBezTo>
                        <a:pt x="23" y="69"/>
                        <a:pt x="29" y="54"/>
                        <a:pt x="39" y="42"/>
                      </a:cubicBezTo>
                      <a:cubicBezTo>
                        <a:pt x="50" y="31"/>
                        <a:pt x="65" y="24"/>
                        <a:pt x="81" y="23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69" y="36"/>
                        <a:pt x="57" y="41"/>
                        <a:pt x="48" y="51"/>
                      </a:cubicBezTo>
                      <a:cubicBezTo>
                        <a:pt x="40" y="60"/>
                        <a:pt x="35" y="72"/>
                        <a:pt x="36" y="85"/>
                      </a:cubicBezTo>
                      <a:lnTo>
                        <a:pt x="24" y="85"/>
                      </a:lnTo>
                      <a:close/>
                      <a:moveTo>
                        <a:pt x="49" y="7"/>
                      </a:moveTo>
                      <a:cubicBezTo>
                        <a:pt x="59" y="3"/>
                        <a:pt x="69" y="0"/>
                        <a:pt x="8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61" y="12"/>
                        <a:pt x="44" y="20"/>
                        <a:pt x="31" y="34"/>
                      </a:cubicBezTo>
                      <a:cubicBezTo>
                        <a:pt x="18" y="48"/>
                        <a:pt x="11" y="67"/>
                        <a:pt x="12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75"/>
                        <a:pt x="1" y="65"/>
                        <a:pt x="5" y="55"/>
                      </a:cubicBezTo>
                      <a:cubicBezTo>
                        <a:pt x="9" y="44"/>
                        <a:pt x="14" y="35"/>
                        <a:pt x="22" y="26"/>
                      </a:cubicBezTo>
                      <a:cubicBezTo>
                        <a:pt x="30" y="18"/>
                        <a:pt x="39" y="12"/>
                        <a:pt x="49" y="7"/>
                      </a:cubicBezTo>
                      <a:close/>
                      <a:moveTo>
                        <a:pt x="75" y="83"/>
                      </a:moveTo>
                      <a:cubicBezTo>
                        <a:pt x="77" y="85"/>
                        <a:pt x="81" y="85"/>
                        <a:pt x="83" y="83"/>
                      </a:cubicBezTo>
                      <a:cubicBezTo>
                        <a:pt x="85" y="80"/>
                        <a:pt x="85" y="77"/>
                        <a:pt x="83" y="74"/>
                      </a:cubicBezTo>
                      <a:cubicBezTo>
                        <a:pt x="80" y="72"/>
                        <a:pt x="77" y="72"/>
                        <a:pt x="74" y="75"/>
                      </a:cubicBezTo>
                      <a:cubicBezTo>
                        <a:pt x="72" y="77"/>
                        <a:pt x="72" y="81"/>
                        <a:pt x="75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3" name="íṣļïḑé">
                  <a:extLst>
                    <a:ext uri="{FF2B5EF4-FFF2-40B4-BE49-F238E27FC236}">
                      <a16:creationId xmlns="" xmlns:a16="http://schemas.microsoft.com/office/drawing/2014/main" id="{BCEF8160-DFF5-47EE-AC07-1E16A01EE41A}"/>
                    </a:ext>
                  </a:extLst>
                </p:cNvPr>
                <p:cNvSpPr/>
                <p:nvPr/>
              </p:nvSpPr>
              <p:spPr bwMode="auto">
                <a:xfrm>
                  <a:off x="7782165" y="3068712"/>
                  <a:ext cx="230965" cy="227050"/>
                </a:xfrm>
                <a:custGeom>
                  <a:avLst/>
                  <a:gdLst>
                    <a:gd name="T0" fmla="*/ 14 w 72"/>
                    <a:gd name="T1" fmla="*/ 35 h 71"/>
                    <a:gd name="T2" fmla="*/ 14 w 72"/>
                    <a:gd name="T3" fmla="*/ 33 h 71"/>
                    <a:gd name="T4" fmla="*/ 1 w 72"/>
                    <a:gd name="T5" fmla="*/ 29 h 71"/>
                    <a:gd name="T6" fmla="*/ 0 w 72"/>
                    <a:gd name="T7" fmla="*/ 35 h 71"/>
                    <a:gd name="T8" fmla="*/ 11 w 72"/>
                    <a:gd name="T9" fmla="*/ 62 h 71"/>
                    <a:gd name="T10" fmla="*/ 19 w 72"/>
                    <a:gd name="T11" fmla="*/ 51 h 71"/>
                    <a:gd name="T12" fmla="*/ 14 w 72"/>
                    <a:gd name="T13" fmla="*/ 35 h 71"/>
                    <a:gd name="T14" fmla="*/ 58 w 72"/>
                    <a:gd name="T15" fmla="*/ 35 h 71"/>
                    <a:gd name="T16" fmla="*/ 53 w 72"/>
                    <a:gd name="T17" fmla="*/ 51 h 71"/>
                    <a:gd name="T18" fmla="*/ 61 w 72"/>
                    <a:gd name="T19" fmla="*/ 62 h 71"/>
                    <a:gd name="T20" fmla="*/ 72 w 72"/>
                    <a:gd name="T21" fmla="*/ 35 h 71"/>
                    <a:gd name="T22" fmla="*/ 71 w 72"/>
                    <a:gd name="T23" fmla="*/ 29 h 71"/>
                    <a:gd name="T24" fmla="*/ 58 w 72"/>
                    <a:gd name="T25" fmla="*/ 33 h 71"/>
                    <a:gd name="T26" fmla="*/ 58 w 72"/>
                    <a:gd name="T27" fmla="*/ 35 h 71"/>
                    <a:gd name="T28" fmla="*/ 40 w 72"/>
                    <a:gd name="T29" fmla="*/ 13 h 71"/>
                    <a:gd name="T30" fmla="*/ 56 w 72"/>
                    <a:gd name="T31" fmla="*/ 24 h 71"/>
                    <a:gd name="T32" fmla="*/ 68 w 72"/>
                    <a:gd name="T33" fmla="*/ 20 h 71"/>
                    <a:gd name="T34" fmla="*/ 40 w 72"/>
                    <a:gd name="T35" fmla="*/ 0 h 71"/>
                    <a:gd name="T36" fmla="*/ 40 w 72"/>
                    <a:gd name="T37" fmla="*/ 13 h 71"/>
                    <a:gd name="T38" fmla="*/ 16 w 72"/>
                    <a:gd name="T39" fmla="*/ 24 h 71"/>
                    <a:gd name="T40" fmla="*/ 31 w 72"/>
                    <a:gd name="T41" fmla="*/ 13 h 71"/>
                    <a:gd name="T42" fmla="*/ 31 w 72"/>
                    <a:gd name="T43" fmla="*/ 0 h 71"/>
                    <a:gd name="T44" fmla="*/ 3 w 72"/>
                    <a:gd name="T45" fmla="*/ 20 h 71"/>
                    <a:gd name="T46" fmla="*/ 16 w 72"/>
                    <a:gd name="T47" fmla="*/ 24 h 71"/>
                    <a:gd name="T48" fmla="*/ 45 w 72"/>
                    <a:gd name="T49" fmla="*/ 56 h 71"/>
                    <a:gd name="T50" fmla="*/ 36 w 72"/>
                    <a:gd name="T51" fmla="*/ 58 h 71"/>
                    <a:gd name="T52" fmla="*/ 27 w 72"/>
                    <a:gd name="T53" fmla="*/ 56 h 71"/>
                    <a:gd name="T54" fmla="*/ 19 w 72"/>
                    <a:gd name="T55" fmla="*/ 67 h 71"/>
                    <a:gd name="T56" fmla="*/ 36 w 72"/>
                    <a:gd name="T57" fmla="*/ 71 h 71"/>
                    <a:gd name="T58" fmla="*/ 53 w 72"/>
                    <a:gd name="T59" fmla="*/ 67 h 71"/>
                    <a:gd name="T60" fmla="*/ 45 w 72"/>
                    <a:gd name="T61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2" h="71">
                      <a:moveTo>
                        <a:pt x="14" y="35"/>
                      </a:moveTo>
                      <a:cubicBezTo>
                        <a:pt x="14" y="35"/>
                        <a:pt x="14" y="34"/>
                        <a:pt x="14" y="33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31"/>
                        <a:pt x="0" y="33"/>
                        <a:pt x="0" y="35"/>
                      </a:cubicBezTo>
                      <a:cubicBezTo>
                        <a:pt x="0" y="46"/>
                        <a:pt x="4" y="55"/>
                        <a:pt x="11" y="62"/>
                      </a:cubicBezTo>
                      <a:cubicBezTo>
                        <a:pt x="19" y="51"/>
                        <a:pt x="19" y="51"/>
                        <a:pt x="19" y="51"/>
                      </a:cubicBezTo>
                      <a:cubicBezTo>
                        <a:pt x="16" y="47"/>
                        <a:pt x="14" y="41"/>
                        <a:pt x="14" y="35"/>
                      </a:cubicBezTo>
                      <a:close/>
                      <a:moveTo>
                        <a:pt x="58" y="35"/>
                      </a:moveTo>
                      <a:cubicBezTo>
                        <a:pt x="58" y="41"/>
                        <a:pt x="56" y="47"/>
                        <a:pt x="53" y="51"/>
                      </a:cubicBezTo>
                      <a:cubicBezTo>
                        <a:pt x="61" y="62"/>
                        <a:pt x="61" y="62"/>
                        <a:pt x="61" y="62"/>
                      </a:cubicBezTo>
                      <a:cubicBezTo>
                        <a:pt x="68" y="55"/>
                        <a:pt x="72" y="46"/>
                        <a:pt x="72" y="35"/>
                      </a:cubicBezTo>
                      <a:cubicBezTo>
                        <a:pt x="72" y="33"/>
                        <a:pt x="72" y="31"/>
                        <a:pt x="71" y="29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4"/>
                        <a:pt x="58" y="35"/>
                        <a:pt x="58" y="35"/>
                      </a:cubicBezTo>
                      <a:close/>
                      <a:moveTo>
                        <a:pt x="40" y="13"/>
                      </a:moveTo>
                      <a:cubicBezTo>
                        <a:pt x="47" y="15"/>
                        <a:pt x="52" y="19"/>
                        <a:pt x="56" y="24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3" y="9"/>
                        <a:pt x="53" y="1"/>
                        <a:pt x="40" y="0"/>
                      </a:cubicBezTo>
                      <a:lnTo>
                        <a:pt x="40" y="13"/>
                      </a:lnTo>
                      <a:close/>
                      <a:moveTo>
                        <a:pt x="16" y="24"/>
                      </a:moveTo>
                      <a:cubicBezTo>
                        <a:pt x="20" y="19"/>
                        <a:pt x="25" y="15"/>
                        <a:pt x="31" y="13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9" y="1"/>
                        <a:pt x="9" y="9"/>
                        <a:pt x="3" y="20"/>
                      </a:cubicBezTo>
                      <a:lnTo>
                        <a:pt x="16" y="24"/>
                      </a:lnTo>
                      <a:close/>
                      <a:moveTo>
                        <a:pt x="45" y="56"/>
                      </a:moveTo>
                      <a:cubicBezTo>
                        <a:pt x="42" y="57"/>
                        <a:pt x="39" y="58"/>
                        <a:pt x="36" y="58"/>
                      </a:cubicBezTo>
                      <a:cubicBezTo>
                        <a:pt x="33" y="58"/>
                        <a:pt x="30" y="57"/>
                        <a:pt x="27" y="56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4" y="70"/>
                        <a:pt x="30" y="71"/>
                        <a:pt x="36" y="71"/>
                      </a:cubicBezTo>
                      <a:cubicBezTo>
                        <a:pt x="42" y="71"/>
                        <a:pt x="48" y="70"/>
                        <a:pt x="53" y="67"/>
                      </a:cubicBezTo>
                      <a:lnTo>
                        <a:pt x="4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ṧľiḍè">
                  <a:extLst>
                    <a:ext uri="{FF2B5EF4-FFF2-40B4-BE49-F238E27FC236}">
                      <a16:creationId xmlns="" xmlns:a16="http://schemas.microsoft.com/office/drawing/2014/main" id="{3A64D94B-CC02-4757-82E3-FC9D433E9CA4}"/>
                    </a:ext>
                  </a:extLst>
                </p:cNvPr>
                <p:cNvSpPr/>
                <p:nvPr/>
              </p:nvSpPr>
              <p:spPr bwMode="auto">
                <a:xfrm>
                  <a:off x="8409033" y="762985"/>
                  <a:ext cx="189861" cy="187904"/>
                </a:xfrm>
                <a:custGeom>
                  <a:avLst/>
                  <a:gdLst>
                    <a:gd name="T0" fmla="*/ 30 w 59"/>
                    <a:gd name="T1" fmla="*/ 0 h 59"/>
                    <a:gd name="T2" fmla="*/ 0 w 59"/>
                    <a:gd name="T3" fmla="*/ 29 h 59"/>
                    <a:gd name="T4" fmla="*/ 30 w 59"/>
                    <a:gd name="T5" fmla="*/ 59 h 59"/>
                    <a:gd name="T6" fmla="*/ 59 w 59"/>
                    <a:gd name="T7" fmla="*/ 29 h 59"/>
                    <a:gd name="T8" fmla="*/ 30 w 59"/>
                    <a:gd name="T9" fmla="*/ 0 h 59"/>
                    <a:gd name="T10" fmla="*/ 47 w 59"/>
                    <a:gd name="T11" fmla="*/ 25 h 59"/>
                    <a:gd name="T12" fmla="*/ 31 w 59"/>
                    <a:gd name="T13" fmla="*/ 47 h 59"/>
                    <a:gd name="T14" fmla="*/ 24 w 59"/>
                    <a:gd name="T15" fmla="*/ 44 h 59"/>
                    <a:gd name="T16" fmla="*/ 18 w 59"/>
                    <a:gd name="T17" fmla="*/ 27 h 59"/>
                    <a:gd name="T18" fmla="*/ 14 w 59"/>
                    <a:gd name="T19" fmla="*/ 28 h 59"/>
                    <a:gd name="T20" fmla="*/ 12 w 59"/>
                    <a:gd name="T21" fmla="*/ 26 h 59"/>
                    <a:gd name="T22" fmla="*/ 23 w 59"/>
                    <a:gd name="T23" fmla="*/ 18 h 59"/>
                    <a:gd name="T24" fmla="*/ 29 w 59"/>
                    <a:gd name="T25" fmla="*/ 30 h 59"/>
                    <a:gd name="T26" fmla="*/ 32 w 59"/>
                    <a:gd name="T27" fmla="*/ 37 h 59"/>
                    <a:gd name="T28" fmla="*/ 36 w 59"/>
                    <a:gd name="T29" fmla="*/ 31 h 59"/>
                    <a:gd name="T30" fmla="*/ 32 w 59"/>
                    <a:gd name="T31" fmla="*/ 26 h 59"/>
                    <a:gd name="T32" fmla="*/ 47 w 59"/>
                    <a:gd name="T33" fmla="*/ 2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30" y="0"/>
                      </a:move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45"/>
                        <a:pt x="14" y="59"/>
                        <a:pt x="30" y="59"/>
                      </a:cubicBezTo>
                      <a:cubicBezTo>
                        <a:pt x="46" y="59"/>
                        <a:pt x="59" y="45"/>
                        <a:pt x="59" y="29"/>
                      </a:cubicBezTo>
                      <a:cubicBezTo>
                        <a:pt x="59" y="13"/>
                        <a:pt x="46" y="0"/>
                        <a:pt x="30" y="0"/>
                      </a:cubicBezTo>
                      <a:close/>
                      <a:moveTo>
                        <a:pt x="47" y="25"/>
                      </a:moveTo>
                      <a:cubicBezTo>
                        <a:pt x="45" y="36"/>
                        <a:pt x="34" y="45"/>
                        <a:pt x="31" y="47"/>
                      </a:cubicBezTo>
                      <a:cubicBezTo>
                        <a:pt x="28" y="49"/>
                        <a:pt x="25" y="46"/>
                        <a:pt x="24" y="44"/>
                      </a:cubicBezTo>
                      <a:cubicBezTo>
                        <a:pt x="22" y="42"/>
                        <a:pt x="19" y="28"/>
                        <a:pt x="18" y="27"/>
                      </a:cubicBezTo>
                      <a:cubicBezTo>
                        <a:pt x="17" y="25"/>
                        <a:pt x="14" y="28"/>
                        <a:pt x="14" y="2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8" y="19"/>
                        <a:pt x="23" y="18"/>
                      </a:cubicBezTo>
                      <a:cubicBezTo>
                        <a:pt x="28" y="17"/>
                        <a:pt x="28" y="25"/>
                        <a:pt x="29" y="30"/>
                      </a:cubicBezTo>
                      <a:cubicBezTo>
                        <a:pt x="30" y="34"/>
                        <a:pt x="31" y="37"/>
                        <a:pt x="32" y="37"/>
                      </a:cubicBezTo>
                      <a:cubicBezTo>
                        <a:pt x="33" y="37"/>
                        <a:pt x="34" y="34"/>
                        <a:pt x="36" y="31"/>
                      </a:cubicBezTo>
                      <a:cubicBezTo>
                        <a:pt x="39" y="27"/>
                        <a:pt x="36" y="23"/>
                        <a:pt x="32" y="26"/>
                      </a:cubicBezTo>
                      <a:cubicBezTo>
                        <a:pt x="34" y="16"/>
                        <a:pt x="49" y="14"/>
                        <a:pt x="47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íŝḷïdè">
              <a:extLst>
                <a:ext uri="{FF2B5EF4-FFF2-40B4-BE49-F238E27FC236}">
                  <a16:creationId xmlns="" xmlns:a16="http://schemas.microsoft.com/office/drawing/2014/main" id="{CFFA99C6-A078-4F70-95D0-7C282669C3A2}"/>
                </a:ext>
              </a:extLst>
            </p:cNvPr>
            <p:cNvSpPr/>
            <p:nvPr/>
          </p:nvSpPr>
          <p:spPr>
            <a:xfrm>
              <a:off x="940304" y="2056397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Tip1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ṧľîḋê">
              <a:extLst>
                <a:ext uri="{FF2B5EF4-FFF2-40B4-BE49-F238E27FC236}">
                  <a16:creationId xmlns="" xmlns:a16="http://schemas.microsoft.com/office/drawing/2014/main" id="{070E812E-C135-456A-9780-191B4C2AA2B9}"/>
                </a:ext>
              </a:extLst>
            </p:cNvPr>
            <p:cNvSpPr/>
            <p:nvPr/>
          </p:nvSpPr>
          <p:spPr>
            <a:xfrm>
              <a:off x="927604" y="3260930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Tip2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ṣľiḓe">
              <a:extLst>
                <a:ext uri="{FF2B5EF4-FFF2-40B4-BE49-F238E27FC236}">
                  <a16:creationId xmlns="" xmlns:a16="http://schemas.microsoft.com/office/drawing/2014/main" id="{34B71795-AB71-4BA1-80F3-92C35D1553ED}"/>
                </a:ext>
              </a:extLst>
            </p:cNvPr>
            <p:cNvSpPr/>
            <p:nvPr/>
          </p:nvSpPr>
          <p:spPr>
            <a:xfrm>
              <a:off x="927604" y="4465463"/>
              <a:ext cx="3767565" cy="45284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</a:rPr>
                <a:t>Tip3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$ḷîḑé">
              <a:extLst>
                <a:ext uri="{FF2B5EF4-FFF2-40B4-BE49-F238E27FC236}">
                  <a16:creationId xmlns=""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893825" y="2508599"/>
              <a:ext cx="3801345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400" dirty="0"/>
            </a:p>
          </p:txBody>
        </p:sp>
        <p:sp>
          <p:nvSpPr>
            <p:cNvPr id="11" name="ï$ḻîḓê">
              <a:extLst>
                <a:ext uri="{FF2B5EF4-FFF2-40B4-BE49-F238E27FC236}">
                  <a16:creationId xmlns=""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893825" y="3716325"/>
              <a:ext cx="3767566" cy="51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/>
                <a:t>        登陆</a:t>
              </a:r>
              <a:r>
                <a:rPr lang="zh-CN" altLang="en-US" sz="1200" dirty="0"/>
                <a:t>模块用到了</a:t>
              </a:r>
              <a:r>
                <a:rPr lang="en-US" altLang="zh-CN" sz="1200" dirty="0"/>
                <a:t>session</a:t>
              </a:r>
              <a:r>
                <a:rPr lang="zh-CN" altLang="en-US" sz="1200" dirty="0"/>
                <a:t>验证登陆用户。</a:t>
              </a:r>
              <a:endParaRPr lang="en-US" altLang="zh-CN" sz="1200" dirty="0"/>
            </a:p>
          </p:txBody>
        </p:sp>
        <p:sp>
          <p:nvSpPr>
            <p:cNvPr id="12" name="iśļîďé">
              <a:extLst>
                <a:ext uri="{FF2B5EF4-FFF2-40B4-BE49-F238E27FC236}">
                  <a16:creationId xmlns=""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915597" y="4923881"/>
              <a:ext cx="3767566" cy="604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/>
                <a:t>        后</a:t>
              </a:r>
              <a:r>
                <a:rPr lang="zh-CN" altLang="en-US" sz="1200" dirty="0"/>
                <a:t>端使用了</a:t>
              </a:r>
              <a:r>
                <a:rPr lang="en-US" altLang="zh-CN" sz="1200" dirty="0"/>
                <a:t>ORM</a:t>
              </a:r>
              <a:r>
                <a:rPr lang="zh-CN" altLang="en-US" sz="1200" dirty="0" smtClean="0"/>
                <a:t>技术操作数据库，对</a:t>
              </a:r>
              <a:r>
                <a:rPr lang="zh-CN" altLang="en-US" sz="1200" dirty="0"/>
                <a:t>密码进行</a:t>
              </a:r>
              <a:r>
                <a:rPr lang="zh-CN" altLang="en-US" sz="1200" dirty="0" smtClean="0"/>
                <a:t>了哈希加密</a:t>
              </a:r>
              <a:r>
                <a:rPr lang="zh-CN" altLang="en-US" sz="1200" dirty="0"/>
                <a:t>存储，并对各接口进行了限权管理。</a:t>
              </a:r>
              <a:endParaRPr lang="en-US" altLang="zh-CN" sz="1200" dirty="0"/>
            </a:p>
          </p:txBody>
        </p:sp>
      </p:grpSp>
      <p:sp>
        <p:nvSpPr>
          <p:cNvPr id="179" name="ï$ḻîḓê">
            <a:extLst>
              <a:ext uri="{FF2B5EF4-FFF2-40B4-BE49-F238E27FC236}">
                <a16:creationId xmlns="" xmlns:a16="http://schemas.microsoft.com/office/drawing/2014/main" id="{E7A6697C-1D6F-4A8A-93CC-A1440E1AD2EB}"/>
              </a:ext>
            </a:extLst>
          </p:cNvPr>
          <p:cNvSpPr/>
          <p:nvPr/>
        </p:nvSpPr>
        <p:spPr bwMode="auto">
          <a:xfrm>
            <a:off x="893825" y="2560222"/>
            <a:ext cx="3767566" cy="60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zh-CN" altLang="en-US" sz="1200" dirty="0" smtClean="0"/>
              <a:t>本</a:t>
            </a:r>
            <a:r>
              <a:rPr lang="zh-CN" altLang="en-US" sz="1200" dirty="0"/>
              <a:t>项目进行了前后端分离，网页与数据通过不同的后端接口处理。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617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C78904-2D6B-41AD-BA5A-02FC2F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 </a:t>
            </a:r>
            <a:endParaRPr lang="zh-CN" altLang="en-US" sz="24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B6F1094-EE28-49DF-967D-ABD00E32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2e1ac37b-778e-4020-bc91-3516c027d6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F36EEB8C-D62C-47A8-A7E8-DE74231227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626871"/>
            <a:ext cx="10850564" cy="3727218"/>
            <a:chOff x="670718" y="1626871"/>
            <a:chExt cx="10850564" cy="3727218"/>
          </a:xfrm>
        </p:grpSpPr>
        <p:grpSp>
          <p:nvGrpSpPr>
            <p:cNvPr id="6" name="ï$1ídè">
              <a:extLst>
                <a:ext uri="{FF2B5EF4-FFF2-40B4-BE49-F238E27FC236}">
                  <a16:creationId xmlns="" xmlns:a16="http://schemas.microsoft.com/office/drawing/2014/main" id="{25B5EEDF-D41C-4769-9B62-546D9F964D5A}"/>
                </a:ext>
              </a:extLst>
            </p:cNvPr>
            <p:cNvGrpSpPr/>
            <p:nvPr/>
          </p:nvGrpSpPr>
          <p:grpSpPr>
            <a:xfrm>
              <a:off x="4380457" y="1923011"/>
              <a:ext cx="3431086" cy="3431078"/>
              <a:chOff x="4393857" y="1916832"/>
              <a:chExt cx="3431086" cy="3431078"/>
            </a:xfrm>
          </p:grpSpPr>
          <p:sp>
            <p:nvSpPr>
              <p:cNvPr id="21" name="ïṧľíḑé">
                <a:extLst>
                  <a:ext uri="{FF2B5EF4-FFF2-40B4-BE49-F238E27FC236}">
                    <a16:creationId xmlns="" xmlns:a16="http://schemas.microsoft.com/office/drawing/2014/main" id="{53EC9E73-5FFD-42D3-8184-9C76D6D9C7B0}"/>
                  </a:ext>
                </a:extLst>
              </p:cNvPr>
              <p:cNvSpPr/>
              <p:nvPr/>
            </p:nvSpPr>
            <p:spPr bwMode="auto">
              <a:xfrm>
                <a:off x="4393857" y="1916832"/>
                <a:ext cx="1712808" cy="1712806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0" y="421"/>
                  </a:cxn>
                  <a:cxn ang="0">
                    <a:pos x="421" y="421"/>
                  </a:cxn>
                  <a:cxn ang="0">
                    <a:pos x="421" y="0"/>
                  </a:cxn>
                </a:cxnLst>
                <a:rect l="0" t="0" r="r" b="b"/>
                <a:pathLst>
                  <a:path w="421" h="421">
                    <a:moveTo>
                      <a:pt x="421" y="0"/>
                    </a:moveTo>
                    <a:cubicBezTo>
                      <a:pt x="188" y="0"/>
                      <a:pt x="0" y="189"/>
                      <a:pt x="0" y="421"/>
                    </a:cubicBezTo>
                    <a:cubicBezTo>
                      <a:pt x="421" y="421"/>
                      <a:pt x="421" y="421"/>
                      <a:pt x="421" y="421"/>
                    </a:cubicBez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şľïďè">
                <a:extLst>
                  <a:ext uri="{FF2B5EF4-FFF2-40B4-BE49-F238E27FC236}">
                    <a16:creationId xmlns="" xmlns:a16="http://schemas.microsoft.com/office/drawing/2014/main" id="{9D72705D-8798-48F3-951B-C8A20B85EE98}"/>
                  </a:ext>
                </a:extLst>
              </p:cNvPr>
              <p:cNvSpPr/>
              <p:nvPr/>
            </p:nvSpPr>
            <p:spPr bwMode="auto">
              <a:xfrm>
                <a:off x="4393857" y="3629634"/>
                <a:ext cx="1712808" cy="1718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1" y="422"/>
                  </a:cxn>
                  <a:cxn ang="0">
                    <a:pos x="421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422">
                    <a:moveTo>
                      <a:pt x="0" y="0"/>
                    </a:moveTo>
                    <a:cubicBezTo>
                      <a:pt x="0" y="233"/>
                      <a:pt x="188" y="422"/>
                      <a:pt x="421" y="422"/>
                    </a:cubicBezTo>
                    <a:cubicBezTo>
                      <a:pt x="421" y="0"/>
                      <a:pt x="421" y="0"/>
                      <a:pt x="4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iṥ1îḋè">
                <a:extLst>
                  <a:ext uri="{FF2B5EF4-FFF2-40B4-BE49-F238E27FC236}">
                    <a16:creationId xmlns="" xmlns:a16="http://schemas.microsoft.com/office/drawing/2014/main" id="{ED5B0C43-6769-481E-9665-A3295C3EEE95}"/>
                  </a:ext>
                </a:extLst>
              </p:cNvPr>
              <p:cNvSpPr/>
              <p:nvPr/>
            </p:nvSpPr>
            <p:spPr bwMode="auto">
              <a:xfrm>
                <a:off x="6106665" y="1916832"/>
                <a:ext cx="1718278" cy="1712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21"/>
                  </a:cxn>
                  <a:cxn ang="0">
                    <a:pos x="422" y="421"/>
                  </a:cxn>
                  <a:cxn ang="0">
                    <a:pos x="0" y="0"/>
                  </a:cxn>
                </a:cxnLst>
                <a:rect l="0" t="0" r="r" b="b"/>
                <a:pathLst>
                  <a:path w="422" h="42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422" y="421"/>
                      <a:pt x="422" y="421"/>
                      <a:pt x="422" y="421"/>
                    </a:cubicBezTo>
                    <a:cubicBezTo>
                      <a:pt x="422" y="189"/>
                      <a:pt x="233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ṧļîďè">
                <a:extLst>
                  <a:ext uri="{FF2B5EF4-FFF2-40B4-BE49-F238E27FC236}">
                    <a16:creationId xmlns="" xmlns:a16="http://schemas.microsoft.com/office/drawing/2014/main" id="{149B85A6-6FF2-4952-94E2-39F9FF61F1BC}"/>
                  </a:ext>
                </a:extLst>
              </p:cNvPr>
              <p:cNvSpPr/>
              <p:nvPr/>
            </p:nvSpPr>
            <p:spPr bwMode="auto">
              <a:xfrm>
                <a:off x="6106665" y="3629634"/>
                <a:ext cx="1718278" cy="1718276"/>
              </a:xfrm>
              <a:custGeom>
                <a:avLst/>
                <a:gdLst/>
                <a:ahLst/>
                <a:cxnLst>
                  <a:cxn ang="0">
                    <a:pos x="0" y="422"/>
                  </a:cxn>
                  <a:cxn ang="0">
                    <a:pos x="0" y="422"/>
                  </a:cxn>
                  <a:cxn ang="0">
                    <a:pos x="422" y="0"/>
                  </a:cxn>
                  <a:cxn ang="0">
                    <a:pos x="0" y="0"/>
                  </a:cxn>
                  <a:cxn ang="0">
                    <a:pos x="0" y="422"/>
                  </a:cxn>
                </a:cxnLst>
                <a:rect l="0" t="0" r="r" b="b"/>
                <a:pathLst>
                  <a:path w="422" h="422">
                    <a:moveTo>
                      <a:pt x="0" y="422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233" y="422"/>
                      <a:pt x="422" y="233"/>
                      <a:pt x="42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$1íde">
                <a:extLst>
                  <a:ext uri="{FF2B5EF4-FFF2-40B4-BE49-F238E27FC236}">
                    <a16:creationId xmlns="" xmlns:a16="http://schemas.microsoft.com/office/drawing/2014/main" id="{274EE675-95A9-4D73-B24A-216D6EBC2FC9}"/>
                  </a:ext>
                </a:extLst>
              </p:cNvPr>
              <p:cNvSpPr/>
              <p:nvPr/>
            </p:nvSpPr>
            <p:spPr bwMode="auto">
              <a:xfrm>
                <a:off x="5318664" y="2841635"/>
                <a:ext cx="1581475" cy="1581472"/>
              </a:xfrm>
              <a:custGeom>
                <a:avLst/>
                <a:gdLst/>
                <a:ahLst/>
                <a:cxnLst>
                  <a:cxn ang="0">
                    <a:pos x="384" y="155"/>
                  </a:cxn>
                  <a:cxn ang="0">
                    <a:pos x="255" y="10"/>
                  </a:cxn>
                  <a:cxn ang="0">
                    <a:pos x="205" y="1"/>
                  </a:cxn>
                  <a:cxn ang="0">
                    <a:pos x="155" y="4"/>
                  </a:cxn>
                  <a:cxn ang="0">
                    <a:pos x="10" y="134"/>
                  </a:cxn>
                  <a:cxn ang="0">
                    <a:pos x="1" y="183"/>
                  </a:cxn>
                  <a:cxn ang="0">
                    <a:pos x="4" y="234"/>
                  </a:cxn>
                  <a:cxn ang="0">
                    <a:pos x="134" y="379"/>
                  </a:cxn>
                  <a:cxn ang="0">
                    <a:pos x="183" y="388"/>
                  </a:cxn>
                  <a:cxn ang="0">
                    <a:pos x="234" y="384"/>
                  </a:cxn>
                  <a:cxn ang="0">
                    <a:pos x="379" y="255"/>
                  </a:cxn>
                  <a:cxn ang="0">
                    <a:pos x="388" y="205"/>
                  </a:cxn>
                  <a:cxn ang="0">
                    <a:pos x="384" y="155"/>
                  </a:cxn>
                </a:cxnLst>
                <a:rect l="0" t="0" r="r" b="b"/>
                <a:pathLst>
                  <a:path w="389" h="389">
                    <a:moveTo>
                      <a:pt x="384" y="155"/>
                    </a:moveTo>
                    <a:cubicBezTo>
                      <a:pt x="370" y="87"/>
                      <a:pt x="321" y="32"/>
                      <a:pt x="255" y="10"/>
                    </a:cubicBezTo>
                    <a:cubicBezTo>
                      <a:pt x="239" y="5"/>
                      <a:pt x="222" y="2"/>
                      <a:pt x="205" y="1"/>
                    </a:cubicBezTo>
                    <a:cubicBezTo>
                      <a:pt x="188" y="0"/>
                      <a:pt x="171" y="1"/>
                      <a:pt x="155" y="4"/>
                    </a:cubicBezTo>
                    <a:cubicBezTo>
                      <a:pt x="87" y="18"/>
                      <a:pt x="31" y="68"/>
                      <a:pt x="10" y="134"/>
                    </a:cubicBezTo>
                    <a:cubicBezTo>
                      <a:pt x="5" y="150"/>
                      <a:pt x="1" y="166"/>
                      <a:pt x="1" y="183"/>
                    </a:cubicBezTo>
                    <a:cubicBezTo>
                      <a:pt x="0" y="201"/>
                      <a:pt x="1" y="218"/>
                      <a:pt x="4" y="234"/>
                    </a:cubicBezTo>
                    <a:cubicBezTo>
                      <a:pt x="18" y="302"/>
                      <a:pt x="68" y="357"/>
                      <a:pt x="134" y="379"/>
                    </a:cubicBezTo>
                    <a:cubicBezTo>
                      <a:pt x="149" y="384"/>
                      <a:pt x="166" y="387"/>
                      <a:pt x="183" y="388"/>
                    </a:cubicBezTo>
                    <a:cubicBezTo>
                      <a:pt x="201" y="389"/>
                      <a:pt x="217" y="388"/>
                      <a:pt x="234" y="384"/>
                    </a:cubicBezTo>
                    <a:cubicBezTo>
                      <a:pt x="301" y="370"/>
                      <a:pt x="357" y="321"/>
                      <a:pt x="379" y="255"/>
                    </a:cubicBezTo>
                    <a:cubicBezTo>
                      <a:pt x="384" y="239"/>
                      <a:pt x="387" y="223"/>
                      <a:pt x="388" y="205"/>
                    </a:cubicBezTo>
                    <a:cubicBezTo>
                      <a:pt x="389" y="188"/>
                      <a:pt x="388" y="171"/>
                      <a:pt x="384" y="155"/>
                    </a:cubicBezTo>
                    <a:close/>
                  </a:path>
                </a:pathLst>
              </a:custGeom>
              <a:solidFill>
                <a:srgbClr val="FDFDFE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2800" dirty="0" smtClean="0">
                    <a:solidFill>
                      <a:schemeClr val="accent1"/>
                    </a:solidFill>
                  </a:rPr>
                  <a:t>数据库设计</a:t>
                </a:r>
                <a:endParaRPr sz="2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" name="ïSľíde">
                <a:extLst>
                  <a:ext uri="{FF2B5EF4-FFF2-40B4-BE49-F238E27FC236}">
                    <a16:creationId xmlns="" xmlns:a16="http://schemas.microsoft.com/office/drawing/2014/main" id="{B2658948-B315-456B-B4D3-B02145DDB2A4}"/>
                  </a:ext>
                </a:extLst>
              </p:cNvPr>
              <p:cNvGrpSpPr/>
              <p:nvPr/>
            </p:nvGrpSpPr>
            <p:grpSpPr>
              <a:xfrm>
                <a:off x="4906749" y="2506107"/>
                <a:ext cx="571996" cy="571996"/>
                <a:chOff x="4906749" y="2506107"/>
                <a:chExt cx="571996" cy="571996"/>
              </a:xfrm>
            </p:grpSpPr>
            <p:sp>
              <p:nvSpPr>
                <p:cNvPr id="36" name="îŝḻide">
                  <a:extLst>
                    <a:ext uri="{FF2B5EF4-FFF2-40B4-BE49-F238E27FC236}">
                      <a16:creationId xmlns="" xmlns:a16="http://schemas.microsoft.com/office/drawing/2014/main" id="{4A9CE905-D028-45E1-8A71-793DDAA8E8E7}"/>
                    </a:ext>
                  </a:extLst>
                </p:cNvPr>
                <p:cNvSpPr/>
                <p:nvPr/>
              </p:nvSpPr>
              <p:spPr>
                <a:xfrm>
                  <a:off x="4906749" y="2506107"/>
                  <a:ext cx="571996" cy="571996"/>
                </a:xfrm>
                <a:prstGeom prst="ellips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lïḑe">
                  <a:extLst>
                    <a:ext uri="{FF2B5EF4-FFF2-40B4-BE49-F238E27FC236}">
                      <a16:creationId xmlns="" xmlns:a16="http://schemas.microsoft.com/office/drawing/2014/main" id="{C33BEB91-2DFA-4431-A3B5-B3FD1F36A2CA}"/>
                    </a:ext>
                  </a:extLst>
                </p:cNvPr>
                <p:cNvSpPr/>
                <p:nvPr/>
              </p:nvSpPr>
              <p:spPr bwMode="auto">
                <a:xfrm>
                  <a:off x="5072042" y="2658432"/>
                  <a:ext cx="241409" cy="267346"/>
                </a:xfrm>
                <a:custGeom>
                  <a:avLst/>
                  <a:gdLst/>
                  <a:ahLst/>
                  <a:cxnLst>
                    <a:cxn ang="0">
                      <a:pos x="46" y="62"/>
                    </a:cxn>
                    <a:cxn ang="0">
                      <a:pos x="10" y="62"/>
                    </a:cxn>
                    <a:cxn ang="0">
                      <a:pos x="0" y="52"/>
                    </a:cxn>
                    <a:cxn ang="0">
                      <a:pos x="14" y="29"/>
                    </a:cxn>
                    <a:cxn ang="0">
                      <a:pos x="28" y="34"/>
                    </a:cxn>
                    <a:cxn ang="0">
                      <a:pos x="42" y="29"/>
                    </a:cxn>
                    <a:cxn ang="0">
                      <a:pos x="56" y="52"/>
                    </a:cxn>
                    <a:cxn ang="0">
                      <a:pos x="46" y="62"/>
                    </a:cxn>
                    <a:cxn ang="0">
                      <a:pos x="28" y="31"/>
                    </a:cxn>
                    <a:cxn ang="0">
                      <a:pos x="13" y="16"/>
                    </a:cxn>
                    <a:cxn ang="0">
                      <a:pos x="28" y="0"/>
                    </a:cxn>
                    <a:cxn ang="0">
                      <a:pos x="43" y="16"/>
                    </a:cxn>
                    <a:cxn ang="0">
                      <a:pos x="28" y="31"/>
                    </a:cxn>
                  </a:cxnLst>
                  <a:rect l="0" t="0" r="r" b="b"/>
                  <a:pathLst>
                    <a:path w="56" h="62">
                      <a:moveTo>
                        <a:pt x="46" y="62"/>
                      </a:move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2"/>
                        <a:pt x="0" y="58"/>
                        <a:pt x="0" y="52"/>
                      </a:cubicBezTo>
                      <a:cubicBezTo>
                        <a:pt x="0" y="43"/>
                        <a:pt x="2" y="29"/>
                        <a:pt x="14" y="29"/>
                      </a:cubicBezTo>
                      <a:cubicBezTo>
                        <a:pt x="15" y="29"/>
                        <a:pt x="20" y="34"/>
                        <a:pt x="28" y="34"/>
                      </a:cubicBezTo>
                      <a:cubicBezTo>
                        <a:pt x="36" y="34"/>
                        <a:pt x="41" y="29"/>
                        <a:pt x="42" y="29"/>
                      </a:cubicBezTo>
                      <a:cubicBezTo>
                        <a:pt x="54" y="29"/>
                        <a:pt x="56" y="43"/>
                        <a:pt x="56" y="52"/>
                      </a:cubicBezTo>
                      <a:cubicBezTo>
                        <a:pt x="56" y="58"/>
                        <a:pt x="52" y="62"/>
                        <a:pt x="46" y="62"/>
                      </a:cubicBezTo>
                      <a:close/>
                      <a:moveTo>
                        <a:pt x="28" y="31"/>
                      </a:moveTo>
                      <a:cubicBezTo>
                        <a:pt x="20" y="31"/>
                        <a:pt x="13" y="24"/>
                        <a:pt x="13" y="16"/>
                      </a:cubicBezTo>
                      <a:cubicBezTo>
                        <a:pt x="13" y="7"/>
                        <a:pt x="20" y="0"/>
                        <a:pt x="28" y="0"/>
                      </a:cubicBezTo>
                      <a:cubicBezTo>
                        <a:pt x="37" y="0"/>
                        <a:pt x="43" y="7"/>
                        <a:pt x="43" y="16"/>
                      </a:cubicBezTo>
                      <a:cubicBezTo>
                        <a:pt x="43" y="24"/>
                        <a:pt x="37" y="31"/>
                        <a:pt x="28" y="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îṣ1îḑé">
                <a:extLst>
                  <a:ext uri="{FF2B5EF4-FFF2-40B4-BE49-F238E27FC236}">
                    <a16:creationId xmlns="" xmlns:a16="http://schemas.microsoft.com/office/drawing/2014/main" id="{B9152712-8D2F-4875-8EF2-600A19BAF54C}"/>
                  </a:ext>
                </a:extLst>
              </p:cNvPr>
              <p:cNvGrpSpPr/>
              <p:nvPr/>
            </p:nvGrpSpPr>
            <p:grpSpPr>
              <a:xfrm>
                <a:off x="6740056" y="2506107"/>
                <a:ext cx="571996" cy="571996"/>
                <a:chOff x="6740056" y="2506107"/>
                <a:chExt cx="571996" cy="571996"/>
              </a:xfrm>
            </p:grpSpPr>
            <p:sp>
              <p:nvSpPr>
                <p:cNvPr id="34" name="îṥlïḍé">
                  <a:extLst>
                    <a:ext uri="{FF2B5EF4-FFF2-40B4-BE49-F238E27FC236}">
                      <a16:creationId xmlns="" xmlns:a16="http://schemas.microsoft.com/office/drawing/2014/main" id="{963A414F-E810-4336-B641-7835EAD4D95E}"/>
                    </a:ext>
                  </a:extLst>
                </p:cNvPr>
                <p:cNvSpPr/>
                <p:nvPr/>
              </p:nvSpPr>
              <p:spPr>
                <a:xfrm>
                  <a:off x="6740056" y="2506107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iś1íḓé">
                  <a:extLst>
                    <a:ext uri="{FF2B5EF4-FFF2-40B4-BE49-F238E27FC236}">
                      <a16:creationId xmlns="" xmlns:a16="http://schemas.microsoft.com/office/drawing/2014/main" id="{3D585AB9-F65C-406C-AA1F-FAB05969B6EF}"/>
                    </a:ext>
                  </a:extLst>
                </p:cNvPr>
                <p:cNvSpPr/>
                <p:nvPr/>
              </p:nvSpPr>
              <p:spPr bwMode="auto">
                <a:xfrm>
                  <a:off x="6873211" y="2639262"/>
                  <a:ext cx="305686" cy="30568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41" y="22"/>
                    </a:cxn>
                    <a:cxn ang="0">
                      <a:pos x="45" y="20"/>
                    </a:cxn>
                    <a:cxn ang="0">
                      <a:pos x="49" y="19"/>
                    </a:cxn>
                    <a:cxn ang="0">
                      <a:pos x="48" y="17"/>
                    </a:cxn>
                    <a:cxn ang="0">
                      <a:pos x="45" y="15"/>
                    </a:cxn>
                    <a:cxn ang="0">
                      <a:pos x="43" y="15"/>
                    </a:cxn>
                    <a:cxn ang="0">
                      <a:pos x="42" y="14"/>
                    </a:cxn>
                    <a:cxn ang="0">
                      <a:pos x="38" y="12"/>
                    </a:cxn>
                    <a:cxn ang="0">
                      <a:pos x="38" y="16"/>
                    </a:cxn>
                    <a:cxn ang="0">
                      <a:pos x="37" y="19"/>
                    </a:cxn>
                    <a:cxn ang="0">
                      <a:pos x="33" y="17"/>
                    </a:cxn>
                    <a:cxn ang="0">
                      <a:pos x="29" y="15"/>
                    </a:cxn>
                    <a:cxn ang="0">
                      <a:pos x="30" y="11"/>
                    </a:cxn>
                    <a:cxn ang="0">
                      <a:pos x="35" y="10"/>
                    </a:cxn>
                    <a:cxn ang="0">
                      <a:pos x="34" y="8"/>
                    </a:cxn>
                    <a:cxn ang="0">
                      <a:pos x="31" y="9"/>
                    </a:cxn>
                    <a:cxn ang="0">
                      <a:pos x="27" y="6"/>
                    </a:cxn>
                    <a:cxn ang="0">
                      <a:pos x="28" y="9"/>
                    </a:cxn>
                    <a:cxn ang="0">
                      <a:pos x="26" y="9"/>
                    </a:cxn>
                    <a:cxn ang="0">
                      <a:pos x="23" y="7"/>
                    </a:cxn>
                    <a:cxn ang="0">
                      <a:pos x="21" y="8"/>
                    </a:cxn>
                    <a:cxn ang="0">
                      <a:pos x="23" y="9"/>
                    </a:cxn>
                    <a:cxn ang="0">
                      <a:pos x="22" y="10"/>
                    </a:cxn>
                    <a:cxn ang="0">
                      <a:pos x="10" y="18"/>
                    </a:cxn>
                    <a:cxn ang="0">
                      <a:pos x="11" y="19"/>
                    </a:cxn>
                    <a:cxn ang="0">
                      <a:pos x="13" y="22"/>
                    </a:cxn>
                    <a:cxn ang="0">
                      <a:pos x="12" y="26"/>
                    </a:cxn>
                    <a:cxn ang="0">
                      <a:pos x="15" y="30"/>
                    </a:cxn>
                    <a:cxn ang="0">
                      <a:pos x="18" y="35"/>
                    </a:cxn>
                    <a:cxn ang="0">
                      <a:pos x="19" y="37"/>
                    </a:cxn>
                    <a:cxn ang="0">
                      <a:pos x="17" y="32"/>
                    </a:cxn>
                    <a:cxn ang="0">
                      <a:pos x="21" y="37"/>
                    </a:cxn>
                    <a:cxn ang="0">
                      <a:pos x="25" y="41"/>
                    </a:cxn>
                    <a:cxn ang="0">
                      <a:pos x="30" y="44"/>
                    </a:cxn>
                    <a:cxn ang="0">
                      <a:pos x="35" y="47"/>
                    </a:cxn>
                    <a:cxn ang="0">
                      <a:pos x="36" y="47"/>
                    </a:cxn>
                    <a:cxn ang="0">
                      <a:pos x="34" y="43"/>
                    </a:cxn>
                    <a:cxn ang="0">
                      <a:pos x="32" y="42"/>
                    </a:cxn>
                    <a:cxn ang="0">
                      <a:pos x="32" y="39"/>
                    </a:cxn>
                    <a:cxn ang="0">
                      <a:pos x="28" y="41"/>
                    </a:cxn>
                    <a:cxn ang="0">
                      <a:pos x="27" y="34"/>
                    </a:cxn>
                    <a:cxn ang="0">
                      <a:pos x="30" y="34"/>
                    </a:cxn>
                    <a:cxn ang="0">
                      <a:pos x="32" y="33"/>
                    </a:cxn>
                    <a:cxn ang="0">
                      <a:pos x="35" y="34"/>
                    </a:cxn>
                    <a:cxn ang="0">
                      <a:pos x="36" y="33"/>
                    </a:cxn>
                    <a:cxn ang="0">
                      <a:pos x="38" y="29"/>
                    </a:cxn>
                    <a:cxn ang="0">
                      <a:pos x="38" y="28"/>
                    </a:cxn>
                    <a:cxn ang="0">
                      <a:pos x="41" y="26"/>
                    </a:cxn>
                    <a:cxn ang="0">
                      <a:pos x="43" y="23"/>
                    </a:cxn>
                    <a:cxn ang="0">
                      <a:pos x="44" y="22"/>
                    </a:cxn>
                    <a:cxn ang="0">
                      <a:pos x="41" y="22"/>
                    </a:cxn>
                    <a:cxn ang="0">
                      <a:pos x="48" y="48"/>
                    </a:cxn>
                    <a:cxn ang="0">
                      <a:pos x="44" y="47"/>
                    </a:cxn>
                    <a:cxn ang="0">
                      <a:pos x="41" y="47"/>
                    </a:cxn>
                    <a:cxn ang="0">
                      <a:pos x="38" y="46"/>
                    </a:cxn>
                    <a:cxn ang="0">
                      <a:pos x="37" y="50"/>
                    </a:cxn>
                    <a:cxn ang="0">
                      <a:pos x="36" y="54"/>
                    </a:cxn>
                    <a:cxn ang="0">
                      <a:pos x="50" y="49"/>
                    </a:cxn>
                  </a:cxnLst>
                  <a:rect l="0" t="0" r="r" b="b"/>
                  <a:pathLst>
                    <a:path w="62" h="62">
                      <a:moveTo>
                        <a:pt x="62" y="31"/>
                      </a:moveTo>
                      <a:cubicBezTo>
                        <a:pt x="62" y="48"/>
                        <a:pt x="48" y="62"/>
                        <a:pt x="31" y="62"/>
                      </a:cubicBez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lose/>
                      <a:moveTo>
                        <a:pt x="41" y="22"/>
                      </a:moveTo>
                      <a:cubicBezTo>
                        <a:pt x="42" y="22"/>
                        <a:pt x="42" y="21"/>
                        <a:pt x="42" y="21"/>
                      </a:cubicBezTo>
                      <a:cubicBezTo>
                        <a:pt x="42" y="21"/>
                        <a:pt x="42" y="21"/>
                        <a:pt x="43" y="21"/>
                      </a:cubicBezTo>
                      <a:cubicBezTo>
                        <a:pt x="43" y="20"/>
                        <a:pt x="44" y="20"/>
                        <a:pt x="45" y="20"/>
                      </a:cubicBezTo>
                      <a:cubicBezTo>
                        <a:pt x="46" y="20"/>
                        <a:pt x="46" y="20"/>
                        <a:pt x="47" y="21"/>
                      </a:cubicBezTo>
                      <a:cubicBezTo>
                        <a:pt x="47" y="20"/>
                        <a:pt x="48" y="20"/>
                        <a:pt x="48" y="20"/>
                      </a:cubicBezTo>
                      <a:cubicBezTo>
                        <a:pt x="48" y="19"/>
                        <a:pt x="49" y="19"/>
                        <a:pt x="49" y="19"/>
                      </a:cubicBezTo>
                      <a:cubicBezTo>
                        <a:pt x="49" y="19"/>
                        <a:pt x="49" y="18"/>
                        <a:pt x="49" y="18"/>
                      </a:cubicBezTo>
                      <a:cubicBezTo>
                        <a:pt x="49" y="18"/>
                        <a:pt x="48" y="18"/>
                        <a:pt x="48" y="17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8" y="17"/>
                        <a:pt x="47" y="17"/>
                        <a:pt x="47" y="17"/>
                      </a:cubicBezTo>
                      <a:cubicBezTo>
                        <a:pt x="46" y="17"/>
                        <a:pt x="46" y="16"/>
                        <a:pt x="46" y="16"/>
                      </a:cubicBezTo>
                      <a:cubicBezTo>
                        <a:pt x="46" y="15"/>
                        <a:pt x="45" y="15"/>
                        <a:pt x="45" y="15"/>
                      </a:cubicBezTo>
                      <a:cubicBezTo>
                        <a:pt x="45" y="15"/>
                        <a:pt x="45" y="14"/>
                        <a:pt x="45" y="14"/>
                      </a:cubicBezTo>
                      <a:cubicBezTo>
                        <a:pt x="44" y="14"/>
                        <a:pt x="44" y="15"/>
                        <a:pt x="44" y="15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43" y="15"/>
                        <a:pt x="43" y="15"/>
                        <a:pt x="42" y="15"/>
                      </a:cubicBezTo>
                      <a:cubicBezTo>
                        <a:pt x="43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2" y="13"/>
                        <a:pt x="41" y="13"/>
                        <a:pt x="40" y="13"/>
                      </a:cubicBezTo>
                      <a:cubicBezTo>
                        <a:pt x="40" y="12"/>
                        <a:pt x="38" y="12"/>
                        <a:pt x="38" y="12"/>
                      </a:cubicBezTo>
                      <a:cubicBezTo>
                        <a:pt x="37" y="13"/>
                        <a:pt x="38" y="13"/>
                        <a:pt x="38" y="14"/>
                      </a:cubicBezTo>
                      <a:cubicBezTo>
                        <a:pt x="38" y="14"/>
                        <a:pt x="37" y="14"/>
                        <a:pt x="37" y="15"/>
                      </a:cubicBezTo>
                      <a:cubicBezTo>
                        <a:pt x="37" y="15"/>
                        <a:pt x="38" y="15"/>
                        <a:pt x="38" y="16"/>
                      </a:cubicBezTo>
                      <a:cubicBezTo>
                        <a:pt x="38" y="17"/>
                        <a:pt x="37" y="17"/>
                        <a:pt x="37" y="17"/>
                      </a:cubicBezTo>
                      <a:cubicBezTo>
                        <a:pt x="37" y="18"/>
                        <a:pt x="37" y="18"/>
                        <a:pt x="37" y="19"/>
                      </a:cubicBezTo>
                      <a:cubicBezTo>
                        <a:pt x="38" y="19"/>
                        <a:pt x="37" y="19"/>
                        <a:pt x="37" y="19"/>
                      </a:cubicBezTo>
                      <a:cubicBezTo>
                        <a:pt x="36" y="20"/>
                        <a:pt x="35" y="19"/>
                        <a:pt x="35" y="18"/>
                      </a:cubicBezTo>
                      <a:cubicBezTo>
                        <a:pt x="35" y="18"/>
                        <a:pt x="35" y="17"/>
                        <a:pt x="34" y="17"/>
                      </a:cubicBezTo>
                      <a:cubicBezTo>
                        <a:pt x="34" y="17"/>
                        <a:pt x="33" y="17"/>
                        <a:pt x="33" y="17"/>
                      </a:cubicBezTo>
                      <a:cubicBezTo>
                        <a:pt x="33" y="16"/>
                        <a:pt x="32" y="16"/>
                        <a:pt x="32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30" y="16"/>
                        <a:pt x="29" y="15"/>
                        <a:pt x="29" y="15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30" y="11"/>
                        <a:pt x="30" y="11"/>
                      </a:cubicBezTo>
                      <a:cubicBezTo>
                        <a:pt x="31" y="12"/>
                        <a:pt x="31" y="12"/>
                        <a:pt x="32" y="11"/>
                      </a:cubicBezTo>
                      <a:cubicBezTo>
                        <a:pt x="32" y="11"/>
                        <a:pt x="32" y="10"/>
                        <a:pt x="33" y="10"/>
                      </a:cubicBezTo>
                      <a:cubicBezTo>
                        <a:pt x="33" y="9"/>
                        <a:pt x="34" y="10"/>
                        <a:pt x="35" y="10"/>
                      </a:cubicBezTo>
                      <a:cubicBezTo>
                        <a:pt x="35" y="10"/>
                        <a:pt x="35" y="9"/>
                        <a:pt x="35" y="9"/>
                      </a:cubicBezTo>
                      <a:cubicBezTo>
                        <a:pt x="35" y="9"/>
                        <a:pt x="35" y="8"/>
                        <a:pt x="35" y="8"/>
                      </a:cubicBezTo>
                      <a:cubicBezTo>
                        <a:pt x="34" y="7"/>
                        <a:pt x="33" y="8"/>
                        <a:pt x="34" y="8"/>
                      </a:cubicBezTo>
                      <a:cubicBezTo>
                        <a:pt x="34" y="8"/>
                        <a:pt x="33" y="10"/>
                        <a:pt x="32" y="9"/>
                      </a:cubicBezTo>
                      <a:cubicBezTo>
                        <a:pt x="32" y="9"/>
                        <a:pt x="32" y="8"/>
                        <a:pt x="31" y="8"/>
                      </a:cubicBezTo>
                      <a:cubicBezTo>
                        <a:pt x="31" y="8"/>
                        <a:pt x="31" y="8"/>
                        <a:pt x="31" y="9"/>
                      </a:cubicBezTo>
                      <a:cubicBezTo>
                        <a:pt x="31" y="8"/>
                        <a:pt x="30" y="8"/>
                        <a:pt x="29" y="8"/>
                      </a:cubicBezTo>
                      <a:cubicBezTo>
                        <a:pt x="30" y="7"/>
                        <a:pt x="29" y="7"/>
                        <a:pt x="29" y="7"/>
                      </a:cubicBezTo>
                      <a:cubicBezTo>
                        <a:pt x="29" y="6"/>
                        <a:pt x="28" y="6"/>
                        <a:pt x="27" y="6"/>
                      </a:cubicBezTo>
                      <a:cubicBezTo>
                        <a:pt x="27" y="7"/>
                        <a:pt x="28" y="8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9"/>
                        <a:pt x="28" y="9"/>
                      </a:cubicBezTo>
                      <a:cubicBezTo>
                        <a:pt x="28" y="9"/>
                        <a:pt x="28" y="10"/>
                        <a:pt x="28" y="10"/>
                      </a:cubicBezTo>
                      <a:cubicBezTo>
                        <a:pt x="27" y="10"/>
                        <a:pt x="27" y="9"/>
                        <a:pt x="27" y="9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8"/>
                        <a:pt x="24" y="7"/>
                        <a:pt x="24" y="8"/>
                      </a:cubicBezTo>
                      <a:cubicBezTo>
                        <a:pt x="24" y="7"/>
                        <a:pt x="23" y="7"/>
                        <a:pt x="23" y="7"/>
                      </a:cubicBezTo>
                      <a:cubicBezTo>
                        <a:pt x="22" y="7"/>
                        <a:pt x="21" y="8"/>
                        <a:pt x="19" y="9"/>
                      </a:cubicBezTo>
                      <a:cubicBezTo>
                        <a:pt x="19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1" y="8"/>
                      </a:cubicBezTo>
                      <a:cubicBezTo>
                        <a:pt x="21" y="8"/>
                        <a:pt x="22" y="7"/>
                        <a:pt x="22" y="8"/>
                      </a:cubicBezTo>
                      <a:cubicBezTo>
                        <a:pt x="22" y="8"/>
                        <a:pt x="23" y="8"/>
                        <a:pt x="23" y="8"/>
                      </a:cubicBezTo>
                      <a:cubicBezTo>
                        <a:pt x="23" y="8"/>
                        <a:pt x="23" y="8"/>
                        <a:pt x="23" y="9"/>
                      </a:cubicBezTo>
                      <a:cubicBezTo>
                        <a:pt x="23" y="8"/>
                        <a:pt x="23" y="9"/>
                        <a:pt x="22" y="9"/>
                      </a:cubicBezTo>
                      <a:cubicBezTo>
                        <a:pt x="22" y="9"/>
                        <a:pt x="21" y="9"/>
                        <a:pt x="21" y="9"/>
                      </a:cubicBezTo>
                      <a:cubicBezTo>
                        <a:pt x="21" y="9"/>
                        <a:pt x="22" y="10"/>
                        <a:pt x="22" y="10"/>
                      </a:cubicBezTo>
                      <a:cubicBezTo>
                        <a:pt x="21" y="9"/>
                        <a:pt x="21" y="9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5" y="11"/>
                        <a:pt x="12" y="14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8"/>
                        <a:pt x="10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19"/>
                        <a:pt x="13" y="20"/>
                        <a:pt x="13" y="21"/>
                      </a:cubicBezTo>
                      <a:cubicBezTo>
                        <a:pt x="13" y="21"/>
                        <a:pt x="13" y="21"/>
                        <a:pt x="14" y="21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3" y="22"/>
                        <a:pt x="12" y="21"/>
                        <a:pt x="12" y="22"/>
                      </a:cubicBezTo>
                      <a:cubicBezTo>
                        <a:pt x="12" y="22"/>
                        <a:pt x="12" y="23"/>
                        <a:pt x="13" y="23"/>
                      </a:cubicBezTo>
                      <a:cubicBezTo>
                        <a:pt x="12" y="23"/>
                        <a:pt x="12" y="25"/>
                        <a:pt x="12" y="26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6"/>
                        <a:pt x="13" y="28"/>
                        <a:pt x="13" y="28"/>
                      </a:cubicBezTo>
                      <a:cubicBezTo>
                        <a:pt x="13" y="28"/>
                        <a:pt x="14" y="30"/>
                        <a:pt x="15" y="30"/>
                      </a:cubicBezTo>
                      <a:cubicBezTo>
                        <a:pt x="15" y="30"/>
                        <a:pt x="16" y="31"/>
                        <a:pt x="16" y="31"/>
                      </a:cubicBezTo>
                      <a:cubicBezTo>
                        <a:pt x="17" y="32"/>
                        <a:pt x="17" y="33"/>
                        <a:pt x="17" y="33"/>
                      </a:cubicBezTo>
                      <a:cubicBezTo>
                        <a:pt x="17" y="34"/>
                        <a:pt x="18" y="34"/>
                        <a:pt x="18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9" y="35"/>
                        <a:pt x="19" y="36"/>
                      </a:cubicBezTo>
                      <a:cubicBezTo>
                        <a:pt x="19" y="36"/>
                        <a:pt x="19" y="37"/>
                        <a:pt x="19" y="37"/>
                      </a:cubicBezTo>
                      <a:cubicBezTo>
                        <a:pt x="20" y="36"/>
                        <a:pt x="19" y="35"/>
                        <a:pt x="18" y="34"/>
                      </a:cubicBezTo>
                      <a:cubicBezTo>
                        <a:pt x="18" y="34"/>
                        <a:pt x="18" y="34"/>
                        <a:pt x="18" y="33"/>
                      </a:cubicBezTo>
                      <a:cubicBezTo>
                        <a:pt x="18" y="33"/>
                        <a:pt x="18" y="32"/>
                        <a:pt x="17" y="32"/>
                      </a:cubicBezTo>
                      <a:cubicBezTo>
                        <a:pt x="18" y="32"/>
                        <a:pt x="18" y="32"/>
                        <a:pt x="18" y="33"/>
                      </a:cubicBezTo>
                      <a:cubicBezTo>
                        <a:pt x="18" y="33"/>
                        <a:pt x="20" y="35"/>
                        <a:pt x="20" y="35"/>
                      </a:cubicBezTo>
                      <a:cubicBezTo>
                        <a:pt x="20" y="35"/>
                        <a:pt x="21" y="37"/>
                        <a:pt x="21" y="37"/>
                      </a:cubicBezTo>
                      <a:cubicBezTo>
                        <a:pt x="21" y="37"/>
                        <a:pt x="22" y="37"/>
                        <a:pt x="22" y="38"/>
                      </a:cubicBezTo>
                      <a:cubicBezTo>
                        <a:pt x="22" y="38"/>
                        <a:pt x="22" y="39"/>
                        <a:pt x="23" y="40"/>
                      </a:cubicBezTo>
                      <a:cubicBezTo>
                        <a:pt x="23" y="41"/>
                        <a:pt x="24" y="41"/>
                        <a:pt x="25" y="41"/>
                      </a:cubicBezTo>
                      <a:cubicBezTo>
                        <a:pt x="25" y="42"/>
                        <a:pt x="26" y="42"/>
                        <a:pt x="26" y="42"/>
                      </a:cubicBezTo>
                      <a:cubicBezTo>
                        <a:pt x="27" y="43"/>
                        <a:pt x="27" y="42"/>
                        <a:pt x="28" y="42"/>
                      </a:cubicBezTo>
                      <a:cubicBezTo>
                        <a:pt x="29" y="42"/>
                        <a:pt x="29" y="43"/>
                        <a:pt x="30" y="44"/>
                      </a:cubicBezTo>
                      <a:cubicBezTo>
                        <a:pt x="31" y="44"/>
                        <a:pt x="32" y="44"/>
                        <a:pt x="32" y="44"/>
                      </a:cubicBezTo>
                      <a:cubicBezTo>
                        <a:pt x="32" y="44"/>
                        <a:pt x="33" y="46"/>
                        <a:pt x="33" y="46"/>
                      </a:cubicBezTo>
                      <a:cubicBezTo>
                        <a:pt x="34" y="46"/>
                        <a:pt x="34" y="47"/>
                        <a:pt x="35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7"/>
                        <a:pt x="36" y="48"/>
                        <a:pt x="36" y="48"/>
                      </a:cubicBezTo>
                      <a:cubicBezTo>
                        <a:pt x="36" y="48"/>
                        <a:pt x="36" y="47"/>
                        <a:pt x="36" y="47"/>
                      </a:cubicBezTo>
                      <a:cubicBezTo>
                        <a:pt x="36" y="47"/>
                        <a:pt x="35" y="47"/>
                        <a:pt x="34" y="46"/>
                      </a:cubicBezTo>
                      <a:cubicBezTo>
                        <a:pt x="34" y="46"/>
                        <a:pt x="34" y="45"/>
                        <a:pt x="34" y="45"/>
                      </a:cubicBezTo>
                      <a:cubicBezTo>
                        <a:pt x="35" y="45"/>
                        <a:pt x="35" y="44"/>
                        <a:pt x="34" y="43"/>
                      </a:cubicBezTo>
                      <a:cubicBezTo>
                        <a:pt x="34" y="43"/>
                        <a:pt x="34" y="43"/>
                        <a:pt x="34" y="42"/>
                      </a:cubicBezTo>
                      <a:cubicBezTo>
                        <a:pt x="33" y="43"/>
                        <a:pt x="33" y="42"/>
                        <a:pt x="32" y="42"/>
                      </a:cubicBezTo>
                      <a:cubicBezTo>
                        <a:pt x="32" y="42"/>
                        <a:pt x="32" y="42"/>
                        <a:pt x="32" y="42"/>
                      </a:cubicBezTo>
                      <a:cubicBezTo>
                        <a:pt x="32" y="42"/>
                        <a:pt x="32" y="43"/>
                        <a:pt x="32" y="42"/>
                      </a:cubicBezTo>
                      <a:cubicBezTo>
                        <a:pt x="32" y="42"/>
                        <a:pt x="32" y="41"/>
                        <a:pt x="32" y="41"/>
                      </a:cubicBezTo>
                      <a:cubicBezTo>
                        <a:pt x="32" y="40"/>
                        <a:pt x="33" y="39"/>
                        <a:pt x="32" y="39"/>
                      </a:cubicBezTo>
                      <a:cubicBezTo>
                        <a:pt x="31" y="39"/>
                        <a:pt x="31" y="39"/>
                        <a:pt x="31" y="40"/>
                      </a:cubicBezTo>
                      <a:cubicBezTo>
                        <a:pt x="30" y="40"/>
                        <a:pt x="30" y="40"/>
                        <a:pt x="30" y="41"/>
                      </a:cubicBezTo>
                      <a:cubicBezTo>
                        <a:pt x="30" y="41"/>
                        <a:pt x="28" y="41"/>
                        <a:pt x="28" y="41"/>
                      </a:cubicBezTo>
                      <a:cubicBezTo>
                        <a:pt x="27" y="40"/>
                        <a:pt x="27" y="39"/>
                        <a:pt x="27" y="38"/>
                      </a:cubicBezTo>
                      <a:cubicBezTo>
                        <a:pt x="27" y="37"/>
                        <a:pt x="27" y="36"/>
                        <a:pt x="27" y="35"/>
                      </a:cubicBezTo>
                      <a:cubicBezTo>
                        <a:pt x="27" y="35"/>
                        <a:pt x="27" y="34"/>
                        <a:pt x="27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8" y="34"/>
                        <a:pt x="29" y="33"/>
                        <a:pt x="30" y="34"/>
                      </a:cubicBezTo>
                      <a:cubicBezTo>
                        <a:pt x="30" y="34"/>
                        <a:pt x="31" y="34"/>
                        <a:pt x="31" y="33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cubicBezTo>
                        <a:pt x="31" y="33"/>
                        <a:pt x="31" y="33"/>
                        <a:pt x="32" y="33"/>
                      </a:cubicBezTo>
                      <a:cubicBezTo>
                        <a:pt x="32" y="33"/>
                        <a:pt x="33" y="33"/>
                        <a:pt x="33" y="33"/>
                      </a:cubicBezTo>
                      <a:cubicBezTo>
                        <a:pt x="34" y="34"/>
                        <a:pt x="34" y="34"/>
                        <a:pt x="34" y="33"/>
                      </a:cubicBez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35" y="35"/>
                        <a:pt x="35" y="36"/>
                        <a:pt x="36" y="36"/>
                      </a:cubicBezTo>
                      <a:cubicBezTo>
                        <a:pt x="36" y="37"/>
                        <a:pt x="36" y="35"/>
                        <a:pt x="36" y="35"/>
                      </a:cubicBezTo>
                      <a:cubicBezTo>
                        <a:pt x="36" y="35"/>
                        <a:pt x="36" y="33"/>
                        <a:pt x="36" y="33"/>
                      </a:cubicBezTo>
                      <a:cubicBezTo>
                        <a:pt x="35" y="33"/>
                        <a:pt x="35" y="32"/>
                        <a:pt x="36" y="31"/>
                      </a:cubicBezTo>
                      <a:cubicBezTo>
                        <a:pt x="36" y="31"/>
                        <a:pt x="37" y="31"/>
                        <a:pt x="37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38" y="29"/>
                        <a:pt x="38" y="28"/>
                        <a:pt x="38" y="29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9" y="28"/>
                        <a:pt x="40" y="27"/>
                        <a:pt x="39" y="26"/>
                      </a:cubicBezTo>
                      <a:cubicBezTo>
                        <a:pt x="40" y="26"/>
                        <a:pt x="41" y="26"/>
                        <a:pt x="41" y="26"/>
                      </a:cubicBezTo>
                      <a:cubicBezTo>
                        <a:pt x="41" y="26"/>
                        <a:pt x="41" y="25"/>
                        <a:pt x="41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2" y="24"/>
                        <a:pt x="43" y="24"/>
                        <a:pt x="43" y="23"/>
                      </a:cubicBezTo>
                      <a:cubicBezTo>
                        <a:pt x="44" y="24"/>
                        <a:pt x="45" y="23"/>
                        <a:pt x="44" y="22"/>
                      </a:cubicBezTo>
                      <a:cubicBezTo>
                        <a:pt x="44" y="22"/>
                        <a:pt x="44" y="22"/>
                        <a:pt x="43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5" y="21"/>
                        <a:pt x="44" y="21"/>
                        <a:pt x="44" y="21"/>
                      </a:cubicBezTo>
                      <a:cubicBezTo>
                        <a:pt x="43" y="21"/>
                        <a:pt x="43" y="21"/>
                        <a:pt x="42" y="21"/>
                      </a:cubicBezTo>
                      <a:cubicBezTo>
                        <a:pt x="42" y="22"/>
                        <a:pt x="42" y="22"/>
                        <a:pt x="41" y="22"/>
                      </a:cubicBezTo>
                      <a:close/>
                      <a:moveTo>
                        <a:pt x="50" y="49"/>
                      </a:moveTo>
                      <a:cubicBezTo>
                        <a:pt x="50" y="49"/>
                        <a:pt x="49" y="49"/>
                        <a:pt x="49" y="49"/>
                      </a:cubicBezTo>
                      <a:cubicBezTo>
                        <a:pt x="49" y="49"/>
                        <a:pt x="48" y="48"/>
                        <a:pt x="48" y="48"/>
                      </a:cubicBezTo>
                      <a:cubicBezTo>
                        <a:pt x="48" y="48"/>
                        <a:pt x="47" y="47"/>
                        <a:pt x="47" y="47"/>
                      </a:cubicBezTo>
                      <a:cubicBezTo>
                        <a:pt x="46" y="46"/>
                        <a:pt x="46" y="46"/>
                        <a:pt x="45" y="46"/>
                      </a:cubicBezTo>
                      <a:cubicBezTo>
                        <a:pt x="45" y="46"/>
                        <a:pt x="44" y="47"/>
                        <a:pt x="44" y="47"/>
                      </a:cubicBezTo>
                      <a:cubicBezTo>
                        <a:pt x="44" y="46"/>
                        <a:pt x="43" y="46"/>
                        <a:pt x="43" y="46"/>
                      </a:cubicBezTo>
                      <a:cubicBezTo>
                        <a:pt x="42" y="46"/>
                        <a:pt x="42" y="45"/>
                        <a:pt x="41" y="46"/>
                      </a:cubicBezTo>
                      <a:cubicBezTo>
                        <a:pt x="41" y="46"/>
                        <a:pt x="41" y="46"/>
                        <a:pt x="41" y="47"/>
                      </a:cubicBezTo>
                      <a:cubicBezTo>
                        <a:pt x="40" y="46"/>
                        <a:pt x="41" y="46"/>
                        <a:pt x="41" y="45"/>
                      </a:cubicBezTo>
                      <a:cubicBezTo>
                        <a:pt x="40" y="45"/>
                        <a:pt x="39" y="46"/>
                        <a:pt x="39" y="46"/>
                      </a:cubicBezTo>
                      <a:cubicBezTo>
                        <a:pt x="39" y="46"/>
                        <a:pt x="39" y="46"/>
                        <a:pt x="38" y="46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8" y="47"/>
                        <a:pt x="37" y="47"/>
                        <a:pt x="37" y="47"/>
                      </a:cubicBezTo>
                      <a:cubicBezTo>
                        <a:pt x="37" y="48"/>
                        <a:pt x="37" y="49"/>
                        <a:pt x="37" y="50"/>
                      </a:cubicBezTo>
                      <a:cubicBezTo>
                        <a:pt x="38" y="50"/>
                        <a:pt x="37" y="51"/>
                        <a:pt x="37" y="52"/>
                      </a:cubicBezTo>
                      <a:cubicBezTo>
                        <a:pt x="37" y="52"/>
                        <a:pt x="36" y="53"/>
                        <a:pt x="36" y="53"/>
                      </a:cubicBezTo>
                      <a:cubicBezTo>
                        <a:pt x="36" y="54"/>
                        <a:pt x="36" y="54"/>
                        <a:pt x="36" y="54"/>
                      </a:cubicBezTo>
                      <a:cubicBezTo>
                        <a:pt x="36" y="55"/>
                        <a:pt x="36" y="55"/>
                        <a:pt x="36" y="56"/>
                      </a:cubicBezTo>
                      <a:cubicBezTo>
                        <a:pt x="36" y="56"/>
                        <a:pt x="36" y="56"/>
                        <a:pt x="36" y="57"/>
                      </a:cubicBezTo>
                      <a:cubicBezTo>
                        <a:pt x="41" y="56"/>
                        <a:pt x="46" y="53"/>
                        <a:pt x="50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8" name="ïṩľïḋê">
                <a:extLst>
                  <a:ext uri="{FF2B5EF4-FFF2-40B4-BE49-F238E27FC236}">
                    <a16:creationId xmlns="" xmlns:a16="http://schemas.microsoft.com/office/drawing/2014/main" id="{1B6EA23B-5D75-4D0B-B19D-B24288E588E9}"/>
                  </a:ext>
                </a:extLst>
              </p:cNvPr>
              <p:cNvGrpSpPr/>
              <p:nvPr/>
            </p:nvGrpSpPr>
            <p:grpSpPr>
              <a:xfrm>
                <a:off x="6740056" y="4186639"/>
                <a:ext cx="571996" cy="571996"/>
                <a:chOff x="6740056" y="4186639"/>
                <a:chExt cx="571996" cy="571996"/>
              </a:xfrm>
            </p:grpSpPr>
            <p:sp>
              <p:nvSpPr>
                <p:cNvPr id="32" name="isḻiḓè">
                  <a:extLst>
                    <a:ext uri="{FF2B5EF4-FFF2-40B4-BE49-F238E27FC236}">
                      <a16:creationId xmlns="" xmlns:a16="http://schemas.microsoft.com/office/drawing/2014/main" id="{A9A5D62C-C634-44D6-B252-17716BF9D4A3}"/>
                    </a:ext>
                  </a:extLst>
                </p:cNvPr>
                <p:cNvSpPr/>
                <p:nvPr/>
              </p:nvSpPr>
              <p:spPr>
                <a:xfrm>
                  <a:off x="6740056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šḻide">
                  <a:extLst>
                    <a:ext uri="{FF2B5EF4-FFF2-40B4-BE49-F238E27FC236}">
                      <a16:creationId xmlns="" xmlns:a16="http://schemas.microsoft.com/office/drawing/2014/main" id="{6427789C-E733-4A8C-B3C6-2B3332982597}"/>
                    </a:ext>
                  </a:extLst>
                </p:cNvPr>
                <p:cNvSpPr/>
                <p:nvPr/>
              </p:nvSpPr>
              <p:spPr bwMode="auto">
                <a:xfrm>
                  <a:off x="6870955" y="4326529"/>
                  <a:ext cx="310198" cy="292215"/>
                </a:xfrm>
                <a:custGeom>
                  <a:avLst/>
                  <a:gdLst/>
                  <a:ahLst/>
                  <a:cxnLst>
                    <a:cxn ang="0">
                      <a:pos x="63" y="25"/>
                    </a:cxn>
                    <a:cxn ang="0">
                      <a:pos x="49" y="39"/>
                    </a:cxn>
                    <a:cxn ang="0">
                      <a:pos x="52" y="57"/>
                    </a:cxn>
                    <a:cxn ang="0">
                      <a:pos x="52" y="58"/>
                    </a:cxn>
                    <a:cxn ang="0">
                      <a:pos x="51" y="60"/>
                    </a:cxn>
                    <a:cxn ang="0">
                      <a:pos x="49" y="60"/>
                    </a:cxn>
                    <a:cxn ang="0">
                      <a:pos x="32" y="51"/>
                    </a:cxn>
                    <a:cxn ang="0">
                      <a:pos x="15" y="60"/>
                    </a:cxn>
                    <a:cxn ang="0">
                      <a:pos x="13" y="60"/>
                    </a:cxn>
                    <a:cxn ang="0">
                      <a:pos x="12" y="58"/>
                    </a:cxn>
                    <a:cxn ang="0">
                      <a:pos x="12" y="57"/>
                    </a:cxn>
                    <a:cxn ang="0">
                      <a:pos x="15" y="39"/>
                    </a:cxn>
                    <a:cxn ang="0">
                      <a:pos x="1" y="25"/>
                    </a:cxn>
                    <a:cxn ang="0">
                      <a:pos x="0" y="23"/>
                    </a:cxn>
                    <a:cxn ang="0">
                      <a:pos x="3" y="22"/>
                    </a:cxn>
                    <a:cxn ang="0">
                      <a:pos x="22" y="19"/>
                    </a:cxn>
                    <a:cxn ang="0">
                      <a:pos x="30" y="1"/>
                    </a:cxn>
                    <a:cxn ang="0">
                      <a:pos x="32" y="0"/>
                    </a:cxn>
                    <a:cxn ang="0">
                      <a:pos x="34" y="1"/>
                    </a:cxn>
                    <a:cxn ang="0">
                      <a:pos x="42" y="19"/>
                    </a:cxn>
                    <a:cxn ang="0">
                      <a:pos x="61" y="22"/>
                    </a:cxn>
                    <a:cxn ang="0">
                      <a:pos x="64" y="23"/>
                    </a:cxn>
                    <a:cxn ang="0">
                      <a:pos x="63" y="25"/>
                    </a:cxn>
                  </a:cxnLst>
                  <a:rect l="0" t="0" r="r" b="b"/>
                  <a:pathLst>
                    <a:path w="64" h="60">
                      <a:moveTo>
                        <a:pt x="63" y="25"/>
                      </a:move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9"/>
                        <a:pt x="52" y="60"/>
                        <a:pt x="51" y="60"/>
                      </a:cubicBezTo>
                      <a:cubicBezTo>
                        <a:pt x="50" y="60"/>
                        <a:pt x="50" y="60"/>
                        <a:pt x="49" y="60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4" y="60"/>
                        <a:pt x="14" y="60"/>
                        <a:pt x="13" y="60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8"/>
                        <a:pt x="12" y="58"/>
                        <a:pt x="12" y="57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0" y="24"/>
                        <a:pt x="0" y="23"/>
                      </a:cubicBezTo>
                      <a:cubicBezTo>
                        <a:pt x="0" y="22"/>
                        <a:pt x="2" y="22"/>
                        <a:pt x="3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1" y="1"/>
                        <a:pt x="31" y="0"/>
                        <a:pt x="32" y="0"/>
                      </a:cubicBezTo>
                      <a:cubicBezTo>
                        <a:pt x="33" y="0"/>
                        <a:pt x="34" y="1"/>
                        <a:pt x="34" y="1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2" y="22"/>
                        <a:pt x="64" y="22"/>
                        <a:pt x="64" y="23"/>
                      </a:cubicBezTo>
                      <a:cubicBezTo>
                        <a:pt x="64" y="24"/>
                        <a:pt x="63" y="25"/>
                        <a:pt x="63" y="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i$ļîďè">
                <a:extLst>
                  <a:ext uri="{FF2B5EF4-FFF2-40B4-BE49-F238E27FC236}">
                    <a16:creationId xmlns="" xmlns:a16="http://schemas.microsoft.com/office/drawing/2014/main" id="{6CA829A5-7F5A-4936-BD6E-2F25225334B0}"/>
                  </a:ext>
                </a:extLst>
              </p:cNvPr>
              <p:cNvGrpSpPr/>
              <p:nvPr/>
            </p:nvGrpSpPr>
            <p:grpSpPr>
              <a:xfrm>
                <a:off x="4906749" y="4186639"/>
                <a:ext cx="571996" cy="571996"/>
                <a:chOff x="4906749" y="4186639"/>
                <a:chExt cx="571996" cy="571996"/>
              </a:xfrm>
            </p:grpSpPr>
            <p:sp>
              <p:nvSpPr>
                <p:cNvPr id="30" name="íşľïdé">
                  <a:extLst>
                    <a:ext uri="{FF2B5EF4-FFF2-40B4-BE49-F238E27FC236}">
                      <a16:creationId xmlns="" xmlns:a16="http://schemas.microsoft.com/office/drawing/2014/main" id="{2BE21156-183D-4CEC-B4A2-8F6CB5FCAC5B}"/>
                    </a:ext>
                  </a:extLst>
                </p:cNvPr>
                <p:cNvSpPr/>
                <p:nvPr/>
              </p:nvSpPr>
              <p:spPr>
                <a:xfrm>
                  <a:off x="4906749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ś1íďè">
                  <a:extLst>
                    <a:ext uri="{FF2B5EF4-FFF2-40B4-BE49-F238E27FC236}">
                      <a16:creationId xmlns="" xmlns:a16="http://schemas.microsoft.com/office/drawing/2014/main" id="{C94DBD6B-2C91-465F-BE7F-EC407404A00F}"/>
                    </a:ext>
                  </a:extLst>
                </p:cNvPr>
                <p:cNvSpPr/>
                <p:nvPr/>
              </p:nvSpPr>
              <p:spPr bwMode="auto">
                <a:xfrm>
                  <a:off x="5042785" y="4323502"/>
                  <a:ext cx="299925" cy="298269"/>
                </a:xfrm>
                <a:custGeom>
                  <a:avLst/>
                  <a:gdLst/>
                  <a:ahLst/>
                  <a:cxnLst>
                    <a:cxn ang="0">
                      <a:pos x="30" y="58"/>
                    </a:cxn>
                    <a:cxn ang="0">
                      <a:pos x="0" y="29"/>
                    </a:cxn>
                    <a:cxn ang="0">
                      <a:pos x="30" y="0"/>
                    </a:cxn>
                    <a:cxn ang="0">
                      <a:pos x="59" y="29"/>
                    </a:cxn>
                    <a:cxn ang="0">
                      <a:pos x="30" y="58"/>
                    </a:cxn>
                    <a:cxn ang="0">
                      <a:pos x="30" y="8"/>
                    </a:cxn>
                    <a:cxn ang="0">
                      <a:pos x="9" y="29"/>
                    </a:cxn>
                    <a:cxn ang="0">
                      <a:pos x="30" y="49"/>
                    </a:cxn>
                    <a:cxn ang="0">
                      <a:pos x="50" y="29"/>
                    </a:cxn>
                    <a:cxn ang="0">
                      <a:pos x="30" y="8"/>
                    </a:cxn>
                    <a:cxn ang="0">
                      <a:pos x="34" y="32"/>
                    </a:cxn>
                    <a:cxn ang="0">
                      <a:pos x="33" y="34"/>
                    </a:cxn>
                    <a:cxn ang="0">
                      <a:pos x="21" y="34"/>
                    </a:cxn>
                    <a:cxn ang="0">
                      <a:pos x="20" y="32"/>
                    </a:cxn>
                    <a:cxn ang="0">
                      <a:pos x="20" y="30"/>
                    </a:cxn>
                    <a:cxn ang="0">
                      <a:pos x="21" y="29"/>
                    </a:cxn>
                    <a:cxn ang="0">
                      <a:pos x="30" y="29"/>
                    </a:cxn>
                    <a:cxn ang="0">
                      <a:pos x="30" y="15"/>
                    </a:cxn>
                    <a:cxn ang="0">
                      <a:pos x="31" y="14"/>
                    </a:cxn>
                    <a:cxn ang="0">
                      <a:pos x="33" y="14"/>
                    </a:cxn>
                    <a:cxn ang="0">
                      <a:pos x="34" y="15"/>
                    </a:cxn>
                    <a:cxn ang="0">
                      <a:pos x="34" y="32"/>
                    </a:cxn>
                  </a:cxnLst>
                  <a:rect l="0" t="0" r="r" b="b"/>
                  <a:pathLst>
                    <a:path w="59" h="58">
                      <a:moveTo>
                        <a:pt x="30" y="58"/>
                      </a:moveTo>
                      <a:cubicBezTo>
                        <a:pt x="13" y="58"/>
                        <a:pt x="0" y="45"/>
                        <a:pt x="0" y="29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46" y="0"/>
                        <a:pt x="59" y="13"/>
                        <a:pt x="59" y="29"/>
                      </a:cubicBezTo>
                      <a:cubicBezTo>
                        <a:pt x="59" y="45"/>
                        <a:pt x="46" y="58"/>
                        <a:pt x="30" y="58"/>
                      </a:cubicBezTo>
                      <a:close/>
                      <a:moveTo>
                        <a:pt x="30" y="8"/>
                      </a:moveTo>
                      <a:cubicBezTo>
                        <a:pt x="18" y="8"/>
                        <a:pt x="9" y="17"/>
                        <a:pt x="9" y="29"/>
                      </a:cubicBezTo>
                      <a:cubicBezTo>
                        <a:pt x="9" y="40"/>
                        <a:pt x="18" y="49"/>
                        <a:pt x="30" y="49"/>
                      </a:cubicBezTo>
                      <a:cubicBezTo>
                        <a:pt x="41" y="49"/>
                        <a:pt x="50" y="40"/>
                        <a:pt x="50" y="29"/>
                      </a:cubicBezTo>
                      <a:cubicBezTo>
                        <a:pt x="50" y="17"/>
                        <a:pt x="41" y="8"/>
                        <a:pt x="30" y="8"/>
                      </a:cubicBezTo>
                      <a:close/>
                      <a:moveTo>
                        <a:pt x="34" y="32"/>
                      </a:moveTo>
                      <a:cubicBezTo>
                        <a:pt x="34" y="33"/>
                        <a:pt x="34" y="34"/>
                        <a:pt x="33" y="34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20" y="34"/>
                        <a:pt x="20" y="33"/>
                        <a:pt x="20" y="32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20" y="29"/>
                        <a:pt x="20" y="29"/>
                        <a:pt x="21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4"/>
                        <a:pt x="31" y="14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4" y="14"/>
                        <a:pt x="34" y="15"/>
                        <a:pt x="34" y="15"/>
                      </a:cubicBezTo>
                      <a:lnTo>
                        <a:pt x="34" y="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1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şlîḓe">
              <a:extLst>
                <a:ext uri="{FF2B5EF4-FFF2-40B4-BE49-F238E27FC236}">
                  <a16:creationId xmlns="" xmlns:a16="http://schemas.microsoft.com/office/drawing/2014/main" id="{140E2173-B775-43CB-9B4E-EDF8179736F1}"/>
                </a:ext>
              </a:extLst>
            </p:cNvPr>
            <p:cNvGrpSpPr/>
            <p:nvPr/>
          </p:nvGrpSpPr>
          <p:grpSpPr>
            <a:xfrm>
              <a:off x="670718" y="1626871"/>
              <a:ext cx="2906075" cy="1306539"/>
              <a:chOff x="719137" y="2442364"/>
              <a:chExt cx="5376847" cy="1306539"/>
            </a:xfrm>
          </p:grpSpPr>
          <p:sp>
            <p:nvSpPr>
              <p:cNvPr id="19" name="išḷíḋê">
                <a:extLst>
                  <a:ext uri="{FF2B5EF4-FFF2-40B4-BE49-F238E27FC236}">
                    <a16:creationId xmlns="" xmlns:a16="http://schemas.microsoft.com/office/drawing/2014/main" id="{0D9E8A89-E296-4C1D-994F-83434A1949DA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20" name="iś1íḋê">
                <a:extLst>
                  <a:ext uri="{FF2B5EF4-FFF2-40B4-BE49-F238E27FC236}">
                    <a16:creationId xmlns="" xmlns:a16="http://schemas.microsoft.com/office/drawing/2014/main" id="{7D4FFF94-4B14-4976-8914-E0134944CEEE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dirty="0" smtClean="0"/>
                  <a:t>User</a:t>
                </a:r>
                <a:endParaRPr lang="en-US" altLang="zh-CN" sz="2000" dirty="0"/>
              </a:p>
            </p:txBody>
          </p:sp>
        </p:grpSp>
        <p:grpSp>
          <p:nvGrpSpPr>
            <p:cNvPr id="9" name="íśľïḓê">
              <a:extLst>
                <a:ext uri="{FF2B5EF4-FFF2-40B4-BE49-F238E27FC236}">
                  <a16:creationId xmlns="" xmlns:a16="http://schemas.microsoft.com/office/drawing/2014/main" id="{15264C7B-CDDB-4511-8450-93115A1ED4DC}"/>
                </a:ext>
              </a:extLst>
            </p:cNvPr>
            <p:cNvGrpSpPr/>
            <p:nvPr/>
          </p:nvGrpSpPr>
          <p:grpSpPr>
            <a:xfrm>
              <a:off x="670718" y="3924590"/>
              <a:ext cx="2906075" cy="1306539"/>
              <a:chOff x="719137" y="2442364"/>
              <a:chExt cx="5376847" cy="1306539"/>
            </a:xfrm>
          </p:grpSpPr>
          <p:sp>
            <p:nvSpPr>
              <p:cNvPr id="17" name="iṩḷïḋê">
                <a:extLst>
                  <a:ext uri="{FF2B5EF4-FFF2-40B4-BE49-F238E27FC236}">
                    <a16:creationId xmlns="" xmlns:a16="http://schemas.microsoft.com/office/drawing/2014/main" id="{FA230EC3-DA4E-4AE7-8DF6-670688A4C6E7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记录了图书管理系统的图书</a:t>
                </a:r>
                <a:r>
                  <a:rPr lang="zh-CN" altLang="en-US" sz="1200" dirty="0" smtClean="0"/>
                  <a:t>信息。</a:t>
                </a:r>
                <a:endParaRPr lang="en-US" altLang="zh-CN" sz="1200" dirty="0"/>
              </a:p>
            </p:txBody>
          </p:sp>
          <p:sp>
            <p:nvSpPr>
              <p:cNvPr id="18" name="íṥľiḍè">
                <a:extLst>
                  <a:ext uri="{FF2B5EF4-FFF2-40B4-BE49-F238E27FC236}">
                    <a16:creationId xmlns="" xmlns:a16="http://schemas.microsoft.com/office/drawing/2014/main" id="{ACD5F842-FD42-4D48-9E04-9F251626759D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dirty="0" smtClean="0"/>
                  <a:t>Book</a:t>
                </a:r>
                <a:endParaRPr lang="en-US" altLang="zh-CN" sz="2000" dirty="0"/>
              </a:p>
            </p:txBody>
          </p:sp>
        </p:grpSp>
        <p:grpSp>
          <p:nvGrpSpPr>
            <p:cNvPr id="10" name="íṡlîḑè">
              <a:extLst>
                <a:ext uri="{FF2B5EF4-FFF2-40B4-BE49-F238E27FC236}">
                  <a16:creationId xmlns="" xmlns:a16="http://schemas.microsoft.com/office/drawing/2014/main" id="{72154A13-547D-46CC-834B-C422A21B2203}"/>
                </a:ext>
              </a:extLst>
            </p:cNvPr>
            <p:cNvGrpSpPr/>
            <p:nvPr/>
          </p:nvGrpSpPr>
          <p:grpSpPr>
            <a:xfrm>
              <a:off x="8615207" y="1626871"/>
              <a:ext cx="2906075" cy="1730189"/>
              <a:chOff x="719137" y="2442364"/>
              <a:chExt cx="5376847" cy="1730189"/>
            </a:xfrm>
          </p:grpSpPr>
          <p:sp>
            <p:nvSpPr>
              <p:cNvPr id="15" name="íSlíḋè">
                <a:extLst>
                  <a:ext uri="{FF2B5EF4-FFF2-40B4-BE49-F238E27FC236}">
                    <a16:creationId xmlns="" xmlns:a16="http://schemas.microsoft.com/office/drawing/2014/main" id="{6C81BD72-0F89-4FCF-B39A-8C0E75DE450D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1288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User</a:t>
                </a:r>
                <a:r>
                  <a:rPr lang="zh-CN" altLang="en-US" sz="1200" dirty="0"/>
                  <a:t>表的从表</a:t>
                </a:r>
                <a:r>
                  <a:rPr lang="zh-CN" altLang="en-US" sz="1200" dirty="0" smtClean="0"/>
                  <a:t>。</a:t>
                </a: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 smtClean="0"/>
                  <a:t>记录</a:t>
                </a:r>
                <a:r>
                  <a:rPr lang="zh-CN" altLang="en-US" sz="1200" dirty="0"/>
                  <a:t>读者用户中有一些独有的属性，比如：学院、专业等。</a:t>
                </a:r>
                <a:endParaRPr lang="en-US" altLang="zh-CN" sz="1200" dirty="0"/>
              </a:p>
            </p:txBody>
          </p:sp>
          <p:sp>
            <p:nvSpPr>
              <p:cNvPr id="16" name="îṣlîďê">
                <a:extLst>
                  <a:ext uri="{FF2B5EF4-FFF2-40B4-BE49-F238E27FC236}">
                    <a16:creationId xmlns="" xmlns:a16="http://schemas.microsoft.com/office/drawing/2014/main" id="{DFAA57E1-93A9-4193-9CCC-B6790E203AF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dirty="0" smtClean="0"/>
                  <a:t>Role</a:t>
                </a:r>
                <a:endParaRPr lang="en-US" altLang="zh-CN" sz="2000" dirty="0"/>
              </a:p>
            </p:txBody>
          </p:sp>
        </p:grpSp>
        <p:grpSp>
          <p:nvGrpSpPr>
            <p:cNvPr id="11" name="ïṥľiḑè">
              <a:extLst>
                <a:ext uri="{FF2B5EF4-FFF2-40B4-BE49-F238E27FC236}">
                  <a16:creationId xmlns="" xmlns:a16="http://schemas.microsoft.com/office/drawing/2014/main" id="{C5332A81-21DF-43C0-BB25-EF49200226FA}"/>
                </a:ext>
              </a:extLst>
            </p:cNvPr>
            <p:cNvGrpSpPr/>
            <p:nvPr/>
          </p:nvGrpSpPr>
          <p:grpSpPr>
            <a:xfrm>
              <a:off x="8615207" y="3924590"/>
              <a:ext cx="2906075" cy="1429499"/>
              <a:chOff x="719137" y="2442364"/>
              <a:chExt cx="5376847" cy="1429499"/>
            </a:xfrm>
          </p:grpSpPr>
          <p:sp>
            <p:nvSpPr>
              <p:cNvPr id="13" name="îśḷidê">
                <a:extLst>
                  <a:ext uri="{FF2B5EF4-FFF2-40B4-BE49-F238E27FC236}">
                    <a16:creationId xmlns="" xmlns:a16="http://schemas.microsoft.com/office/drawing/2014/main" id="{1EF700AD-E2BB-4D0F-95AA-B8B7FBE1A052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87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记录了一些借阅</a:t>
                </a:r>
                <a:r>
                  <a:rPr lang="zh-CN" altLang="en-US" sz="1200" dirty="0" smtClean="0"/>
                  <a:t>信息。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同时</a:t>
                </a:r>
                <a:r>
                  <a:rPr lang="zh-CN" altLang="en-US" sz="1200" dirty="0" smtClean="0"/>
                  <a:t>将 </a:t>
                </a:r>
                <a:r>
                  <a:rPr lang="en-US" altLang="zh-CN" sz="1200" dirty="0" smtClean="0"/>
                  <a:t>user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id</a:t>
                </a:r>
                <a:r>
                  <a:rPr lang="zh-CN" altLang="en-US" sz="1200" dirty="0" smtClean="0"/>
                  <a:t> 和 </a:t>
                </a:r>
                <a:r>
                  <a:rPr lang="en-US" altLang="zh-CN" sz="1200" dirty="0" smtClean="0"/>
                  <a:t>book</a:t>
                </a:r>
                <a:r>
                  <a:rPr lang="zh-CN" altLang="en-US" sz="1200" dirty="0" smtClean="0"/>
                  <a:t> </a:t>
                </a:r>
                <a:r>
                  <a:rPr lang="en-US" altLang="zh-CN" sz="1200" dirty="0" smtClean="0"/>
                  <a:t>id</a:t>
                </a:r>
                <a:r>
                  <a:rPr lang="zh-CN" altLang="en-US" sz="1200" dirty="0" smtClean="0"/>
                  <a:t> 作为</a:t>
                </a:r>
                <a:r>
                  <a:rPr lang="zh-CN" altLang="en-US" sz="1200" dirty="0"/>
                  <a:t>外</a:t>
                </a:r>
                <a:r>
                  <a:rPr lang="zh-CN" altLang="en-US" sz="1200" dirty="0" smtClean="0"/>
                  <a:t>建。</a:t>
                </a:r>
                <a:endParaRPr lang="en-US" altLang="zh-CN" sz="1200" dirty="0"/>
              </a:p>
            </p:txBody>
          </p:sp>
          <p:sp>
            <p:nvSpPr>
              <p:cNvPr id="14" name="isḷíďé">
                <a:extLst>
                  <a:ext uri="{FF2B5EF4-FFF2-40B4-BE49-F238E27FC236}">
                    <a16:creationId xmlns="" xmlns:a16="http://schemas.microsoft.com/office/drawing/2014/main" id="{D37496CF-F79B-4A2F-91B7-094E2E312B2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dirty="0" smtClean="0"/>
                  <a:t>Borrow Record</a:t>
                </a:r>
                <a:endParaRPr lang="en-US" altLang="zh-CN" sz="2000" dirty="0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6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iṩḷïḋê">
            <a:extLst>
              <a:ext uri="{FF2B5EF4-FFF2-40B4-BE49-F238E27FC236}">
                <a16:creationId xmlns="" xmlns:a16="http://schemas.microsoft.com/office/drawing/2014/main" id="{FA230EC3-DA4E-4AE7-8DF6-670688A4C6E7}"/>
              </a:ext>
            </a:extLst>
          </p:cNvPr>
          <p:cNvSpPr/>
          <p:nvPr/>
        </p:nvSpPr>
        <p:spPr bwMode="auto">
          <a:xfrm>
            <a:off x="670718" y="2068674"/>
            <a:ext cx="2906074" cy="11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本</a:t>
            </a:r>
            <a:r>
              <a:rPr lang="zh-CN" altLang="en-US" sz="1200" dirty="0"/>
              <a:t>项目将所有用户记录在同一个表中，使用</a:t>
            </a:r>
            <a:r>
              <a:rPr lang="en-US" altLang="zh-CN" sz="1200" dirty="0"/>
              <a:t>type</a:t>
            </a:r>
            <a:r>
              <a:rPr lang="zh-CN" altLang="en-US" sz="1200" dirty="0"/>
              <a:t>属性区分不同类型的</a:t>
            </a:r>
            <a:r>
              <a:rPr lang="zh-CN" altLang="en-US" sz="1200" dirty="0" smtClean="0"/>
              <a:t>用户。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创建了从表</a:t>
            </a:r>
            <a:r>
              <a:rPr lang="en-US" altLang="zh-CN" sz="1200" dirty="0" smtClean="0"/>
              <a:t>role</a:t>
            </a:r>
            <a:r>
              <a:rPr lang="zh-CN" altLang="en-US" sz="1200" dirty="0" smtClean="0"/>
              <a:t>记录读者用户独有的属性。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788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13EC5F-C24D-4677-BC8F-B5446188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7c273de4-a495-4542-9591-9da9076d5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A15E65F-A4C5-4156-A44F-A194382D90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5016" y="1764000"/>
            <a:ext cx="10915472" cy="3670856"/>
            <a:chOff x="605016" y="1764000"/>
            <a:chExt cx="10915472" cy="3670856"/>
          </a:xfrm>
        </p:grpSpPr>
        <p:grpSp>
          <p:nvGrpSpPr>
            <p:cNvPr id="6" name="î$ḷîḑe">
              <a:extLst>
                <a:ext uri="{FF2B5EF4-FFF2-40B4-BE49-F238E27FC236}">
                  <a16:creationId xmlns="" xmlns:a16="http://schemas.microsoft.com/office/drawing/2014/main" id="{07EE05A6-182A-46F4-B2E1-B56DC098D09C}"/>
                </a:ext>
              </a:extLst>
            </p:cNvPr>
            <p:cNvGrpSpPr/>
            <p:nvPr/>
          </p:nvGrpSpPr>
          <p:grpSpPr>
            <a:xfrm>
              <a:off x="4260572" y="1764000"/>
              <a:ext cx="3670857" cy="3670856"/>
              <a:chOff x="2025650" y="1773238"/>
              <a:chExt cx="4551363" cy="4551362"/>
            </a:xfrm>
          </p:grpSpPr>
          <p:sp>
            <p:nvSpPr>
              <p:cNvPr id="18" name="ïs1ïḑé">
                <a:extLst>
                  <a:ext uri="{FF2B5EF4-FFF2-40B4-BE49-F238E27FC236}">
                    <a16:creationId xmlns="" xmlns:a16="http://schemas.microsoft.com/office/drawing/2014/main" id="{B8051893-FD83-4889-9556-DF5401650ABB}"/>
                  </a:ext>
                </a:extLst>
              </p:cNvPr>
              <p:cNvSpPr/>
              <p:nvPr/>
            </p:nvSpPr>
            <p:spPr bwMode="auto">
              <a:xfrm>
                <a:off x="2025650" y="2903538"/>
                <a:ext cx="1563688" cy="1150937"/>
              </a:xfrm>
              <a:custGeom>
                <a:avLst/>
                <a:gdLst>
                  <a:gd name="T0" fmla="*/ 705 w 985"/>
                  <a:gd name="T1" fmla="*/ 613 h 725"/>
                  <a:gd name="T2" fmla="*/ 712 w 985"/>
                  <a:gd name="T3" fmla="*/ 480 h 725"/>
                  <a:gd name="T4" fmla="*/ 731 w 985"/>
                  <a:gd name="T5" fmla="*/ 434 h 725"/>
                  <a:gd name="T6" fmla="*/ 748 w 985"/>
                  <a:gd name="T7" fmla="*/ 429 h 725"/>
                  <a:gd name="T8" fmla="*/ 802 w 985"/>
                  <a:gd name="T9" fmla="*/ 459 h 725"/>
                  <a:gd name="T10" fmla="*/ 847 w 985"/>
                  <a:gd name="T11" fmla="*/ 482 h 725"/>
                  <a:gd name="T12" fmla="*/ 886 w 985"/>
                  <a:gd name="T13" fmla="*/ 485 h 725"/>
                  <a:gd name="T14" fmla="*/ 928 w 985"/>
                  <a:gd name="T15" fmla="*/ 473 h 725"/>
                  <a:gd name="T16" fmla="*/ 959 w 985"/>
                  <a:gd name="T17" fmla="*/ 445 h 725"/>
                  <a:gd name="T18" fmla="*/ 978 w 985"/>
                  <a:gd name="T19" fmla="*/ 409 h 725"/>
                  <a:gd name="T20" fmla="*/ 983 w 985"/>
                  <a:gd name="T21" fmla="*/ 335 h 725"/>
                  <a:gd name="T22" fmla="*/ 969 w 985"/>
                  <a:gd name="T23" fmla="*/ 297 h 725"/>
                  <a:gd name="T24" fmla="*/ 939 w 985"/>
                  <a:gd name="T25" fmla="*/ 268 h 725"/>
                  <a:gd name="T26" fmla="*/ 896 w 985"/>
                  <a:gd name="T27" fmla="*/ 253 h 725"/>
                  <a:gd name="T28" fmla="*/ 858 w 985"/>
                  <a:gd name="T29" fmla="*/ 255 h 725"/>
                  <a:gd name="T30" fmla="*/ 790 w 985"/>
                  <a:gd name="T31" fmla="*/ 286 h 725"/>
                  <a:gd name="T32" fmla="*/ 745 w 985"/>
                  <a:gd name="T33" fmla="*/ 299 h 725"/>
                  <a:gd name="T34" fmla="*/ 727 w 985"/>
                  <a:gd name="T35" fmla="*/ 282 h 725"/>
                  <a:gd name="T36" fmla="*/ 718 w 985"/>
                  <a:gd name="T37" fmla="*/ 183 h 725"/>
                  <a:gd name="T38" fmla="*/ 614 w 985"/>
                  <a:gd name="T39" fmla="*/ 1 h 725"/>
                  <a:gd name="T40" fmla="*/ 484 w 985"/>
                  <a:gd name="T41" fmla="*/ 5 h 725"/>
                  <a:gd name="T42" fmla="*/ 436 w 985"/>
                  <a:gd name="T43" fmla="*/ 26 h 725"/>
                  <a:gd name="T44" fmla="*/ 431 w 985"/>
                  <a:gd name="T45" fmla="*/ 44 h 725"/>
                  <a:gd name="T46" fmla="*/ 439 w 985"/>
                  <a:gd name="T47" fmla="*/ 65 h 725"/>
                  <a:gd name="T48" fmla="*/ 475 w 985"/>
                  <a:gd name="T49" fmla="*/ 125 h 725"/>
                  <a:gd name="T50" fmla="*/ 484 w 985"/>
                  <a:gd name="T51" fmla="*/ 180 h 725"/>
                  <a:gd name="T52" fmla="*/ 479 w 985"/>
                  <a:gd name="T53" fmla="*/ 213 h 725"/>
                  <a:gd name="T54" fmla="*/ 458 w 985"/>
                  <a:gd name="T55" fmla="*/ 247 h 725"/>
                  <a:gd name="T56" fmla="*/ 425 w 985"/>
                  <a:gd name="T57" fmla="*/ 269 h 725"/>
                  <a:gd name="T58" fmla="*/ 376 w 985"/>
                  <a:gd name="T59" fmla="*/ 279 h 725"/>
                  <a:gd name="T60" fmla="*/ 337 w 985"/>
                  <a:gd name="T61" fmla="*/ 271 h 725"/>
                  <a:gd name="T62" fmla="*/ 302 w 985"/>
                  <a:gd name="T63" fmla="*/ 250 h 725"/>
                  <a:gd name="T64" fmla="*/ 277 w 985"/>
                  <a:gd name="T65" fmla="*/ 215 h 725"/>
                  <a:gd name="T66" fmla="*/ 268 w 985"/>
                  <a:gd name="T67" fmla="*/ 166 h 725"/>
                  <a:gd name="T68" fmla="*/ 274 w 985"/>
                  <a:gd name="T69" fmla="*/ 120 h 725"/>
                  <a:gd name="T70" fmla="*/ 296 w 985"/>
                  <a:gd name="T71" fmla="*/ 74 h 725"/>
                  <a:gd name="T72" fmla="*/ 319 w 985"/>
                  <a:gd name="T73" fmla="*/ 43 h 725"/>
                  <a:gd name="T74" fmla="*/ 315 w 985"/>
                  <a:gd name="T75" fmla="*/ 30 h 725"/>
                  <a:gd name="T76" fmla="*/ 270 w 985"/>
                  <a:gd name="T77" fmla="*/ 11 h 725"/>
                  <a:gd name="T78" fmla="*/ 176 w 985"/>
                  <a:gd name="T79" fmla="*/ 2 h 725"/>
                  <a:gd name="T80" fmla="*/ 0 w 985"/>
                  <a:gd name="T81" fmla="*/ 721 h 725"/>
                  <a:gd name="T82" fmla="*/ 130 w 985"/>
                  <a:gd name="T83" fmla="*/ 724 h 725"/>
                  <a:gd name="T84" fmla="*/ 275 w 985"/>
                  <a:gd name="T85" fmla="*/ 715 h 725"/>
                  <a:gd name="T86" fmla="*/ 338 w 985"/>
                  <a:gd name="T87" fmla="*/ 697 h 725"/>
                  <a:gd name="T88" fmla="*/ 345 w 985"/>
                  <a:gd name="T89" fmla="*/ 684 h 725"/>
                  <a:gd name="T90" fmla="*/ 322 w 985"/>
                  <a:gd name="T91" fmla="*/ 650 h 725"/>
                  <a:gd name="T92" fmla="*/ 288 w 985"/>
                  <a:gd name="T93" fmla="*/ 592 h 725"/>
                  <a:gd name="T94" fmla="*/ 278 w 985"/>
                  <a:gd name="T95" fmla="*/ 533 h 725"/>
                  <a:gd name="T96" fmla="*/ 284 w 985"/>
                  <a:gd name="T97" fmla="*/ 506 h 725"/>
                  <a:gd name="T98" fmla="*/ 303 w 985"/>
                  <a:gd name="T99" fmla="*/ 478 h 725"/>
                  <a:gd name="T100" fmla="*/ 358 w 985"/>
                  <a:gd name="T101" fmla="*/ 451 h 725"/>
                  <a:gd name="T102" fmla="*/ 414 w 985"/>
                  <a:gd name="T103" fmla="*/ 452 h 725"/>
                  <a:gd name="T104" fmla="*/ 468 w 985"/>
                  <a:gd name="T105" fmla="*/ 482 h 725"/>
                  <a:gd name="T106" fmla="*/ 488 w 985"/>
                  <a:gd name="T107" fmla="*/ 510 h 725"/>
                  <a:gd name="T108" fmla="*/ 493 w 985"/>
                  <a:gd name="T109" fmla="*/ 556 h 725"/>
                  <a:gd name="T110" fmla="*/ 478 w 985"/>
                  <a:gd name="T111" fmla="*/ 619 h 725"/>
                  <a:gd name="T112" fmla="*/ 460 w 985"/>
                  <a:gd name="T113" fmla="*/ 677 h 725"/>
                  <a:gd name="T114" fmla="*/ 478 w 985"/>
                  <a:gd name="T115" fmla="*/ 703 h 725"/>
                  <a:gd name="T116" fmla="*/ 526 w 985"/>
                  <a:gd name="T117" fmla="*/ 719 h 725"/>
                  <a:gd name="T118" fmla="*/ 706 w 985"/>
                  <a:gd name="T119" fmla="*/ 724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5" h="725">
                    <a:moveTo>
                      <a:pt x="706" y="724"/>
                    </a:moveTo>
                    <a:lnTo>
                      <a:pt x="706" y="724"/>
                    </a:lnTo>
                    <a:lnTo>
                      <a:pt x="705" y="668"/>
                    </a:lnTo>
                    <a:lnTo>
                      <a:pt x="705" y="613"/>
                    </a:lnTo>
                    <a:lnTo>
                      <a:pt x="705" y="564"/>
                    </a:lnTo>
                    <a:lnTo>
                      <a:pt x="707" y="518"/>
                    </a:lnTo>
                    <a:lnTo>
                      <a:pt x="709" y="499"/>
                    </a:lnTo>
                    <a:lnTo>
                      <a:pt x="712" y="480"/>
                    </a:lnTo>
                    <a:lnTo>
                      <a:pt x="716" y="465"/>
                    </a:lnTo>
                    <a:lnTo>
                      <a:pt x="720" y="452"/>
                    </a:lnTo>
                    <a:lnTo>
                      <a:pt x="725" y="441"/>
                    </a:lnTo>
                    <a:lnTo>
                      <a:pt x="731" y="434"/>
                    </a:lnTo>
                    <a:lnTo>
                      <a:pt x="739" y="430"/>
                    </a:lnTo>
                    <a:lnTo>
                      <a:pt x="742" y="429"/>
                    </a:lnTo>
                    <a:lnTo>
                      <a:pt x="748" y="429"/>
                    </a:lnTo>
                    <a:lnTo>
                      <a:pt x="748" y="429"/>
                    </a:lnTo>
                    <a:lnTo>
                      <a:pt x="755" y="430"/>
                    </a:lnTo>
                    <a:lnTo>
                      <a:pt x="760" y="431"/>
                    </a:lnTo>
                    <a:lnTo>
                      <a:pt x="774" y="438"/>
                    </a:lnTo>
                    <a:lnTo>
                      <a:pt x="802" y="459"/>
                    </a:lnTo>
                    <a:lnTo>
                      <a:pt x="818" y="469"/>
                    </a:lnTo>
                    <a:lnTo>
                      <a:pt x="828" y="475"/>
                    </a:lnTo>
                    <a:lnTo>
                      <a:pt x="837" y="478"/>
                    </a:lnTo>
                    <a:lnTo>
                      <a:pt x="847" y="482"/>
                    </a:lnTo>
                    <a:lnTo>
                      <a:pt x="860" y="483"/>
                    </a:lnTo>
                    <a:lnTo>
                      <a:pt x="872" y="485"/>
                    </a:lnTo>
                    <a:lnTo>
                      <a:pt x="886" y="485"/>
                    </a:lnTo>
                    <a:lnTo>
                      <a:pt x="886" y="485"/>
                    </a:lnTo>
                    <a:lnTo>
                      <a:pt x="897" y="483"/>
                    </a:lnTo>
                    <a:lnTo>
                      <a:pt x="909" y="480"/>
                    </a:lnTo>
                    <a:lnTo>
                      <a:pt x="918" y="478"/>
                    </a:lnTo>
                    <a:lnTo>
                      <a:pt x="928" y="473"/>
                    </a:lnTo>
                    <a:lnTo>
                      <a:pt x="937" y="468"/>
                    </a:lnTo>
                    <a:lnTo>
                      <a:pt x="945" y="461"/>
                    </a:lnTo>
                    <a:lnTo>
                      <a:pt x="952" y="454"/>
                    </a:lnTo>
                    <a:lnTo>
                      <a:pt x="959" y="445"/>
                    </a:lnTo>
                    <a:lnTo>
                      <a:pt x="965" y="437"/>
                    </a:lnTo>
                    <a:lnTo>
                      <a:pt x="970" y="429"/>
                    </a:lnTo>
                    <a:lnTo>
                      <a:pt x="974" y="419"/>
                    </a:lnTo>
                    <a:lnTo>
                      <a:pt x="978" y="409"/>
                    </a:lnTo>
                    <a:lnTo>
                      <a:pt x="984" y="388"/>
                    </a:lnTo>
                    <a:lnTo>
                      <a:pt x="985" y="367"/>
                    </a:lnTo>
                    <a:lnTo>
                      <a:pt x="985" y="345"/>
                    </a:lnTo>
                    <a:lnTo>
                      <a:pt x="983" y="335"/>
                    </a:lnTo>
                    <a:lnTo>
                      <a:pt x="981" y="325"/>
                    </a:lnTo>
                    <a:lnTo>
                      <a:pt x="977" y="315"/>
                    </a:lnTo>
                    <a:lnTo>
                      <a:pt x="973" y="306"/>
                    </a:lnTo>
                    <a:lnTo>
                      <a:pt x="969" y="297"/>
                    </a:lnTo>
                    <a:lnTo>
                      <a:pt x="962" y="289"/>
                    </a:lnTo>
                    <a:lnTo>
                      <a:pt x="955" y="280"/>
                    </a:lnTo>
                    <a:lnTo>
                      <a:pt x="948" y="273"/>
                    </a:lnTo>
                    <a:lnTo>
                      <a:pt x="939" y="268"/>
                    </a:lnTo>
                    <a:lnTo>
                      <a:pt x="930" y="262"/>
                    </a:lnTo>
                    <a:lnTo>
                      <a:pt x="920" y="258"/>
                    </a:lnTo>
                    <a:lnTo>
                      <a:pt x="909" y="255"/>
                    </a:lnTo>
                    <a:lnTo>
                      <a:pt x="896" y="253"/>
                    </a:lnTo>
                    <a:lnTo>
                      <a:pt x="883" y="253"/>
                    </a:lnTo>
                    <a:lnTo>
                      <a:pt x="883" y="253"/>
                    </a:lnTo>
                    <a:lnTo>
                      <a:pt x="871" y="253"/>
                    </a:lnTo>
                    <a:lnTo>
                      <a:pt x="858" y="255"/>
                    </a:lnTo>
                    <a:lnTo>
                      <a:pt x="846" y="258"/>
                    </a:lnTo>
                    <a:lnTo>
                      <a:pt x="835" y="264"/>
                    </a:lnTo>
                    <a:lnTo>
                      <a:pt x="811" y="275"/>
                    </a:lnTo>
                    <a:lnTo>
                      <a:pt x="790" y="286"/>
                    </a:lnTo>
                    <a:lnTo>
                      <a:pt x="769" y="294"/>
                    </a:lnTo>
                    <a:lnTo>
                      <a:pt x="760" y="299"/>
                    </a:lnTo>
                    <a:lnTo>
                      <a:pt x="752" y="299"/>
                    </a:lnTo>
                    <a:lnTo>
                      <a:pt x="745" y="299"/>
                    </a:lnTo>
                    <a:lnTo>
                      <a:pt x="738" y="296"/>
                    </a:lnTo>
                    <a:lnTo>
                      <a:pt x="732" y="290"/>
                    </a:lnTo>
                    <a:lnTo>
                      <a:pt x="727" y="282"/>
                    </a:lnTo>
                    <a:lnTo>
                      <a:pt x="727" y="282"/>
                    </a:lnTo>
                    <a:lnTo>
                      <a:pt x="724" y="269"/>
                    </a:lnTo>
                    <a:lnTo>
                      <a:pt x="721" y="247"/>
                    </a:lnTo>
                    <a:lnTo>
                      <a:pt x="720" y="219"/>
                    </a:lnTo>
                    <a:lnTo>
                      <a:pt x="718" y="183"/>
                    </a:lnTo>
                    <a:lnTo>
                      <a:pt x="717" y="99"/>
                    </a:lnTo>
                    <a:lnTo>
                      <a:pt x="718" y="6"/>
                    </a:lnTo>
                    <a:lnTo>
                      <a:pt x="718" y="6"/>
                    </a:lnTo>
                    <a:lnTo>
                      <a:pt x="614" y="1"/>
                    </a:lnTo>
                    <a:lnTo>
                      <a:pt x="565" y="0"/>
                    </a:lnTo>
                    <a:lnTo>
                      <a:pt x="521" y="1"/>
                    </a:lnTo>
                    <a:lnTo>
                      <a:pt x="502" y="2"/>
                    </a:lnTo>
                    <a:lnTo>
                      <a:pt x="484" y="5"/>
                    </a:lnTo>
                    <a:lnTo>
                      <a:pt x="468" y="9"/>
                    </a:lnTo>
                    <a:lnTo>
                      <a:pt x="454" y="13"/>
                    </a:lnTo>
                    <a:lnTo>
                      <a:pt x="445" y="19"/>
                    </a:lnTo>
                    <a:lnTo>
                      <a:pt x="436" y="26"/>
                    </a:lnTo>
                    <a:lnTo>
                      <a:pt x="433" y="30"/>
                    </a:lnTo>
                    <a:lnTo>
                      <a:pt x="432" y="34"/>
                    </a:lnTo>
                    <a:lnTo>
                      <a:pt x="431" y="39"/>
                    </a:lnTo>
                    <a:lnTo>
                      <a:pt x="431" y="44"/>
                    </a:lnTo>
                    <a:lnTo>
                      <a:pt x="431" y="44"/>
                    </a:lnTo>
                    <a:lnTo>
                      <a:pt x="431" y="50"/>
                    </a:lnTo>
                    <a:lnTo>
                      <a:pt x="433" y="55"/>
                    </a:lnTo>
                    <a:lnTo>
                      <a:pt x="439" y="65"/>
                    </a:lnTo>
                    <a:lnTo>
                      <a:pt x="457" y="90"/>
                    </a:lnTo>
                    <a:lnTo>
                      <a:pt x="467" y="106"/>
                    </a:lnTo>
                    <a:lnTo>
                      <a:pt x="471" y="116"/>
                    </a:lnTo>
                    <a:lnTo>
                      <a:pt x="475" y="125"/>
                    </a:lnTo>
                    <a:lnTo>
                      <a:pt x="479" y="138"/>
                    </a:lnTo>
                    <a:lnTo>
                      <a:pt x="482" y="150"/>
                    </a:lnTo>
                    <a:lnTo>
                      <a:pt x="484" y="164"/>
                    </a:lnTo>
                    <a:lnTo>
                      <a:pt x="484" y="180"/>
                    </a:lnTo>
                    <a:lnTo>
                      <a:pt x="484" y="180"/>
                    </a:lnTo>
                    <a:lnTo>
                      <a:pt x="484" y="192"/>
                    </a:lnTo>
                    <a:lnTo>
                      <a:pt x="482" y="204"/>
                    </a:lnTo>
                    <a:lnTo>
                      <a:pt x="479" y="213"/>
                    </a:lnTo>
                    <a:lnTo>
                      <a:pt x="475" y="223"/>
                    </a:lnTo>
                    <a:lnTo>
                      <a:pt x="470" y="232"/>
                    </a:lnTo>
                    <a:lnTo>
                      <a:pt x="464" y="240"/>
                    </a:lnTo>
                    <a:lnTo>
                      <a:pt x="458" y="247"/>
                    </a:lnTo>
                    <a:lnTo>
                      <a:pt x="450" y="254"/>
                    </a:lnTo>
                    <a:lnTo>
                      <a:pt x="443" y="260"/>
                    </a:lnTo>
                    <a:lnTo>
                      <a:pt x="435" y="265"/>
                    </a:lnTo>
                    <a:lnTo>
                      <a:pt x="425" y="269"/>
                    </a:lnTo>
                    <a:lnTo>
                      <a:pt x="417" y="272"/>
                    </a:lnTo>
                    <a:lnTo>
                      <a:pt x="407" y="275"/>
                    </a:lnTo>
                    <a:lnTo>
                      <a:pt x="397" y="278"/>
                    </a:lnTo>
                    <a:lnTo>
                      <a:pt x="376" y="279"/>
                    </a:lnTo>
                    <a:lnTo>
                      <a:pt x="366" y="278"/>
                    </a:lnTo>
                    <a:lnTo>
                      <a:pt x="356" y="276"/>
                    </a:lnTo>
                    <a:lnTo>
                      <a:pt x="347" y="275"/>
                    </a:lnTo>
                    <a:lnTo>
                      <a:pt x="337" y="271"/>
                    </a:lnTo>
                    <a:lnTo>
                      <a:pt x="327" y="268"/>
                    </a:lnTo>
                    <a:lnTo>
                      <a:pt x="319" y="262"/>
                    </a:lnTo>
                    <a:lnTo>
                      <a:pt x="310" y="257"/>
                    </a:lnTo>
                    <a:lnTo>
                      <a:pt x="302" y="250"/>
                    </a:lnTo>
                    <a:lnTo>
                      <a:pt x="295" y="243"/>
                    </a:lnTo>
                    <a:lnTo>
                      <a:pt x="288" y="234"/>
                    </a:lnTo>
                    <a:lnTo>
                      <a:pt x="282" y="226"/>
                    </a:lnTo>
                    <a:lnTo>
                      <a:pt x="277" y="215"/>
                    </a:lnTo>
                    <a:lnTo>
                      <a:pt x="274" y="205"/>
                    </a:lnTo>
                    <a:lnTo>
                      <a:pt x="271" y="192"/>
                    </a:lnTo>
                    <a:lnTo>
                      <a:pt x="268" y="180"/>
                    </a:lnTo>
                    <a:lnTo>
                      <a:pt x="268" y="166"/>
                    </a:lnTo>
                    <a:lnTo>
                      <a:pt x="268" y="166"/>
                    </a:lnTo>
                    <a:lnTo>
                      <a:pt x="268" y="149"/>
                    </a:lnTo>
                    <a:lnTo>
                      <a:pt x="271" y="132"/>
                    </a:lnTo>
                    <a:lnTo>
                      <a:pt x="274" y="120"/>
                    </a:lnTo>
                    <a:lnTo>
                      <a:pt x="277" y="107"/>
                    </a:lnTo>
                    <a:lnTo>
                      <a:pt x="282" y="97"/>
                    </a:lnTo>
                    <a:lnTo>
                      <a:pt x="287" y="88"/>
                    </a:lnTo>
                    <a:lnTo>
                      <a:pt x="296" y="74"/>
                    </a:lnTo>
                    <a:lnTo>
                      <a:pt x="306" y="62"/>
                    </a:lnTo>
                    <a:lnTo>
                      <a:pt x="315" y="53"/>
                    </a:lnTo>
                    <a:lnTo>
                      <a:pt x="317" y="48"/>
                    </a:lnTo>
                    <a:lnTo>
                      <a:pt x="319" y="43"/>
                    </a:lnTo>
                    <a:lnTo>
                      <a:pt x="319" y="39"/>
                    </a:lnTo>
                    <a:lnTo>
                      <a:pt x="317" y="33"/>
                    </a:lnTo>
                    <a:lnTo>
                      <a:pt x="317" y="33"/>
                    </a:lnTo>
                    <a:lnTo>
                      <a:pt x="315" y="30"/>
                    </a:lnTo>
                    <a:lnTo>
                      <a:pt x="312" y="26"/>
                    </a:lnTo>
                    <a:lnTo>
                      <a:pt x="302" y="20"/>
                    </a:lnTo>
                    <a:lnTo>
                      <a:pt x="287" y="15"/>
                    </a:lnTo>
                    <a:lnTo>
                      <a:pt x="270" y="11"/>
                    </a:lnTo>
                    <a:lnTo>
                      <a:pt x="249" y="8"/>
                    </a:lnTo>
                    <a:lnTo>
                      <a:pt x="226" y="5"/>
                    </a:lnTo>
                    <a:lnTo>
                      <a:pt x="176" y="2"/>
                    </a:lnTo>
                    <a:lnTo>
                      <a:pt x="176" y="2"/>
                    </a:lnTo>
                    <a:lnTo>
                      <a:pt x="123" y="1"/>
                    </a:lnTo>
                    <a:lnTo>
                      <a:pt x="74" y="2"/>
                    </a:lnTo>
                    <a:lnTo>
                      <a:pt x="0" y="4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74" y="724"/>
                    </a:lnTo>
                    <a:lnTo>
                      <a:pt x="130" y="724"/>
                    </a:lnTo>
                    <a:lnTo>
                      <a:pt x="192" y="722"/>
                    </a:lnTo>
                    <a:lnTo>
                      <a:pt x="221" y="721"/>
                    </a:lnTo>
                    <a:lnTo>
                      <a:pt x="249" y="718"/>
                    </a:lnTo>
                    <a:lnTo>
                      <a:pt x="275" y="715"/>
                    </a:lnTo>
                    <a:lnTo>
                      <a:pt x="299" y="711"/>
                    </a:lnTo>
                    <a:lnTo>
                      <a:pt x="319" y="707"/>
                    </a:lnTo>
                    <a:lnTo>
                      <a:pt x="333" y="700"/>
                    </a:lnTo>
                    <a:lnTo>
                      <a:pt x="338" y="697"/>
                    </a:lnTo>
                    <a:lnTo>
                      <a:pt x="342" y="693"/>
                    </a:lnTo>
                    <a:lnTo>
                      <a:pt x="344" y="689"/>
                    </a:lnTo>
                    <a:lnTo>
                      <a:pt x="345" y="684"/>
                    </a:lnTo>
                    <a:lnTo>
                      <a:pt x="345" y="684"/>
                    </a:lnTo>
                    <a:lnTo>
                      <a:pt x="344" y="679"/>
                    </a:lnTo>
                    <a:lnTo>
                      <a:pt x="341" y="675"/>
                    </a:lnTo>
                    <a:lnTo>
                      <a:pt x="333" y="663"/>
                    </a:lnTo>
                    <a:lnTo>
                      <a:pt x="322" y="650"/>
                    </a:lnTo>
                    <a:lnTo>
                      <a:pt x="310" y="634"/>
                    </a:lnTo>
                    <a:lnTo>
                      <a:pt x="298" y="615"/>
                    </a:lnTo>
                    <a:lnTo>
                      <a:pt x="292" y="605"/>
                    </a:lnTo>
                    <a:lnTo>
                      <a:pt x="288" y="592"/>
                    </a:lnTo>
                    <a:lnTo>
                      <a:pt x="284" y="580"/>
                    </a:lnTo>
                    <a:lnTo>
                      <a:pt x="281" y="566"/>
                    </a:lnTo>
                    <a:lnTo>
                      <a:pt x="278" y="550"/>
                    </a:lnTo>
                    <a:lnTo>
                      <a:pt x="278" y="533"/>
                    </a:lnTo>
                    <a:lnTo>
                      <a:pt x="278" y="533"/>
                    </a:lnTo>
                    <a:lnTo>
                      <a:pt x="280" y="524"/>
                    </a:lnTo>
                    <a:lnTo>
                      <a:pt x="281" y="514"/>
                    </a:lnTo>
                    <a:lnTo>
                      <a:pt x="284" y="506"/>
                    </a:lnTo>
                    <a:lnTo>
                      <a:pt x="288" y="497"/>
                    </a:lnTo>
                    <a:lnTo>
                      <a:pt x="292" y="490"/>
                    </a:lnTo>
                    <a:lnTo>
                      <a:pt x="298" y="483"/>
                    </a:lnTo>
                    <a:lnTo>
                      <a:pt x="303" y="478"/>
                    </a:lnTo>
                    <a:lnTo>
                      <a:pt x="309" y="472"/>
                    </a:lnTo>
                    <a:lnTo>
                      <a:pt x="324" y="462"/>
                    </a:lnTo>
                    <a:lnTo>
                      <a:pt x="341" y="457"/>
                    </a:lnTo>
                    <a:lnTo>
                      <a:pt x="358" y="451"/>
                    </a:lnTo>
                    <a:lnTo>
                      <a:pt x="376" y="450"/>
                    </a:lnTo>
                    <a:lnTo>
                      <a:pt x="376" y="450"/>
                    </a:lnTo>
                    <a:lnTo>
                      <a:pt x="396" y="450"/>
                    </a:lnTo>
                    <a:lnTo>
                      <a:pt x="414" y="452"/>
                    </a:lnTo>
                    <a:lnTo>
                      <a:pt x="431" y="458"/>
                    </a:lnTo>
                    <a:lnTo>
                      <a:pt x="447" y="465"/>
                    </a:lnTo>
                    <a:lnTo>
                      <a:pt x="461" y="476"/>
                    </a:lnTo>
                    <a:lnTo>
                      <a:pt x="468" y="482"/>
                    </a:lnTo>
                    <a:lnTo>
                      <a:pt x="474" y="487"/>
                    </a:lnTo>
                    <a:lnTo>
                      <a:pt x="479" y="494"/>
                    </a:lnTo>
                    <a:lnTo>
                      <a:pt x="484" y="503"/>
                    </a:lnTo>
                    <a:lnTo>
                      <a:pt x="488" y="510"/>
                    </a:lnTo>
                    <a:lnTo>
                      <a:pt x="489" y="520"/>
                    </a:lnTo>
                    <a:lnTo>
                      <a:pt x="489" y="520"/>
                    </a:lnTo>
                    <a:lnTo>
                      <a:pt x="493" y="538"/>
                    </a:lnTo>
                    <a:lnTo>
                      <a:pt x="493" y="556"/>
                    </a:lnTo>
                    <a:lnTo>
                      <a:pt x="492" y="573"/>
                    </a:lnTo>
                    <a:lnTo>
                      <a:pt x="488" y="589"/>
                    </a:lnTo>
                    <a:lnTo>
                      <a:pt x="482" y="605"/>
                    </a:lnTo>
                    <a:lnTo>
                      <a:pt x="478" y="619"/>
                    </a:lnTo>
                    <a:lnTo>
                      <a:pt x="467" y="645"/>
                    </a:lnTo>
                    <a:lnTo>
                      <a:pt x="463" y="656"/>
                    </a:lnTo>
                    <a:lnTo>
                      <a:pt x="460" y="668"/>
                    </a:lnTo>
                    <a:lnTo>
                      <a:pt x="460" y="677"/>
                    </a:lnTo>
                    <a:lnTo>
                      <a:pt x="463" y="687"/>
                    </a:lnTo>
                    <a:lnTo>
                      <a:pt x="465" y="691"/>
                    </a:lnTo>
                    <a:lnTo>
                      <a:pt x="468" y="696"/>
                    </a:lnTo>
                    <a:lnTo>
                      <a:pt x="478" y="703"/>
                    </a:lnTo>
                    <a:lnTo>
                      <a:pt x="492" y="710"/>
                    </a:lnTo>
                    <a:lnTo>
                      <a:pt x="510" y="715"/>
                    </a:lnTo>
                    <a:lnTo>
                      <a:pt x="510" y="715"/>
                    </a:lnTo>
                    <a:lnTo>
                      <a:pt x="526" y="719"/>
                    </a:lnTo>
                    <a:lnTo>
                      <a:pt x="545" y="721"/>
                    </a:lnTo>
                    <a:lnTo>
                      <a:pt x="591" y="724"/>
                    </a:lnTo>
                    <a:lnTo>
                      <a:pt x="646" y="725"/>
                    </a:lnTo>
                    <a:lnTo>
                      <a:pt x="706" y="724"/>
                    </a:lnTo>
                    <a:lnTo>
                      <a:pt x="706" y="72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s1iḍé">
                <a:extLst>
                  <a:ext uri="{FF2B5EF4-FFF2-40B4-BE49-F238E27FC236}">
                    <a16:creationId xmlns="" xmlns:a16="http://schemas.microsoft.com/office/drawing/2014/main" id="{EB43FF9B-6947-4ECC-8393-984B4A9DB4CE}"/>
                  </a:ext>
                </a:extLst>
              </p:cNvPr>
              <p:cNvSpPr/>
              <p:nvPr/>
            </p:nvSpPr>
            <p:spPr bwMode="auto">
              <a:xfrm>
                <a:off x="5013325" y="1773238"/>
                <a:ext cx="1563688" cy="1149350"/>
              </a:xfrm>
              <a:custGeom>
                <a:avLst/>
                <a:gdLst>
                  <a:gd name="T0" fmla="*/ 985 w 985"/>
                  <a:gd name="T1" fmla="*/ 74 h 724"/>
                  <a:gd name="T2" fmla="*/ 978 w 985"/>
                  <a:gd name="T3" fmla="*/ 45 h 724"/>
                  <a:gd name="T4" fmla="*/ 949 w 985"/>
                  <a:gd name="T5" fmla="*/ 13 h 724"/>
                  <a:gd name="T6" fmla="*/ 901 w 985"/>
                  <a:gd name="T7" fmla="*/ 0 h 724"/>
                  <a:gd name="T8" fmla="*/ 269 w 985"/>
                  <a:gd name="T9" fmla="*/ 32 h 724"/>
                  <a:gd name="T10" fmla="*/ 267 w 985"/>
                  <a:gd name="T11" fmla="*/ 189 h 724"/>
                  <a:gd name="T12" fmla="*/ 260 w 985"/>
                  <a:gd name="T13" fmla="*/ 270 h 724"/>
                  <a:gd name="T14" fmla="*/ 246 w 985"/>
                  <a:gd name="T15" fmla="*/ 327 h 724"/>
                  <a:gd name="T16" fmla="*/ 232 w 985"/>
                  <a:gd name="T17" fmla="*/ 344 h 724"/>
                  <a:gd name="T18" fmla="*/ 222 w 985"/>
                  <a:gd name="T19" fmla="*/ 345 h 724"/>
                  <a:gd name="T20" fmla="*/ 202 w 985"/>
                  <a:gd name="T21" fmla="*/ 328 h 724"/>
                  <a:gd name="T22" fmla="*/ 164 w 985"/>
                  <a:gd name="T23" fmla="*/ 295 h 724"/>
                  <a:gd name="T24" fmla="*/ 127 w 985"/>
                  <a:gd name="T25" fmla="*/ 280 h 724"/>
                  <a:gd name="T26" fmla="*/ 93 w 985"/>
                  <a:gd name="T27" fmla="*/ 275 h 724"/>
                  <a:gd name="T28" fmla="*/ 61 w 985"/>
                  <a:gd name="T29" fmla="*/ 281 h 724"/>
                  <a:gd name="T30" fmla="*/ 34 w 985"/>
                  <a:gd name="T31" fmla="*/ 294 h 724"/>
                  <a:gd name="T32" fmla="*/ 16 w 985"/>
                  <a:gd name="T33" fmla="*/ 313 h 724"/>
                  <a:gd name="T34" fmla="*/ 5 w 985"/>
                  <a:gd name="T35" fmla="*/ 338 h 724"/>
                  <a:gd name="T36" fmla="*/ 1 w 985"/>
                  <a:gd name="T37" fmla="*/ 396 h 724"/>
                  <a:gd name="T38" fmla="*/ 19 w 985"/>
                  <a:gd name="T39" fmla="*/ 449 h 724"/>
                  <a:gd name="T40" fmla="*/ 41 w 985"/>
                  <a:gd name="T41" fmla="*/ 477 h 724"/>
                  <a:gd name="T42" fmla="*/ 64 w 985"/>
                  <a:gd name="T43" fmla="*/ 489 h 724"/>
                  <a:gd name="T44" fmla="*/ 92 w 985"/>
                  <a:gd name="T45" fmla="*/ 493 h 724"/>
                  <a:gd name="T46" fmla="*/ 143 w 985"/>
                  <a:gd name="T47" fmla="*/ 488 h 724"/>
                  <a:gd name="T48" fmla="*/ 197 w 985"/>
                  <a:gd name="T49" fmla="*/ 465 h 724"/>
                  <a:gd name="T50" fmla="*/ 227 w 985"/>
                  <a:gd name="T51" fmla="*/ 460 h 724"/>
                  <a:gd name="T52" fmla="*/ 251 w 985"/>
                  <a:gd name="T53" fmla="*/ 477 h 724"/>
                  <a:gd name="T54" fmla="*/ 262 w 985"/>
                  <a:gd name="T55" fmla="*/ 510 h 724"/>
                  <a:gd name="T56" fmla="*/ 271 w 985"/>
                  <a:gd name="T57" fmla="*/ 570 h 724"/>
                  <a:gd name="T58" fmla="*/ 271 w 985"/>
                  <a:gd name="T59" fmla="*/ 718 h 724"/>
                  <a:gd name="T60" fmla="*/ 517 w 985"/>
                  <a:gd name="T61" fmla="*/ 724 h 724"/>
                  <a:gd name="T62" fmla="*/ 546 w 985"/>
                  <a:gd name="T63" fmla="*/ 720 h 724"/>
                  <a:gd name="T64" fmla="*/ 570 w 985"/>
                  <a:gd name="T65" fmla="*/ 700 h 724"/>
                  <a:gd name="T66" fmla="*/ 575 w 985"/>
                  <a:gd name="T67" fmla="*/ 678 h 724"/>
                  <a:gd name="T68" fmla="*/ 566 w 985"/>
                  <a:gd name="T69" fmla="*/ 657 h 724"/>
                  <a:gd name="T70" fmla="*/ 522 w 985"/>
                  <a:gd name="T71" fmla="*/ 577 h 724"/>
                  <a:gd name="T72" fmla="*/ 510 w 985"/>
                  <a:gd name="T73" fmla="*/ 533 h 724"/>
                  <a:gd name="T74" fmla="*/ 511 w 985"/>
                  <a:gd name="T75" fmla="*/ 509 h 724"/>
                  <a:gd name="T76" fmla="*/ 521 w 985"/>
                  <a:gd name="T77" fmla="*/ 477 h 724"/>
                  <a:gd name="T78" fmla="*/ 542 w 985"/>
                  <a:gd name="T79" fmla="*/ 450 h 724"/>
                  <a:gd name="T80" fmla="*/ 568 w 985"/>
                  <a:gd name="T81" fmla="*/ 431 h 724"/>
                  <a:gd name="T82" fmla="*/ 601 w 985"/>
                  <a:gd name="T83" fmla="*/ 418 h 724"/>
                  <a:gd name="T84" fmla="*/ 624 w 985"/>
                  <a:gd name="T85" fmla="*/ 414 h 724"/>
                  <a:gd name="T86" fmla="*/ 658 w 985"/>
                  <a:gd name="T87" fmla="*/ 414 h 724"/>
                  <a:gd name="T88" fmla="*/ 690 w 985"/>
                  <a:gd name="T89" fmla="*/ 424 h 724"/>
                  <a:gd name="T90" fmla="*/ 719 w 985"/>
                  <a:gd name="T91" fmla="*/ 442 h 724"/>
                  <a:gd name="T92" fmla="*/ 740 w 985"/>
                  <a:gd name="T93" fmla="*/ 472 h 724"/>
                  <a:gd name="T94" fmla="*/ 752 w 985"/>
                  <a:gd name="T95" fmla="*/ 512 h 724"/>
                  <a:gd name="T96" fmla="*/ 753 w 985"/>
                  <a:gd name="T97" fmla="*/ 544 h 724"/>
                  <a:gd name="T98" fmla="*/ 746 w 985"/>
                  <a:gd name="T99" fmla="*/ 580 h 724"/>
                  <a:gd name="T100" fmla="*/ 728 w 985"/>
                  <a:gd name="T101" fmla="*/ 619 h 724"/>
                  <a:gd name="T102" fmla="*/ 704 w 985"/>
                  <a:gd name="T103" fmla="*/ 660 h 724"/>
                  <a:gd name="T104" fmla="*/ 696 w 985"/>
                  <a:gd name="T105" fmla="*/ 686 h 724"/>
                  <a:gd name="T106" fmla="*/ 697 w 985"/>
                  <a:gd name="T107" fmla="*/ 695 h 724"/>
                  <a:gd name="T108" fmla="*/ 714 w 985"/>
                  <a:gd name="T109" fmla="*/ 706 h 724"/>
                  <a:gd name="T110" fmla="*/ 763 w 985"/>
                  <a:gd name="T111" fmla="*/ 716 h 724"/>
                  <a:gd name="T112" fmla="*/ 905 w 985"/>
                  <a:gd name="T113" fmla="*/ 717 h 724"/>
                  <a:gd name="T114" fmla="*/ 985 w 985"/>
                  <a:gd name="T115" fmla="*/ 716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24">
                    <a:moveTo>
                      <a:pt x="985" y="716"/>
                    </a:moveTo>
                    <a:lnTo>
                      <a:pt x="985" y="74"/>
                    </a:lnTo>
                    <a:lnTo>
                      <a:pt x="985" y="74"/>
                    </a:lnTo>
                    <a:lnTo>
                      <a:pt x="985" y="67"/>
                    </a:lnTo>
                    <a:lnTo>
                      <a:pt x="984" y="59"/>
                    </a:lnTo>
                    <a:lnTo>
                      <a:pt x="978" y="45"/>
                    </a:lnTo>
                    <a:lnTo>
                      <a:pt x="971" y="32"/>
                    </a:lnTo>
                    <a:lnTo>
                      <a:pt x="960" y="21"/>
                    </a:lnTo>
                    <a:lnTo>
                      <a:pt x="949" y="13"/>
                    </a:lnTo>
                    <a:lnTo>
                      <a:pt x="933" y="6"/>
                    </a:lnTo>
                    <a:lnTo>
                      <a:pt x="918" y="1"/>
                    </a:lnTo>
                    <a:lnTo>
                      <a:pt x="901" y="0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69" y="32"/>
                    </a:lnTo>
                    <a:lnTo>
                      <a:pt x="269" y="77"/>
                    </a:lnTo>
                    <a:lnTo>
                      <a:pt x="269" y="131"/>
                    </a:lnTo>
                    <a:lnTo>
                      <a:pt x="267" y="189"/>
                    </a:lnTo>
                    <a:lnTo>
                      <a:pt x="267" y="189"/>
                    </a:lnTo>
                    <a:lnTo>
                      <a:pt x="262" y="245"/>
                    </a:lnTo>
                    <a:lnTo>
                      <a:pt x="260" y="270"/>
                    </a:lnTo>
                    <a:lnTo>
                      <a:pt x="255" y="292"/>
                    </a:lnTo>
                    <a:lnTo>
                      <a:pt x="251" y="312"/>
                    </a:lnTo>
                    <a:lnTo>
                      <a:pt x="246" y="327"/>
                    </a:lnTo>
                    <a:lnTo>
                      <a:pt x="239" y="338"/>
                    </a:lnTo>
                    <a:lnTo>
                      <a:pt x="236" y="342"/>
                    </a:lnTo>
                    <a:lnTo>
                      <a:pt x="232" y="344"/>
                    </a:lnTo>
                    <a:lnTo>
                      <a:pt x="232" y="344"/>
                    </a:lnTo>
                    <a:lnTo>
                      <a:pt x="226" y="345"/>
                    </a:lnTo>
                    <a:lnTo>
                      <a:pt x="222" y="345"/>
                    </a:lnTo>
                    <a:lnTo>
                      <a:pt x="216" y="342"/>
                    </a:lnTo>
                    <a:lnTo>
                      <a:pt x="212" y="338"/>
                    </a:lnTo>
                    <a:lnTo>
                      <a:pt x="202" y="328"/>
                    </a:lnTo>
                    <a:lnTo>
                      <a:pt x="190" y="315"/>
                    </a:lnTo>
                    <a:lnTo>
                      <a:pt x="174" y="301"/>
                    </a:lnTo>
                    <a:lnTo>
                      <a:pt x="164" y="295"/>
                    </a:lnTo>
                    <a:lnTo>
                      <a:pt x="153" y="289"/>
                    </a:lnTo>
                    <a:lnTo>
                      <a:pt x="141" y="284"/>
                    </a:lnTo>
                    <a:lnTo>
                      <a:pt x="127" y="280"/>
                    </a:lnTo>
                    <a:lnTo>
                      <a:pt x="111" y="277"/>
                    </a:lnTo>
                    <a:lnTo>
                      <a:pt x="93" y="275"/>
                    </a:lnTo>
                    <a:lnTo>
                      <a:pt x="93" y="275"/>
                    </a:lnTo>
                    <a:lnTo>
                      <a:pt x="82" y="277"/>
                    </a:lnTo>
                    <a:lnTo>
                      <a:pt x="71" y="278"/>
                    </a:lnTo>
                    <a:lnTo>
                      <a:pt x="61" y="281"/>
                    </a:lnTo>
                    <a:lnTo>
                      <a:pt x="51" y="284"/>
                    </a:lnTo>
                    <a:lnTo>
                      <a:pt x="43" y="288"/>
                    </a:lnTo>
                    <a:lnTo>
                      <a:pt x="34" y="294"/>
                    </a:lnTo>
                    <a:lnTo>
                      <a:pt x="27" y="299"/>
                    </a:lnTo>
                    <a:lnTo>
                      <a:pt x="22" y="306"/>
                    </a:lnTo>
                    <a:lnTo>
                      <a:pt x="16" y="313"/>
                    </a:lnTo>
                    <a:lnTo>
                      <a:pt x="12" y="322"/>
                    </a:lnTo>
                    <a:lnTo>
                      <a:pt x="8" y="330"/>
                    </a:lnTo>
                    <a:lnTo>
                      <a:pt x="5" y="338"/>
                    </a:lnTo>
                    <a:lnTo>
                      <a:pt x="1" y="356"/>
                    </a:lnTo>
                    <a:lnTo>
                      <a:pt x="0" y="376"/>
                    </a:lnTo>
                    <a:lnTo>
                      <a:pt x="1" y="396"/>
                    </a:lnTo>
                    <a:lnTo>
                      <a:pt x="4" y="414"/>
                    </a:lnTo>
                    <a:lnTo>
                      <a:pt x="11" y="432"/>
                    </a:lnTo>
                    <a:lnTo>
                      <a:pt x="19" y="449"/>
                    </a:lnTo>
                    <a:lnTo>
                      <a:pt x="29" y="464"/>
                    </a:lnTo>
                    <a:lnTo>
                      <a:pt x="36" y="471"/>
                    </a:lnTo>
                    <a:lnTo>
                      <a:pt x="41" y="477"/>
                    </a:lnTo>
                    <a:lnTo>
                      <a:pt x="48" y="481"/>
                    </a:lnTo>
                    <a:lnTo>
                      <a:pt x="57" y="485"/>
                    </a:lnTo>
                    <a:lnTo>
                      <a:pt x="64" y="489"/>
                    </a:lnTo>
                    <a:lnTo>
                      <a:pt x="72" y="491"/>
                    </a:lnTo>
                    <a:lnTo>
                      <a:pt x="72" y="491"/>
                    </a:lnTo>
                    <a:lnTo>
                      <a:pt x="92" y="493"/>
                    </a:lnTo>
                    <a:lnTo>
                      <a:pt x="110" y="493"/>
                    </a:lnTo>
                    <a:lnTo>
                      <a:pt x="128" y="491"/>
                    </a:lnTo>
                    <a:lnTo>
                      <a:pt x="143" y="488"/>
                    </a:lnTo>
                    <a:lnTo>
                      <a:pt x="159" y="482"/>
                    </a:lnTo>
                    <a:lnTo>
                      <a:pt x="171" y="477"/>
                    </a:lnTo>
                    <a:lnTo>
                      <a:pt x="197" y="465"/>
                    </a:lnTo>
                    <a:lnTo>
                      <a:pt x="208" y="463"/>
                    </a:lnTo>
                    <a:lnTo>
                      <a:pt x="218" y="460"/>
                    </a:lnTo>
                    <a:lnTo>
                      <a:pt x="227" y="460"/>
                    </a:lnTo>
                    <a:lnTo>
                      <a:pt x="236" y="461"/>
                    </a:lnTo>
                    <a:lnTo>
                      <a:pt x="244" y="468"/>
                    </a:lnTo>
                    <a:lnTo>
                      <a:pt x="251" y="477"/>
                    </a:lnTo>
                    <a:lnTo>
                      <a:pt x="257" y="491"/>
                    </a:lnTo>
                    <a:lnTo>
                      <a:pt x="262" y="510"/>
                    </a:lnTo>
                    <a:lnTo>
                      <a:pt x="262" y="510"/>
                    </a:lnTo>
                    <a:lnTo>
                      <a:pt x="267" y="526"/>
                    </a:lnTo>
                    <a:lnTo>
                      <a:pt x="269" y="547"/>
                    </a:lnTo>
                    <a:lnTo>
                      <a:pt x="271" y="570"/>
                    </a:lnTo>
                    <a:lnTo>
                      <a:pt x="272" y="595"/>
                    </a:lnTo>
                    <a:lnTo>
                      <a:pt x="272" y="656"/>
                    </a:lnTo>
                    <a:lnTo>
                      <a:pt x="271" y="718"/>
                    </a:lnTo>
                    <a:lnTo>
                      <a:pt x="271" y="718"/>
                    </a:lnTo>
                    <a:lnTo>
                      <a:pt x="419" y="721"/>
                    </a:lnTo>
                    <a:lnTo>
                      <a:pt x="517" y="724"/>
                    </a:lnTo>
                    <a:lnTo>
                      <a:pt x="517" y="724"/>
                    </a:lnTo>
                    <a:lnTo>
                      <a:pt x="533" y="723"/>
                    </a:lnTo>
                    <a:lnTo>
                      <a:pt x="546" y="720"/>
                    </a:lnTo>
                    <a:lnTo>
                      <a:pt x="556" y="714"/>
                    </a:lnTo>
                    <a:lnTo>
                      <a:pt x="564" y="709"/>
                    </a:lnTo>
                    <a:lnTo>
                      <a:pt x="570" y="700"/>
                    </a:lnTo>
                    <a:lnTo>
                      <a:pt x="573" y="693"/>
                    </a:lnTo>
                    <a:lnTo>
                      <a:pt x="575" y="685"/>
                    </a:lnTo>
                    <a:lnTo>
                      <a:pt x="575" y="678"/>
                    </a:lnTo>
                    <a:lnTo>
                      <a:pt x="575" y="678"/>
                    </a:lnTo>
                    <a:lnTo>
                      <a:pt x="573" y="670"/>
                    </a:lnTo>
                    <a:lnTo>
                      <a:pt x="566" y="657"/>
                    </a:lnTo>
                    <a:lnTo>
                      <a:pt x="545" y="621"/>
                    </a:lnTo>
                    <a:lnTo>
                      <a:pt x="533" y="600"/>
                    </a:lnTo>
                    <a:lnTo>
                      <a:pt x="522" y="577"/>
                    </a:lnTo>
                    <a:lnTo>
                      <a:pt x="515" y="555"/>
                    </a:lnTo>
                    <a:lnTo>
                      <a:pt x="513" y="544"/>
                    </a:lnTo>
                    <a:lnTo>
                      <a:pt x="510" y="533"/>
                    </a:lnTo>
                    <a:lnTo>
                      <a:pt x="510" y="533"/>
                    </a:lnTo>
                    <a:lnTo>
                      <a:pt x="510" y="520"/>
                    </a:lnTo>
                    <a:lnTo>
                      <a:pt x="511" y="509"/>
                    </a:lnTo>
                    <a:lnTo>
                      <a:pt x="513" y="498"/>
                    </a:lnTo>
                    <a:lnTo>
                      <a:pt x="517" y="486"/>
                    </a:lnTo>
                    <a:lnTo>
                      <a:pt x="521" y="477"/>
                    </a:lnTo>
                    <a:lnTo>
                      <a:pt x="527" y="467"/>
                    </a:lnTo>
                    <a:lnTo>
                      <a:pt x="533" y="458"/>
                    </a:lnTo>
                    <a:lnTo>
                      <a:pt x="542" y="450"/>
                    </a:lnTo>
                    <a:lnTo>
                      <a:pt x="550" y="443"/>
                    </a:lnTo>
                    <a:lnTo>
                      <a:pt x="559" y="436"/>
                    </a:lnTo>
                    <a:lnTo>
                      <a:pt x="568" y="431"/>
                    </a:lnTo>
                    <a:lnTo>
                      <a:pt x="580" y="425"/>
                    </a:lnTo>
                    <a:lnTo>
                      <a:pt x="589" y="421"/>
                    </a:lnTo>
                    <a:lnTo>
                      <a:pt x="601" y="418"/>
                    </a:lnTo>
                    <a:lnTo>
                      <a:pt x="612" y="415"/>
                    </a:lnTo>
                    <a:lnTo>
                      <a:pt x="624" y="414"/>
                    </a:lnTo>
                    <a:lnTo>
                      <a:pt x="624" y="414"/>
                    </a:lnTo>
                    <a:lnTo>
                      <a:pt x="636" y="412"/>
                    </a:lnTo>
                    <a:lnTo>
                      <a:pt x="647" y="412"/>
                    </a:lnTo>
                    <a:lnTo>
                      <a:pt x="658" y="414"/>
                    </a:lnTo>
                    <a:lnTo>
                      <a:pt x="669" y="415"/>
                    </a:lnTo>
                    <a:lnTo>
                      <a:pt x="680" y="419"/>
                    </a:lnTo>
                    <a:lnTo>
                      <a:pt x="690" y="424"/>
                    </a:lnTo>
                    <a:lnTo>
                      <a:pt x="701" y="429"/>
                    </a:lnTo>
                    <a:lnTo>
                      <a:pt x="710" y="435"/>
                    </a:lnTo>
                    <a:lnTo>
                      <a:pt x="719" y="442"/>
                    </a:lnTo>
                    <a:lnTo>
                      <a:pt x="726" y="452"/>
                    </a:lnTo>
                    <a:lnTo>
                      <a:pt x="733" y="461"/>
                    </a:lnTo>
                    <a:lnTo>
                      <a:pt x="740" y="472"/>
                    </a:lnTo>
                    <a:lnTo>
                      <a:pt x="745" y="484"/>
                    </a:lnTo>
                    <a:lnTo>
                      <a:pt x="749" y="498"/>
                    </a:lnTo>
                    <a:lnTo>
                      <a:pt x="752" y="512"/>
                    </a:lnTo>
                    <a:lnTo>
                      <a:pt x="753" y="528"/>
                    </a:lnTo>
                    <a:lnTo>
                      <a:pt x="753" y="528"/>
                    </a:lnTo>
                    <a:lnTo>
                      <a:pt x="753" y="544"/>
                    </a:lnTo>
                    <a:lnTo>
                      <a:pt x="752" y="556"/>
                    </a:lnTo>
                    <a:lnTo>
                      <a:pt x="750" y="569"/>
                    </a:lnTo>
                    <a:lnTo>
                      <a:pt x="746" y="580"/>
                    </a:lnTo>
                    <a:lnTo>
                      <a:pt x="742" y="591"/>
                    </a:lnTo>
                    <a:lnTo>
                      <a:pt x="738" y="601"/>
                    </a:lnTo>
                    <a:lnTo>
                      <a:pt x="728" y="619"/>
                    </a:lnTo>
                    <a:lnTo>
                      <a:pt x="717" y="635"/>
                    </a:lnTo>
                    <a:lnTo>
                      <a:pt x="707" y="651"/>
                    </a:lnTo>
                    <a:lnTo>
                      <a:pt x="704" y="660"/>
                    </a:lnTo>
                    <a:lnTo>
                      <a:pt x="700" y="668"/>
                    </a:lnTo>
                    <a:lnTo>
                      <a:pt x="697" y="677"/>
                    </a:lnTo>
                    <a:lnTo>
                      <a:pt x="696" y="686"/>
                    </a:lnTo>
                    <a:lnTo>
                      <a:pt x="696" y="686"/>
                    </a:lnTo>
                    <a:lnTo>
                      <a:pt x="696" y="691"/>
                    </a:lnTo>
                    <a:lnTo>
                      <a:pt x="697" y="695"/>
                    </a:lnTo>
                    <a:lnTo>
                      <a:pt x="700" y="698"/>
                    </a:lnTo>
                    <a:lnTo>
                      <a:pt x="703" y="700"/>
                    </a:lnTo>
                    <a:lnTo>
                      <a:pt x="714" y="706"/>
                    </a:lnTo>
                    <a:lnTo>
                      <a:pt x="726" y="710"/>
                    </a:lnTo>
                    <a:lnTo>
                      <a:pt x="743" y="713"/>
                    </a:lnTo>
                    <a:lnTo>
                      <a:pt x="763" y="716"/>
                    </a:lnTo>
                    <a:lnTo>
                      <a:pt x="807" y="718"/>
                    </a:lnTo>
                    <a:lnTo>
                      <a:pt x="856" y="718"/>
                    </a:lnTo>
                    <a:lnTo>
                      <a:pt x="905" y="717"/>
                    </a:lnTo>
                    <a:lnTo>
                      <a:pt x="950" y="716"/>
                    </a:lnTo>
                    <a:lnTo>
                      <a:pt x="985" y="716"/>
                    </a:lnTo>
                    <a:lnTo>
                      <a:pt x="985" y="716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šḻidè">
                <a:extLst>
                  <a:ext uri="{FF2B5EF4-FFF2-40B4-BE49-F238E27FC236}">
                    <a16:creationId xmlns="" xmlns:a16="http://schemas.microsoft.com/office/drawing/2014/main" id="{78459FC4-817F-4D16-AAFD-E56B838F6E3F}"/>
                  </a:ext>
                </a:extLst>
              </p:cNvPr>
              <p:cNvSpPr/>
              <p:nvPr/>
            </p:nvSpPr>
            <p:spPr bwMode="auto">
              <a:xfrm>
                <a:off x="4295775" y="1773238"/>
                <a:ext cx="1149350" cy="1563687"/>
              </a:xfrm>
              <a:custGeom>
                <a:avLst/>
                <a:gdLst>
                  <a:gd name="T0" fmla="*/ 0 w 724"/>
                  <a:gd name="T1" fmla="*/ 598 h 985"/>
                  <a:gd name="T2" fmla="*/ 8 w 724"/>
                  <a:gd name="T3" fmla="*/ 510 h 985"/>
                  <a:gd name="T4" fmla="*/ 29 w 724"/>
                  <a:gd name="T5" fmla="*/ 468 h 985"/>
                  <a:gd name="T6" fmla="*/ 57 w 724"/>
                  <a:gd name="T7" fmla="*/ 460 h 985"/>
                  <a:gd name="T8" fmla="*/ 120 w 724"/>
                  <a:gd name="T9" fmla="*/ 482 h 985"/>
                  <a:gd name="T10" fmla="*/ 186 w 724"/>
                  <a:gd name="T11" fmla="*/ 492 h 985"/>
                  <a:gd name="T12" fmla="*/ 222 w 724"/>
                  <a:gd name="T13" fmla="*/ 484 h 985"/>
                  <a:gd name="T14" fmla="*/ 249 w 724"/>
                  <a:gd name="T15" fmla="*/ 461 h 985"/>
                  <a:gd name="T16" fmla="*/ 274 w 724"/>
                  <a:gd name="T17" fmla="*/ 394 h 985"/>
                  <a:gd name="T18" fmla="*/ 268 w 724"/>
                  <a:gd name="T19" fmla="*/ 340 h 985"/>
                  <a:gd name="T20" fmla="*/ 240 w 724"/>
                  <a:gd name="T21" fmla="*/ 296 h 985"/>
                  <a:gd name="T22" fmla="*/ 211 w 724"/>
                  <a:gd name="T23" fmla="*/ 281 h 985"/>
                  <a:gd name="T24" fmla="*/ 175 w 724"/>
                  <a:gd name="T25" fmla="*/ 278 h 985"/>
                  <a:gd name="T26" fmla="*/ 120 w 724"/>
                  <a:gd name="T27" fmla="*/ 292 h 985"/>
                  <a:gd name="T28" fmla="*/ 62 w 724"/>
                  <a:gd name="T29" fmla="*/ 333 h 985"/>
                  <a:gd name="T30" fmla="*/ 41 w 724"/>
                  <a:gd name="T31" fmla="*/ 344 h 985"/>
                  <a:gd name="T32" fmla="*/ 24 w 724"/>
                  <a:gd name="T33" fmla="*/ 333 h 985"/>
                  <a:gd name="T34" fmla="*/ 6 w 724"/>
                  <a:gd name="T35" fmla="*/ 249 h 985"/>
                  <a:gd name="T36" fmla="*/ 1 w 724"/>
                  <a:gd name="T37" fmla="*/ 73 h 985"/>
                  <a:gd name="T38" fmla="*/ 721 w 724"/>
                  <a:gd name="T39" fmla="*/ 32 h 985"/>
                  <a:gd name="T40" fmla="*/ 719 w 724"/>
                  <a:gd name="T41" fmla="*/ 189 h 985"/>
                  <a:gd name="T42" fmla="*/ 703 w 724"/>
                  <a:gd name="T43" fmla="*/ 312 h 985"/>
                  <a:gd name="T44" fmla="*/ 684 w 724"/>
                  <a:gd name="T45" fmla="*/ 344 h 985"/>
                  <a:gd name="T46" fmla="*/ 668 w 724"/>
                  <a:gd name="T47" fmla="*/ 342 h 985"/>
                  <a:gd name="T48" fmla="*/ 626 w 724"/>
                  <a:gd name="T49" fmla="*/ 301 h 985"/>
                  <a:gd name="T50" fmla="*/ 579 w 724"/>
                  <a:gd name="T51" fmla="*/ 280 h 985"/>
                  <a:gd name="T52" fmla="*/ 534 w 724"/>
                  <a:gd name="T53" fmla="*/ 277 h 985"/>
                  <a:gd name="T54" fmla="*/ 495 w 724"/>
                  <a:gd name="T55" fmla="*/ 288 h 985"/>
                  <a:gd name="T56" fmla="*/ 468 w 724"/>
                  <a:gd name="T57" fmla="*/ 313 h 985"/>
                  <a:gd name="T58" fmla="*/ 453 w 724"/>
                  <a:gd name="T59" fmla="*/ 356 h 985"/>
                  <a:gd name="T60" fmla="*/ 463 w 724"/>
                  <a:gd name="T61" fmla="*/ 432 h 985"/>
                  <a:gd name="T62" fmla="*/ 493 w 724"/>
                  <a:gd name="T63" fmla="*/ 477 h 985"/>
                  <a:gd name="T64" fmla="*/ 524 w 724"/>
                  <a:gd name="T65" fmla="*/ 491 h 985"/>
                  <a:gd name="T66" fmla="*/ 580 w 724"/>
                  <a:gd name="T67" fmla="*/ 491 h 985"/>
                  <a:gd name="T68" fmla="*/ 649 w 724"/>
                  <a:gd name="T69" fmla="*/ 465 h 985"/>
                  <a:gd name="T70" fmla="*/ 688 w 724"/>
                  <a:gd name="T71" fmla="*/ 461 h 985"/>
                  <a:gd name="T72" fmla="*/ 714 w 724"/>
                  <a:gd name="T73" fmla="*/ 510 h 985"/>
                  <a:gd name="T74" fmla="*/ 723 w 724"/>
                  <a:gd name="T75" fmla="*/ 570 h 985"/>
                  <a:gd name="T76" fmla="*/ 723 w 724"/>
                  <a:gd name="T77" fmla="*/ 718 h 985"/>
                  <a:gd name="T78" fmla="*/ 478 w 724"/>
                  <a:gd name="T79" fmla="*/ 721 h 985"/>
                  <a:gd name="T80" fmla="*/ 433 w 724"/>
                  <a:gd name="T81" fmla="*/ 731 h 985"/>
                  <a:gd name="T82" fmla="*/ 426 w 724"/>
                  <a:gd name="T83" fmla="*/ 760 h 985"/>
                  <a:gd name="T84" fmla="*/ 461 w 724"/>
                  <a:gd name="T85" fmla="*/ 833 h 985"/>
                  <a:gd name="T86" fmla="*/ 472 w 724"/>
                  <a:gd name="T87" fmla="*/ 882 h 985"/>
                  <a:gd name="T88" fmla="*/ 467 w 724"/>
                  <a:gd name="T89" fmla="*/ 920 h 985"/>
                  <a:gd name="T90" fmla="*/ 445 w 724"/>
                  <a:gd name="T91" fmla="*/ 955 h 985"/>
                  <a:gd name="T92" fmla="*/ 410 w 724"/>
                  <a:gd name="T93" fmla="*/ 977 h 985"/>
                  <a:gd name="T94" fmla="*/ 358 w 724"/>
                  <a:gd name="T95" fmla="*/ 985 h 985"/>
                  <a:gd name="T96" fmla="*/ 296 w 724"/>
                  <a:gd name="T97" fmla="*/ 970 h 985"/>
                  <a:gd name="T98" fmla="*/ 264 w 724"/>
                  <a:gd name="T99" fmla="*/ 945 h 985"/>
                  <a:gd name="T100" fmla="*/ 243 w 724"/>
                  <a:gd name="T101" fmla="*/ 909 h 985"/>
                  <a:gd name="T102" fmla="*/ 239 w 724"/>
                  <a:gd name="T103" fmla="*/ 872 h 985"/>
                  <a:gd name="T104" fmla="*/ 250 w 724"/>
                  <a:gd name="T105" fmla="*/ 826 h 985"/>
                  <a:gd name="T106" fmla="*/ 294 w 724"/>
                  <a:gd name="T107" fmla="*/ 760 h 985"/>
                  <a:gd name="T108" fmla="*/ 296 w 724"/>
                  <a:gd name="T109" fmla="*/ 742 h 985"/>
                  <a:gd name="T110" fmla="*/ 282 w 724"/>
                  <a:gd name="T111" fmla="*/ 727 h 985"/>
                  <a:gd name="T112" fmla="*/ 225 w 724"/>
                  <a:gd name="T113" fmla="*/ 714 h 985"/>
                  <a:gd name="T114" fmla="*/ 1 w 724"/>
                  <a:gd name="T115" fmla="*/ 723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985">
                    <a:moveTo>
                      <a:pt x="1" y="723"/>
                    </a:moveTo>
                    <a:lnTo>
                      <a:pt x="1" y="723"/>
                    </a:lnTo>
                    <a:lnTo>
                      <a:pt x="0" y="657"/>
                    </a:lnTo>
                    <a:lnTo>
                      <a:pt x="0" y="598"/>
                    </a:lnTo>
                    <a:lnTo>
                      <a:pt x="1" y="572"/>
                    </a:lnTo>
                    <a:lnTo>
                      <a:pt x="3" y="547"/>
                    </a:lnTo>
                    <a:lnTo>
                      <a:pt x="6" y="527"/>
                    </a:lnTo>
                    <a:lnTo>
                      <a:pt x="8" y="510"/>
                    </a:lnTo>
                    <a:lnTo>
                      <a:pt x="8" y="510"/>
                    </a:lnTo>
                    <a:lnTo>
                      <a:pt x="15" y="491"/>
                    </a:lnTo>
                    <a:lnTo>
                      <a:pt x="21" y="477"/>
                    </a:lnTo>
                    <a:lnTo>
                      <a:pt x="29" y="468"/>
                    </a:lnTo>
                    <a:lnTo>
                      <a:pt x="34" y="464"/>
                    </a:lnTo>
                    <a:lnTo>
                      <a:pt x="38" y="463"/>
                    </a:lnTo>
                    <a:lnTo>
                      <a:pt x="48" y="460"/>
                    </a:lnTo>
                    <a:lnTo>
                      <a:pt x="57" y="460"/>
                    </a:lnTo>
                    <a:lnTo>
                      <a:pt x="69" y="463"/>
                    </a:lnTo>
                    <a:lnTo>
                      <a:pt x="80" y="467"/>
                    </a:lnTo>
                    <a:lnTo>
                      <a:pt x="106" y="477"/>
                    </a:lnTo>
                    <a:lnTo>
                      <a:pt x="120" y="482"/>
                    </a:lnTo>
                    <a:lnTo>
                      <a:pt x="136" y="488"/>
                    </a:lnTo>
                    <a:lnTo>
                      <a:pt x="151" y="491"/>
                    </a:lnTo>
                    <a:lnTo>
                      <a:pt x="169" y="493"/>
                    </a:lnTo>
                    <a:lnTo>
                      <a:pt x="186" y="492"/>
                    </a:lnTo>
                    <a:lnTo>
                      <a:pt x="205" y="489"/>
                    </a:lnTo>
                    <a:lnTo>
                      <a:pt x="205" y="489"/>
                    </a:lnTo>
                    <a:lnTo>
                      <a:pt x="214" y="486"/>
                    </a:lnTo>
                    <a:lnTo>
                      <a:pt x="222" y="484"/>
                    </a:lnTo>
                    <a:lnTo>
                      <a:pt x="229" y="479"/>
                    </a:lnTo>
                    <a:lnTo>
                      <a:pt x="236" y="474"/>
                    </a:lnTo>
                    <a:lnTo>
                      <a:pt x="243" y="468"/>
                    </a:lnTo>
                    <a:lnTo>
                      <a:pt x="249" y="461"/>
                    </a:lnTo>
                    <a:lnTo>
                      <a:pt x="259" y="447"/>
                    </a:lnTo>
                    <a:lnTo>
                      <a:pt x="267" y="431"/>
                    </a:lnTo>
                    <a:lnTo>
                      <a:pt x="271" y="414"/>
                    </a:lnTo>
                    <a:lnTo>
                      <a:pt x="274" y="394"/>
                    </a:lnTo>
                    <a:lnTo>
                      <a:pt x="275" y="376"/>
                    </a:lnTo>
                    <a:lnTo>
                      <a:pt x="275" y="376"/>
                    </a:lnTo>
                    <a:lnTo>
                      <a:pt x="273" y="358"/>
                    </a:lnTo>
                    <a:lnTo>
                      <a:pt x="268" y="340"/>
                    </a:lnTo>
                    <a:lnTo>
                      <a:pt x="261" y="324"/>
                    </a:lnTo>
                    <a:lnTo>
                      <a:pt x="253" y="309"/>
                    </a:lnTo>
                    <a:lnTo>
                      <a:pt x="247" y="302"/>
                    </a:lnTo>
                    <a:lnTo>
                      <a:pt x="240" y="296"/>
                    </a:lnTo>
                    <a:lnTo>
                      <a:pt x="235" y="292"/>
                    </a:lnTo>
                    <a:lnTo>
                      <a:pt x="226" y="287"/>
                    </a:lnTo>
                    <a:lnTo>
                      <a:pt x="219" y="284"/>
                    </a:lnTo>
                    <a:lnTo>
                      <a:pt x="211" y="281"/>
                    </a:lnTo>
                    <a:lnTo>
                      <a:pt x="201" y="278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75" y="278"/>
                    </a:lnTo>
                    <a:lnTo>
                      <a:pt x="159" y="280"/>
                    </a:lnTo>
                    <a:lnTo>
                      <a:pt x="145" y="282"/>
                    </a:lnTo>
                    <a:lnTo>
                      <a:pt x="133" y="287"/>
                    </a:lnTo>
                    <a:lnTo>
                      <a:pt x="120" y="292"/>
                    </a:lnTo>
                    <a:lnTo>
                      <a:pt x="109" y="298"/>
                    </a:lnTo>
                    <a:lnTo>
                      <a:pt x="91" y="309"/>
                    </a:lnTo>
                    <a:lnTo>
                      <a:pt x="75" y="322"/>
                    </a:lnTo>
                    <a:lnTo>
                      <a:pt x="62" y="333"/>
                    </a:lnTo>
                    <a:lnTo>
                      <a:pt x="50" y="341"/>
                    </a:lnTo>
                    <a:lnTo>
                      <a:pt x="45" y="344"/>
                    </a:lnTo>
                    <a:lnTo>
                      <a:pt x="41" y="344"/>
                    </a:lnTo>
                    <a:lnTo>
                      <a:pt x="41" y="344"/>
                    </a:lnTo>
                    <a:lnTo>
                      <a:pt x="35" y="344"/>
                    </a:lnTo>
                    <a:lnTo>
                      <a:pt x="32" y="341"/>
                    </a:lnTo>
                    <a:lnTo>
                      <a:pt x="28" y="338"/>
                    </a:lnTo>
                    <a:lnTo>
                      <a:pt x="24" y="333"/>
                    </a:lnTo>
                    <a:lnTo>
                      <a:pt x="18" y="317"/>
                    </a:lnTo>
                    <a:lnTo>
                      <a:pt x="13" y="299"/>
                    </a:lnTo>
                    <a:lnTo>
                      <a:pt x="10" y="275"/>
                    </a:lnTo>
                    <a:lnTo>
                      <a:pt x="6" y="249"/>
                    </a:lnTo>
                    <a:lnTo>
                      <a:pt x="4" y="221"/>
                    </a:lnTo>
                    <a:lnTo>
                      <a:pt x="3" y="190"/>
                    </a:lnTo>
                    <a:lnTo>
                      <a:pt x="1" y="130"/>
                    </a:lnTo>
                    <a:lnTo>
                      <a:pt x="1" y="73"/>
                    </a:lnTo>
                    <a:lnTo>
                      <a:pt x="4" y="0"/>
                    </a:lnTo>
                    <a:lnTo>
                      <a:pt x="720" y="0"/>
                    </a:lnTo>
                    <a:lnTo>
                      <a:pt x="720" y="0"/>
                    </a:lnTo>
                    <a:lnTo>
                      <a:pt x="721" y="32"/>
                    </a:lnTo>
                    <a:lnTo>
                      <a:pt x="721" y="77"/>
                    </a:lnTo>
                    <a:lnTo>
                      <a:pt x="721" y="131"/>
                    </a:lnTo>
                    <a:lnTo>
                      <a:pt x="719" y="189"/>
                    </a:lnTo>
                    <a:lnTo>
                      <a:pt x="719" y="189"/>
                    </a:lnTo>
                    <a:lnTo>
                      <a:pt x="714" y="245"/>
                    </a:lnTo>
                    <a:lnTo>
                      <a:pt x="712" y="270"/>
                    </a:lnTo>
                    <a:lnTo>
                      <a:pt x="707" y="292"/>
                    </a:lnTo>
                    <a:lnTo>
                      <a:pt x="703" y="312"/>
                    </a:lnTo>
                    <a:lnTo>
                      <a:pt x="698" y="327"/>
                    </a:lnTo>
                    <a:lnTo>
                      <a:pt x="691" y="338"/>
                    </a:lnTo>
                    <a:lnTo>
                      <a:pt x="688" y="342"/>
                    </a:lnTo>
                    <a:lnTo>
                      <a:pt x="684" y="344"/>
                    </a:lnTo>
                    <a:lnTo>
                      <a:pt x="684" y="344"/>
                    </a:lnTo>
                    <a:lnTo>
                      <a:pt x="678" y="345"/>
                    </a:lnTo>
                    <a:lnTo>
                      <a:pt x="674" y="345"/>
                    </a:lnTo>
                    <a:lnTo>
                      <a:pt x="668" y="342"/>
                    </a:lnTo>
                    <a:lnTo>
                      <a:pt x="664" y="338"/>
                    </a:lnTo>
                    <a:lnTo>
                      <a:pt x="654" y="328"/>
                    </a:lnTo>
                    <a:lnTo>
                      <a:pt x="642" y="315"/>
                    </a:lnTo>
                    <a:lnTo>
                      <a:pt x="626" y="301"/>
                    </a:lnTo>
                    <a:lnTo>
                      <a:pt x="616" y="295"/>
                    </a:lnTo>
                    <a:lnTo>
                      <a:pt x="605" y="289"/>
                    </a:lnTo>
                    <a:lnTo>
                      <a:pt x="593" y="284"/>
                    </a:lnTo>
                    <a:lnTo>
                      <a:pt x="579" y="280"/>
                    </a:lnTo>
                    <a:lnTo>
                      <a:pt x="563" y="277"/>
                    </a:lnTo>
                    <a:lnTo>
                      <a:pt x="545" y="275"/>
                    </a:lnTo>
                    <a:lnTo>
                      <a:pt x="545" y="275"/>
                    </a:lnTo>
                    <a:lnTo>
                      <a:pt x="534" y="277"/>
                    </a:lnTo>
                    <a:lnTo>
                      <a:pt x="523" y="278"/>
                    </a:lnTo>
                    <a:lnTo>
                      <a:pt x="513" y="281"/>
                    </a:lnTo>
                    <a:lnTo>
                      <a:pt x="503" y="284"/>
                    </a:lnTo>
                    <a:lnTo>
                      <a:pt x="495" y="288"/>
                    </a:lnTo>
                    <a:lnTo>
                      <a:pt x="486" y="294"/>
                    </a:lnTo>
                    <a:lnTo>
                      <a:pt x="479" y="299"/>
                    </a:lnTo>
                    <a:lnTo>
                      <a:pt x="474" y="306"/>
                    </a:lnTo>
                    <a:lnTo>
                      <a:pt x="468" y="313"/>
                    </a:lnTo>
                    <a:lnTo>
                      <a:pt x="464" y="322"/>
                    </a:lnTo>
                    <a:lnTo>
                      <a:pt x="460" y="330"/>
                    </a:lnTo>
                    <a:lnTo>
                      <a:pt x="457" y="338"/>
                    </a:lnTo>
                    <a:lnTo>
                      <a:pt x="453" y="356"/>
                    </a:lnTo>
                    <a:lnTo>
                      <a:pt x="452" y="376"/>
                    </a:lnTo>
                    <a:lnTo>
                      <a:pt x="453" y="396"/>
                    </a:lnTo>
                    <a:lnTo>
                      <a:pt x="456" y="414"/>
                    </a:lnTo>
                    <a:lnTo>
                      <a:pt x="463" y="432"/>
                    </a:lnTo>
                    <a:lnTo>
                      <a:pt x="471" y="449"/>
                    </a:lnTo>
                    <a:lnTo>
                      <a:pt x="481" y="464"/>
                    </a:lnTo>
                    <a:lnTo>
                      <a:pt x="488" y="471"/>
                    </a:lnTo>
                    <a:lnTo>
                      <a:pt x="493" y="477"/>
                    </a:lnTo>
                    <a:lnTo>
                      <a:pt x="500" y="481"/>
                    </a:lnTo>
                    <a:lnTo>
                      <a:pt x="509" y="485"/>
                    </a:lnTo>
                    <a:lnTo>
                      <a:pt x="516" y="489"/>
                    </a:lnTo>
                    <a:lnTo>
                      <a:pt x="524" y="491"/>
                    </a:lnTo>
                    <a:lnTo>
                      <a:pt x="524" y="491"/>
                    </a:lnTo>
                    <a:lnTo>
                      <a:pt x="544" y="493"/>
                    </a:lnTo>
                    <a:lnTo>
                      <a:pt x="562" y="493"/>
                    </a:lnTo>
                    <a:lnTo>
                      <a:pt x="580" y="491"/>
                    </a:lnTo>
                    <a:lnTo>
                      <a:pt x="595" y="488"/>
                    </a:lnTo>
                    <a:lnTo>
                      <a:pt x="611" y="482"/>
                    </a:lnTo>
                    <a:lnTo>
                      <a:pt x="623" y="477"/>
                    </a:lnTo>
                    <a:lnTo>
                      <a:pt x="649" y="465"/>
                    </a:lnTo>
                    <a:lnTo>
                      <a:pt x="660" y="463"/>
                    </a:lnTo>
                    <a:lnTo>
                      <a:pt x="670" y="460"/>
                    </a:lnTo>
                    <a:lnTo>
                      <a:pt x="679" y="460"/>
                    </a:lnTo>
                    <a:lnTo>
                      <a:pt x="688" y="461"/>
                    </a:lnTo>
                    <a:lnTo>
                      <a:pt x="696" y="468"/>
                    </a:lnTo>
                    <a:lnTo>
                      <a:pt x="703" y="477"/>
                    </a:lnTo>
                    <a:lnTo>
                      <a:pt x="709" y="491"/>
                    </a:lnTo>
                    <a:lnTo>
                      <a:pt x="714" y="510"/>
                    </a:lnTo>
                    <a:lnTo>
                      <a:pt x="714" y="510"/>
                    </a:lnTo>
                    <a:lnTo>
                      <a:pt x="719" y="526"/>
                    </a:lnTo>
                    <a:lnTo>
                      <a:pt x="721" y="547"/>
                    </a:lnTo>
                    <a:lnTo>
                      <a:pt x="723" y="570"/>
                    </a:lnTo>
                    <a:lnTo>
                      <a:pt x="724" y="595"/>
                    </a:lnTo>
                    <a:lnTo>
                      <a:pt x="724" y="656"/>
                    </a:lnTo>
                    <a:lnTo>
                      <a:pt x="723" y="718"/>
                    </a:lnTo>
                    <a:lnTo>
                      <a:pt x="723" y="718"/>
                    </a:lnTo>
                    <a:lnTo>
                      <a:pt x="629" y="717"/>
                    </a:lnTo>
                    <a:lnTo>
                      <a:pt x="544" y="718"/>
                    </a:lnTo>
                    <a:lnTo>
                      <a:pt x="507" y="718"/>
                    </a:lnTo>
                    <a:lnTo>
                      <a:pt x="478" y="721"/>
                    </a:lnTo>
                    <a:lnTo>
                      <a:pt x="456" y="723"/>
                    </a:lnTo>
                    <a:lnTo>
                      <a:pt x="442" y="727"/>
                    </a:lnTo>
                    <a:lnTo>
                      <a:pt x="442" y="727"/>
                    </a:lnTo>
                    <a:lnTo>
                      <a:pt x="433" y="731"/>
                    </a:lnTo>
                    <a:lnTo>
                      <a:pt x="429" y="738"/>
                    </a:lnTo>
                    <a:lnTo>
                      <a:pt x="426" y="744"/>
                    </a:lnTo>
                    <a:lnTo>
                      <a:pt x="425" y="752"/>
                    </a:lnTo>
                    <a:lnTo>
                      <a:pt x="426" y="760"/>
                    </a:lnTo>
                    <a:lnTo>
                      <a:pt x="429" y="769"/>
                    </a:lnTo>
                    <a:lnTo>
                      <a:pt x="439" y="788"/>
                    </a:lnTo>
                    <a:lnTo>
                      <a:pt x="450" y="811"/>
                    </a:lnTo>
                    <a:lnTo>
                      <a:pt x="461" y="833"/>
                    </a:lnTo>
                    <a:lnTo>
                      <a:pt x="465" y="846"/>
                    </a:lnTo>
                    <a:lnTo>
                      <a:pt x="470" y="858"/>
                    </a:lnTo>
                    <a:lnTo>
                      <a:pt x="472" y="871"/>
                    </a:lnTo>
                    <a:lnTo>
                      <a:pt x="472" y="882"/>
                    </a:lnTo>
                    <a:lnTo>
                      <a:pt x="472" y="882"/>
                    </a:lnTo>
                    <a:lnTo>
                      <a:pt x="472" y="896"/>
                    </a:lnTo>
                    <a:lnTo>
                      <a:pt x="470" y="907"/>
                    </a:lnTo>
                    <a:lnTo>
                      <a:pt x="467" y="920"/>
                    </a:lnTo>
                    <a:lnTo>
                      <a:pt x="463" y="930"/>
                    </a:lnTo>
                    <a:lnTo>
                      <a:pt x="457" y="939"/>
                    </a:lnTo>
                    <a:lnTo>
                      <a:pt x="452" y="948"/>
                    </a:lnTo>
                    <a:lnTo>
                      <a:pt x="445" y="955"/>
                    </a:lnTo>
                    <a:lnTo>
                      <a:pt x="436" y="962"/>
                    </a:lnTo>
                    <a:lnTo>
                      <a:pt x="428" y="967"/>
                    </a:lnTo>
                    <a:lnTo>
                      <a:pt x="419" y="973"/>
                    </a:lnTo>
                    <a:lnTo>
                      <a:pt x="410" y="977"/>
                    </a:lnTo>
                    <a:lnTo>
                      <a:pt x="400" y="980"/>
                    </a:lnTo>
                    <a:lnTo>
                      <a:pt x="390" y="983"/>
                    </a:lnTo>
                    <a:lnTo>
                      <a:pt x="379" y="984"/>
                    </a:lnTo>
                    <a:lnTo>
                      <a:pt x="358" y="985"/>
                    </a:lnTo>
                    <a:lnTo>
                      <a:pt x="337" y="983"/>
                    </a:lnTo>
                    <a:lnTo>
                      <a:pt x="316" y="978"/>
                    </a:lnTo>
                    <a:lnTo>
                      <a:pt x="306" y="974"/>
                    </a:lnTo>
                    <a:lnTo>
                      <a:pt x="296" y="970"/>
                    </a:lnTo>
                    <a:lnTo>
                      <a:pt x="288" y="965"/>
                    </a:lnTo>
                    <a:lnTo>
                      <a:pt x="280" y="959"/>
                    </a:lnTo>
                    <a:lnTo>
                      <a:pt x="271" y="952"/>
                    </a:lnTo>
                    <a:lnTo>
                      <a:pt x="264" y="945"/>
                    </a:lnTo>
                    <a:lnTo>
                      <a:pt x="257" y="937"/>
                    </a:lnTo>
                    <a:lnTo>
                      <a:pt x="252" y="928"/>
                    </a:lnTo>
                    <a:lnTo>
                      <a:pt x="247" y="918"/>
                    </a:lnTo>
                    <a:lnTo>
                      <a:pt x="243" y="909"/>
                    </a:lnTo>
                    <a:lnTo>
                      <a:pt x="240" y="897"/>
                    </a:lnTo>
                    <a:lnTo>
                      <a:pt x="240" y="886"/>
                    </a:lnTo>
                    <a:lnTo>
                      <a:pt x="240" y="886"/>
                    </a:lnTo>
                    <a:lnTo>
                      <a:pt x="239" y="872"/>
                    </a:lnTo>
                    <a:lnTo>
                      <a:pt x="240" y="860"/>
                    </a:lnTo>
                    <a:lnTo>
                      <a:pt x="243" y="847"/>
                    </a:lnTo>
                    <a:lnTo>
                      <a:pt x="246" y="836"/>
                    </a:lnTo>
                    <a:lnTo>
                      <a:pt x="250" y="826"/>
                    </a:lnTo>
                    <a:lnTo>
                      <a:pt x="254" y="818"/>
                    </a:lnTo>
                    <a:lnTo>
                      <a:pt x="266" y="801"/>
                    </a:lnTo>
                    <a:lnTo>
                      <a:pt x="285" y="774"/>
                    </a:lnTo>
                    <a:lnTo>
                      <a:pt x="294" y="760"/>
                    </a:lnTo>
                    <a:lnTo>
                      <a:pt x="295" y="753"/>
                    </a:lnTo>
                    <a:lnTo>
                      <a:pt x="296" y="746"/>
                    </a:lnTo>
                    <a:lnTo>
                      <a:pt x="296" y="746"/>
                    </a:lnTo>
                    <a:lnTo>
                      <a:pt x="296" y="742"/>
                    </a:lnTo>
                    <a:lnTo>
                      <a:pt x="295" y="739"/>
                    </a:lnTo>
                    <a:lnTo>
                      <a:pt x="294" y="735"/>
                    </a:lnTo>
                    <a:lnTo>
                      <a:pt x="291" y="732"/>
                    </a:lnTo>
                    <a:lnTo>
                      <a:pt x="282" y="727"/>
                    </a:lnTo>
                    <a:lnTo>
                      <a:pt x="273" y="723"/>
                    </a:lnTo>
                    <a:lnTo>
                      <a:pt x="259" y="718"/>
                    </a:lnTo>
                    <a:lnTo>
                      <a:pt x="243" y="716"/>
                    </a:lnTo>
                    <a:lnTo>
                      <a:pt x="225" y="714"/>
                    </a:lnTo>
                    <a:lnTo>
                      <a:pt x="205" y="714"/>
                    </a:lnTo>
                    <a:lnTo>
                      <a:pt x="161" y="714"/>
                    </a:lnTo>
                    <a:lnTo>
                      <a:pt x="110" y="716"/>
                    </a:lnTo>
                    <a:lnTo>
                      <a:pt x="1" y="723"/>
                    </a:lnTo>
                    <a:lnTo>
                      <a:pt x="1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ṣḷïdê">
                <a:extLst>
                  <a:ext uri="{FF2B5EF4-FFF2-40B4-BE49-F238E27FC236}">
                    <a16:creationId xmlns="" xmlns:a16="http://schemas.microsoft.com/office/drawing/2014/main" id="{456B7029-2643-4184-AB4C-38122C64E3D4}"/>
                  </a:ext>
                </a:extLst>
              </p:cNvPr>
              <p:cNvSpPr/>
              <p:nvPr/>
            </p:nvSpPr>
            <p:spPr bwMode="auto">
              <a:xfrm>
                <a:off x="2684463" y="1773238"/>
                <a:ext cx="2047875" cy="1155700"/>
              </a:xfrm>
              <a:custGeom>
                <a:avLst/>
                <a:gdLst>
                  <a:gd name="T0" fmla="*/ 1015 w 1290"/>
                  <a:gd name="T1" fmla="*/ 598 h 728"/>
                  <a:gd name="T2" fmla="*/ 1023 w 1290"/>
                  <a:gd name="T3" fmla="*/ 510 h 728"/>
                  <a:gd name="T4" fmla="*/ 1044 w 1290"/>
                  <a:gd name="T5" fmla="*/ 468 h 728"/>
                  <a:gd name="T6" fmla="*/ 1072 w 1290"/>
                  <a:gd name="T7" fmla="*/ 460 h 728"/>
                  <a:gd name="T8" fmla="*/ 1135 w 1290"/>
                  <a:gd name="T9" fmla="*/ 482 h 728"/>
                  <a:gd name="T10" fmla="*/ 1201 w 1290"/>
                  <a:gd name="T11" fmla="*/ 492 h 728"/>
                  <a:gd name="T12" fmla="*/ 1237 w 1290"/>
                  <a:gd name="T13" fmla="*/ 484 h 728"/>
                  <a:gd name="T14" fmla="*/ 1264 w 1290"/>
                  <a:gd name="T15" fmla="*/ 461 h 728"/>
                  <a:gd name="T16" fmla="*/ 1289 w 1290"/>
                  <a:gd name="T17" fmla="*/ 394 h 728"/>
                  <a:gd name="T18" fmla="*/ 1283 w 1290"/>
                  <a:gd name="T19" fmla="*/ 340 h 728"/>
                  <a:gd name="T20" fmla="*/ 1255 w 1290"/>
                  <a:gd name="T21" fmla="*/ 296 h 728"/>
                  <a:gd name="T22" fmla="*/ 1226 w 1290"/>
                  <a:gd name="T23" fmla="*/ 281 h 728"/>
                  <a:gd name="T24" fmla="*/ 1190 w 1290"/>
                  <a:gd name="T25" fmla="*/ 278 h 728"/>
                  <a:gd name="T26" fmla="*/ 1135 w 1290"/>
                  <a:gd name="T27" fmla="*/ 292 h 728"/>
                  <a:gd name="T28" fmla="*/ 1077 w 1290"/>
                  <a:gd name="T29" fmla="*/ 333 h 728"/>
                  <a:gd name="T30" fmla="*/ 1056 w 1290"/>
                  <a:gd name="T31" fmla="*/ 344 h 728"/>
                  <a:gd name="T32" fmla="*/ 1039 w 1290"/>
                  <a:gd name="T33" fmla="*/ 333 h 728"/>
                  <a:gd name="T34" fmla="*/ 1021 w 1290"/>
                  <a:gd name="T35" fmla="*/ 249 h 728"/>
                  <a:gd name="T36" fmla="*/ 1016 w 1290"/>
                  <a:gd name="T37" fmla="*/ 73 h 728"/>
                  <a:gd name="T38" fmla="*/ 302 w 1290"/>
                  <a:gd name="T39" fmla="*/ 78 h 728"/>
                  <a:gd name="T40" fmla="*/ 295 w 1290"/>
                  <a:gd name="T41" fmla="*/ 240 h 728"/>
                  <a:gd name="T42" fmla="*/ 281 w 1290"/>
                  <a:gd name="T43" fmla="*/ 285 h 728"/>
                  <a:gd name="T44" fmla="*/ 271 w 1290"/>
                  <a:gd name="T45" fmla="*/ 288 h 728"/>
                  <a:gd name="T46" fmla="*/ 207 w 1290"/>
                  <a:gd name="T47" fmla="*/ 260 h 728"/>
                  <a:gd name="T48" fmla="*/ 141 w 1290"/>
                  <a:gd name="T49" fmla="*/ 238 h 728"/>
                  <a:gd name="T50" fmla="*/ 101 w 1290"/>
                  <a:gd name="T51" fmla="*/ 236 h 728"/>
                  <a:gd name="T52" fmla="*/ 53 w 1290"/>
                  <a:gd name="T53" fmla="*/ 252 h 728"/>
                  <a:gd name="T54" fmla="*/ 21 w 1290"/>
                  <a:gd name="T55" fmla="*/ 284 h 728"/>
                  <a:gd name="T56" fmla="*/ 4 w 1290"/>
                  <a:gd name="T57" fmla="*/ 324 h 728"/>
                  <a:gd name="T58" fmla="*/ 0 w 1290"/>
                  <a:gd name="T59" fmla="*/ 356 h 728"/>
                  <a:gd name="T60" fmla="*/ 7 w 1290"/>
                  <a:gd name="T61" fmla="*/ 401 h 728"/>
                  <a:gd name="T62" fmla="*/ 30 w 1290"/>
                  <a:gd name="T63" fmla="*/ 439 h 728"/>
                  <a:gd name="T64" fmla="*/ 64 w 1290"/>
                  <a:gd name="T65" fmla="*/ 465 h 728"/>
                  <a:gd name="T66" fmla="*/ 113 w 1290"/>
                  <a:gd name="T67" fmla="*/ 474 h 728"/>
                  <a:gd name="T68" fmla="*/ 150 w 1290"/>
                  <a:gd name="T69" fmla="*/ 468 h 728"/>
                  <a:gd name="T70" fmla="*/ 224 w 1290"/>
                  <a:gd name="T71" fmla="*/ 433 h 728"/>
                  <a:gd name="T72" fmla="*/ 263 w 1290"/>
                  <a:gd name="T73" fmla="*/ 410 h 728"/>
                  <a:gd name="T74" fmla="*/ 292 w 1290"/>
                  <a:gd name="T75" fmla="*/ 419 h 728"/>
                  <a:gd name="T76" fmla="*/ 309 w 1290"/>
                  <a:gd name="T77" fmla="*/ 467 h 728"/>
                  <a:gd name="T78" fmla="*/ 303 w 1290"/>
                  <a:gd name="T79" fmla="*/ 718 h 728"/>
                  <a:gd name="T80" fmla="*/ 488 w 1290"/>
                  <a:gd name="T81" fmla="*/ 721 h 728"/>
                  <a:gd name="T82" fmla="*/ 547 w 1290"/>
                  <a:gd name="T83" fmla="*/ 707 h 728"/>
                  <a:gd name="T84" fmla="*/ 570 w 1290"/>
                  <a:gd name="T85" fmla="*/ 685 h 728"/>
                  <a:gd name="T86" fmla="*/ 572 w 1290"/>
                  <a:gd name="T87" fmla="*/ 647 h 728"/>
                  <a:gd name="T88" fmla="*/ 536 w 1290"/>
                  <a:gd name="T89" fmla="*/ 584 h 728"/>
                  <a:gd name="T90" fmla="*/ 522 w 1290"/>
                  <a:gd name="T91" fmla="*/ 534 h 728"/>
                  <a:gd name="T92" fmla="*/ 527 w 1290"/>
                  <a:gd name="T93" fmla="*/ 485 h 728"/>
                  <a:gd name="T94" fmla="*/ 554 w 1290"/>
                  <a:gd name="T95" fmla="*/ 436 h 728"/>
                  <a:gd name="T96" fmla="*/ 593 w 1290"/>
                  <a:gd name="T97" fmla="*/ 407 h 728"/>
                  <a:gd name="T98" fmla="*/ 640 w 1290"/>
                  <a:gd name="T99" fmla="*/ 396 h 728"/>
                  <a:gd name="T100" fmla="*/ 677 w 1290"/>
                  <a:gd name="T101" fmla="*/ 398 h 728"/>
                  <a:gd name="T102" fmla="*/ 723 w 1290"/>
                  <a:gd name="T103" fmla="*/ 418 h 728"/>
                  <a:gd name="T104" fmla="*/ 759 w 1290"/>
                  <a:gd name="T105" fmla="*/ 454 h 728"/>
                  <a:gd name="T106" fmla="*/ 780 w 1290"/>
                  <a:gd name="T107" fmla="*/ 505 h 728"/>
                  <a:gd name="T108" fmla="*/ 782 w 1290"/>
                  <a:gd name="T109" fmla="*/ 547 h 728"/>
                  <a:gd name="T110" fmla="*/ 755 w 1290"/>
                  <a:gd name="T111" fmla="*/ 604 h 728"/>
                  <a:gd name="T112" fmla="*/ 721 w 1290"/>
                  <a:gd name="T113" fmla="*/ 667 h 728"/>
                  <a:gd name="T114" fmla="*/ 733 w 1290"/>
                  <a:gd name="T115" fmla="*/ 700 h 728"/>
                  <a:gd name="T116" fmla="*/ 762 w 1290"/>
                  <a:gd name="T117" fmla="*/ 716 h 728"/>
                  <a:gd name="T118" fmla="*/ 842 w 1290"/>
                  <a:gd name="T119" fmla="*/ 727 h 728"/>
                  <a:gd name="T120" fmla="*/ 1016 w 1290"/>
                  <a:gd name="T121" fmla="*/ 723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0" h="728">
                    <a:moveTo>
                      <a:pt x="1016" y="723"/>
                    </a:moveTo>
                    <a:lnTo>
                      <a:pt x="1016" y="723"/>
                    </a:lnTo>
                    <a:lnTo>
                      <a:pt x="1015" y="657"/>
                    </a:lnTo>
                    <a:lnTo>
                      <a:pt x="1015" y="598"/>
                    </a:lnTo>
                    <a:lnTo>
                      <a:pt x="1016" y="572"/>
                    </a:lnTo>
                    <a:lnTo>
                      <a:pt x="1018" y="547"/>
                    </a:lnTo>
                    <a:lnTo>
                      <a:pt x="1021" y="527"/>
                    </a:lnTo>
                    <a:lnTo>
                      <a:pt x="1023" y="510"/>
                    </a:lnTo>
                    <a:lnTo>
                      <a:pt x="1023" y="510"/>
                    </a:lnTo>
                    <a:lnTo>
                      <a:pt x="1030" y="491"/>
                    </a:lnTo>
                    <a:lnTo>
                      <a:pt x="1036" y="477"/>
                    </a:lnTo>
                    <a:lnTo>
                      <a:pt x="1044" y="468"/>
                    </a:lnTo>
                    <a:lnTo>
                      <a:pt x="1049" y="464"/>
                    </a:lnTo>
                    <a:lnTo>
                      <a:pt x="1053" y="463"/>
                    </a:lnTo>
                    <a:lnTo>
                      <a:pt x="1063" y="460"/>
                    </a:lnTo>
                    <a:lnTo>
                      <a:pt x="1072" y="460"/>
                    </a:lnTo>
                    <a:lnTo>
                      <a:pt x="1084" y="463"/>
                    </a:lnTo>
                    <a:lnTo>
                      <a:pt x="1095" y="467"/>
                    </a:lnTo>
                    <a:lnTo>
                      <a:pt x="1121" y="477"/>
                    </a:lnTo>
                    <a:lnTo>
                      <a:pt x="1135" y="482"/>
                    </a:lnTo>
                    <a:lnTo>
                      <a:pt x="1151" y="488"/>
                    </a:lnTo>
                    <a:lnTo>
                      <a:pt x="1166" y="491"/>
                    </a:lnTo>
                    <a:lnTo>
                      <a:pt x="1184" y="493"/>
                    </a:lnTo>
                    <a:lnTo>
                      <a:pt x="1201" y="492"/>
                    </a:lnTo>
                    <a:lnTo>
                      <a:pt x="1220" y="489"/>
                    </a:lnTo>
                    <a:lnTo>
                      <a:pt x="1220" y="489"/>
                    </a:lnTo>
                    <a:lnTo>
                      <a:pt x="1229" y="486"/>
                    </a:lnTo>
                    <a:lnTo>
                      <a:pt x="1237" y="484"/>
                    </a:lnTo>
                    <a:lnTo>
                      <a:pt x="1244" y="479"/>
                    </a:lnTo>
                    <a:lnTo>
                      <a:pt x="1251" y="474"/>
                    </a:lnTo>
                    <a:lnTo>
                      <a:pt x="1258" y="468"/>
                    </a:lnTo>
                    <a:lnTo>
                      <a:pt x="1264" y="461"/>
                    </a:lnTo>
                    <a:lnTo>
                      <a:pt x="1274" y="447"/>
                    </a:lnTo>
                    <a:lnTo>
                      <a:pt x="1282" y="431"/>
                    </a:lnTo>
                    <a:lnTo>
                      <a:pt x="1286" y="414"/>
                    </a:lnTo>
                    <a:lnTo>
                      <a:pt x="1289" y="394"/>
                    </a:lnTo>
                    <a:lnTo>
                      <a:pt x="1290" y="376"/>
                    </a:lnTo>
                    <a:lnTo>
                      <a:pt x="1290" y="376"/>
                    </a:lnTo>
                    <a:lnTo>
                      <a:pt x="1288" y="358"/>
                    </a:lnTo>
                    <a:lnTo>
                      <a:pt x="1283" y="340"/>
                    </a:lnTo>
                    <a:lnTo>
                      <a:pt x="1276" y="324"/>
                    </a:lnTo>
                    <a:lnTo>
                      <a:pt x="1268" y="309"/>
                    </a:lnTo>
                    <a:lnTo>
                      <a:pt x="1262" y="302"/>
                    </a:lnTo>
                    <a:lnTo>
                      <a:pt x="1255" y="296"/>
                    </a:lnTo>
                    <a:lnTo>
                      <a:pt x="1250" y="292"/>
                    </a:lnTo>
                    <a:lnTo>
                      <a:pt x="1241" y="287"/>
                    </a:lnTo>
                    <a:lnTo>
                      <a:pt x="1234" y="284"/>
                    </a:lnTo>
                    <a:lnTo>
                      <a:pt x="1226" y="281"/>
                    </a:lnTo>
                    <a:lnTo>
                      <a:pt x="1216" y="278"/>
                    </a:lnTo>
                    <a:lnTo>
                      <a:pt x="1207" y="278"/>
                    </a:lnTo>
                    <a:lnTo>
                      <a:pt x="1207" y="278"/>
                    </a:lnTo>
                    <a:lnTo>
                      <a:pt x="1190" y="278"/>
                    </a:lnTo>
                    <a:lnTo>
                      <a:pt x="1174" y="280"/>
                    </a:lnTo>
                    <a:lnTo>
                      <a:pt x="1160" y="282"/>
                    </a:lnTo>
                    <a:lnTo>
                      <a:pt x="1148" y="287"/>
                    </a:lnTo>
                    <a:lnTo>
                      <a:pt x="1135" y="292"/>
                    </a:lnTo>
                    <a:lnTo>
                      <a:pt x="1124" y="298"/>
                    </a:lnTo>
                    <a:lnTo>
                      <a:pt x="1106" y="309"/>
                    </a:lnTo>
                    <a:lnTo>
                      <a:pt x="1090" y="322"/>
                    </a:lnTo>
                    <a:lnTo>
                      <a:pt x="1077" y="333"/>
                    </a:lnTo>
                    <a:lnTo>
                      <a:pt x="1065" y="341"/>
                    </a:lnTo>
                    <a:lnTo>
                      <a:pt x="1060" y="344"/>
                    </a:lnTo>
                    <a:lnTo>
                      <a:pt x="1056" y="344"/>
                    </a:lnTo>
                    <a:lnTo>
                      <a:pt x="1056" y="344"/>
                    </a:lnTo>
                    <a:lnTo>
                      <a:pt x="1050" y="344"/>
                    </a:lnTo>
                    <a:lnTo>
                      <a:pt x="1047" y="341"/>
                    </a:lnTo>
                    <a:lnTo>
                      <a:pt x="1043" y="338"/>
                    </a:lnTo>
                    <a:lnTo>
                      <a:pt x="1039" y="333"/>
                    </a:lnTo>
                    <a:lnTo>
                      <a:pt x="1033" y="317"/>
                    </a:lnTo>
                    <a:lnTo>
                      <a:pt x="1028" y="299"/>
                    </a:lnTo>
                    <a:lnTo>
                      <a:pt x="1025" y="275"/>
                    </a:lnTo>
                    <a:lnTo>
                      <a:pt x="1021" y="249"/>
                    </a:lnTo>
                    <a:lnTo>
                      <a:pt x="1019" y="221"/>
                    </a:lnTo>
                    <a:lnTo>
                      <a:pt x="1018" y="190"/>
                    </a:lnTo>
                    <a:lnTo>
                      <a:pt x="1016" y="130"/>
                    </a:lnTo>
                    <a:lnTo>
                      <a:pt x="1016" y="73"/>
                    </a:lnTo>
                    <a:lnTo>
                      <a:pt x="1019" y="0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302" y="78"/>
                    </a:lnTo>
                    <a:lnTo>
                      <a:pt x="301" y="126"/>
                    </a:lnTo>
                    <a:lnTo>
                      <a:pt x="301" y="175"/>
                    </a:lnTo>
                    <a:lnTo>
                      <a:pt x="298" y="221"/>
                    </a:lnTo>
                    <a:lnTo>
                      <a:pt x="295" y="240"/>
                    </a:lnTo>
                    <a:lnTo>
                      <a:pt x="292" y="257"/>
                    </a:lnTo>
                    <a:lnTo>
                      <a:pt x="288" y="271"/>
                    </a:lnTo>
                    <a:lnTo>
                      <a:pt x="284" y="281"/>
                    </a:lnTo>
                    <a:lnTo>
                      <a:pt x="281" y="285"/>
                    </a:lnTo>
                    <a:lnTo>
                      <a:pt x="278" y="287"/>
                    </a:lnTo>
                    <a:lnTo>
                      <a:pt x="276" y="288"/>
                    </a:lnTo>
                    <a:lnTo>
                      <a:pt x="271" y="288"/>
                    </a:lnTo>
                    <a:lnTo>
                      <a:pt x="271" y="288"/>
                    </a:lnTo>
                    <a:lnTo>
                      <a:pt x="264" y="287"/>
                    </a:lnTo>
                    <a:lnTo>
                      <a:pt x="259" y="285"/>
                    </a:lnTo>
                    <a:lnTo>
                      <a:pt x="243" y="278"/>
                    </a:lnTo>
                    <a:lnTo>
                      <a:pt x="207" y="260"/>
                    </a:lnTo>
                    <a:lnTo>
                      <a:pt x="187" y="250"/>
                    </a:lnTo>
                    <a:lnTo>
                      <a:pt x="165" y="242"/>
                    </a:lnTo>
                    <a:lnTo>
                      <a:pt x="154" y="239"/>
                    </a:lnTo>
                    <a:lnTo>
                      <a:pt x="141" y="238"/>
                    </a:lnTo>
                    <a:lnTo>
                      <a:pt x="129" y="236"/>
                    </a:lnTo>
                    <a:lnTo>
                      <a:pt x="116" y="235"/>
                    </a:lnTo>
                    <a:lnTo>
                      <a:pt x="116" y="235"/>
                    </a:lnTo>
                    <a:lnTo>
                      <a:pt x="101" y="236"/>
                    </a:lnTo>
                    <a:lnTo>
                      <a:pt x="88" y="239"/>
                    </a:lnTo>
                    <a:lnTo>
                      <a:pt x="76" y="242"/>
                    </a:lnTo>
                    <a:lnTo>
                      <a:pt x="64" y="246"/>
                    </a:lnTo>
                    <a:lnTo>
                      <a:pt x="53" y="252"/>
                    </a:lnTo>
                    <a:lnTo>
                      <a:pt x="45" y="259"/>
                    </a:lnTo>
                    <a:lnTo>
                      <a:pt x="37" y="266"/>
                    </a:lnTo>
                    <a:lnTo>
                      <a:pt x="28" y="274"/>
                    </a:lnTo>
                    <a:lnTo>
                      <a:pt x="21" y="284"/>
                    </a:lnTo>
                    <a:lnTo>
                      <a:pt x="16" y="292"/>
                    </a:lnTo>
                    <a:lnTo>
                      <a:pt x="11" y="302"/>
                    </a:lnTo>
                    <a:lnTo>
                      <a:pt x="7" y="313"/>
                    </a:lnTo>
                    <a:lnTo>
                      <a:pt x="4" y="324"/>
                    </a:lnTo>
                    <a:lnTo>
                      <a:pt x="2" y="334"/>
                    </a:lnTo>
                    <a:lnTo>
                      <a:pt x="0" y="345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69"/>
                    </a:lnTo>
                    <a:lnTo>
                      <a:pt x="2" y="379"/>
                    </a:lnTo>
                    <a:lnTo>
                      <a:pt x="4" y="390"/>
                    </a:lnTo>
                    <a:lnTo>
                      <a:pt x="7" y="401"/>
                    </a:lnTo>
                    <a:lnTo>
                      <a:pt x="11" y="411"/>
                    </a:lnTo>
                    <a:lnTo>
                      <a:pt x="17" y="421"/>
                    </a:lnTo>
                    <a:lnTo>
                      <a:pt x="23" y="431"/>
                    </a:lnTo>
                    <a:lnTo>
                      <a:pt x="30" y="439"/>
                    </a:lnTo>
                    <a:lnTo>
                      <a:pt x="37" y="447"/>
                    </a:lnTo>
                    <a:lnTo>
                      <a:pt x="45" y="454"/>
                    </a:lnTo>
                    <a:lnTo>
                      <a:pt x="55" y="460"/>
                    </a:lnTo>
                    <a:lnTo>
                      <a:pt x="64" y="465"/>
                    </a:lnTo>
                    <a:lnTo>
                      <a:pt x="76" y="470"/>
                    </a:lnTo>
                    <a:lnTo>
                      <a:pt x="88" y="472"/>
                    </a:lnTo>
                    <a:lnTo>
                      <a:pt x="101" y="474"/>
                    </a:lnTo>
                    <a:lnTo>
                      <a:pt x="113" y="474"/>
                    </a:lnTo>
                    <a:lnTo>
                      <a:pt x="113" y="474"/>
                    </a:lnTo>
                    <a:lnTo>
                      <a:pt x="126" y="474"/>
                    </a:lnTo>
                    <a:lnTo>
                      <a:pt x="139" y="471"/>
                    </a:lnTo>
                    <a:lnTo>
                      <a:pt x="150" y="468"/>
                    </a:lnTo>
                    <a:lnTo>
                      <a:pt x="162" y="465"/>
                    </a:lnTo>
                    <a:lnTo>
                      <a:pt x="185" y="456"/>
                    </a:lnTo>
                    <a:lnTo>
                      <a:pt x="206" y="445"/>
                    </a:lnTo>
                    <a:lnTo>
                      <a:pt x="224" y="433"/>
                    </a:lnTo>
                    <a:lnTo>
                      <a:pt x="241" y="422"/>
                    </a:lnTo>
                    <a:lnTo>
                      <a:pt x="253" y="414"/>
                    </a:lnTo>
                    <a:lnTo>
                      <a:pt x="263" y="410"/>
                    </a:lnTo>
                    <a:lnTo>
                      <a:pt x="263" y="410"/>
                    </a:lnTo>
                    <a:lnTo>
                      <a:pt x="270" y="408"/>
                    </a:lnTo>
                    <a:lnTo>
                      <a:pt x="278" y="410"/>
                    </a:lnTo>
                    <a:lnTo>
                      <a:pt x="285" y="412"/>
                    </a:lnTo>
                    <a:lnTo>
                      <a:pt x="292" y="419"/>
                    </a:lnTo>
                    <a:lnTo>
                      <a:pt x="299" y="428"/>
                    </a:lnTo>
                    <a:lnTo>
                      <a:pt x="305" y="438"/>
                    </a:lnTo>
                    <a:lnTo>
                      <a:pt x="308" y="452"/>
                    </a:lnTo>
                    <a:lnTo>
                      <a:pt x="309" y="467"/>
                    </a:lnTo>
                    <a:lnTo>
                      <a:pt x="309" y="467"/>
                    </a:lnTo>
                    <a:lnTo>
                      <a:pt x="308" y="568"/>
                    </a:lnTo>
                    <a:lnTo>
                      <a:pt x="303" y="718"/>
                    </a:lnTo>
                    <a:lnTo>
                      <a:pt x="303" y="718"/>
                    </a:lnTo>
                    <a:lnTo>
                      <a:pt x="385" y="723"/>
                    </a:lnTo>
                    <a:lnTo>
                      <a:pt x="422" y="723"/>
                    </a:lnTo>
                    <a:lnTo>
                      <a:pt x="457" y="723"/>
                    </a:lnTo>
                    <a:lnTo>
                      <a:pt x="488" y="721"/>
                    </a:lnTo>
                    <a:lnTo>
                      <a:pt x="516" y="717"/>
                    </a:lnTo>
                    <a:lnTo>
                      <a:pt x="527" y="716"/>
                    </a:lnTo>
                    <a:lnTo>
                      <a:pt x="538" y="712"/>
                    </a:lnTo>
                    <a:lnTo>
                      <a:pt x="547" y="707"/>
                    </a:lnTo>
                    <a:lnTo>
                      <a:pt x="554" y="703"/>
                    </a:lnTo>
                    <a:lnTo>
                      <a:pt x="554" y="703"/>
                    </a:lnTo>
                    <a:lnTo>
                      <a:pt x="565" y="693"/>
                    </a:lnTo>
                    <a:lnTo>
                      <a:pt x="570" y="685"/>
                    </a:lnTo>
                    <a:lnTo>
                      <a:pt x="575" y="675"/>
                    </a:lnTo>
                    <a:lnTo>
                      <a:pt x="576" y="667"/>
                    </a:lnTo>
                    <a:lnTo>
                      <a:pt x="575" y="657"/>
                    </a:lnTo>
                    <a:lnTo>
                      <a:pt x="572" y="647"/>
                    </a:lnTo>
                    <a:lnTo>
                      <a:pt x="568" y="637"/>
                    </a:lnTo>
                    <a:lnTo>
                      <a:pt x="561" y="628"/>
                    </a:lnTo>
                    <a:lnTo>
                      <a:pt x="548" y="607"/>
                    </a:lnTo>
                    <a:lnTo>
                      <a:pt x="536" y="584"/>
                    </a:lnTo>
                    <a:lnTo>
                      <a:pt x="530" y="573"/>
                    </a:lnTo>
                    <a:lnTo>
                      <a:pt x="524" y="561"/>
                    </a:lnTo>
                    <a:lnTo>
                      <a:pt x="522" y="548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522" y="517"/>
                    </a:lnTo>
                    <a:lnTo>
                      <a:pt x="524" y="500"/>
                    </a:lnTo>
                    <a:lnTo>
                      <a:pt x="527" y="485"/>
                    </a:lnTo>
                    <a:lnTo>
                      <a:pt x="533" y="471"/>
                    </a:lnTo>
                    <a:lnTo>
                      <a:pt x="538" y="457"/>
                    </a:lnTo>
                    <a:lnTo>
                      <a:pt x="545" y="446"/>
                    </a:lnTo>
                    <a:lnTo>
                      <a:pt x="554" y="436"/>
                    </a:lnTo>
                    <a:lnTo>
                      <a:pt x="562" y="426"/>
                    </a:lnTo>
                    <a:lnTo>
                      <a:pt x="572" y="418"/>
                    </a:lnTo>
                    <a:lnTo>
                      <a:pt x="582" y="412"/>
                    </a:lnTo>
                    <a:lnTo>
                      <a:pt x="593" y="407"/>
                    </a:lnTo>
                    <a:lnTo>
                      <a:pt x="604" y="401"/>
                    </a:lnTo>
                    <a:lnTo>
                      <a:pt x="617" y="398"/>
                    </a:lnTo>
                    <a:lnTo>
                      <a:pt x="628" y="396"/>
                    </a:lnTo>
                    <a:lnTo>
                      <a:pt x="640" y="396"/>
                    </a:lnTo>
                    <a:lnTo>
                      <a:pt x="653" y="396"/>
                    </a:lnTo>
                    <a:lnTo>
                      <a:pt x="653" y="396"/>
                    </a:lnTo>
                    <a:lnTo>
                      <a:pt x="664" y="396"/>
                    </a:lnTo>
                    <a:lnTo>
                      <a:pt x="677" y="398"/>
                    </a:lnTo>
                    <a:lnTo>
                      <a:pt x="689" y="401"/>
                    </a:lnTo>
                    <a:lnTo>
                      <a:pt x="700" y="407"/>
                    </a:lnTo>
                    <a:lnTo>
                      <a:pt x="712" y="411"/>
                    </a:lnTo>
                    <a:lnTo>
                      <a:pt x="723" y="418"/>
                    </a:lnTo>
                    <a:lnTo>
                      <a:pt x="733" y="425"/>
                    </a:lnTo>
                    <a:lnTo>
                      <a:pt x="742" y="433"/>
                    </a:lnTo>
                    <a:lnTo>
                      <a:pt x="751" y="443"/>
                    </a:lnTo>
                    <a:lnTo>
                      <a:pt x="759" y="454"/>
                    </a:lnTo>
                    <a:lnTo>
                      <a:pt x="766" y="465"/>
                    </a:lnTo>
                    <a:lnTo>
                      <a:pt x="772" y="478"/>
                    </a:lnTo>
                    <a:lnTo>
                      <a:pt x="776" y="491"/>
                    </a:lnTo>
                    <a:lnTo>
                      <a:pt x="780" y="505"/>
                    </a:lnTo>
                    <a:lnTo>
                      <a:pt x="782" y="520"/>
                    </a:lnTo>
                    <a:lnTo>
                      <a:pt x="782" y="537"/>
                    </a:lnTo>
                    <a:lnTo>
                      <a:pt x="782" y="537"/>
                    </a:lnTo>
                    <a:lnTo>
                      <a:pt x="782" y="547"/>
                    </a:lnTo>
                    <a:lnTo>
                      <a:pt x="779" y="558"/>
                    </a:lnTo>
                    <a:lnTo>
                      <a:pt x="773" y="570"/>
                    </a:lnTo>
                    <a:lnTo>
                      <a:pt x="768" y="582"/>
                    </a:lnTo>
                    <a:lnTo>
                      <a:pt x="755" y="604"/>
                    </a:lnTo>
                    <a:lnTo>
                      <a:pt x="741" y="626"/>
                    </a:lnTo>
                    <a:lnTo>
                      <a:pt x="730" y="647"/>
                    </a:lnTo>
                    <a:lnTo>
                      <a:pt x="724" y="657"/>
                    </a:lnTo>
                    <a:lnTo>
                      <a:pt x="721" y="667"/>
                    </a:lnTo>
                    <a:lnTo>
                      <a:pt x="721" y="677"/>
                    </a:lnTo>
                    <a:lnTo>
                      <a:pt x="723" y="685"/>
                    </a:lnTo>
                    <a:lnTo>
                      <a:pt x="726" y="693"/>
                    </a:lnTo>
                    <a:lnTo>
                      <a:pt x="733" y="700"/>
                    </a:lnTo>
                    <a:lnTo>
                      <a:pt x="733" y="700"/>
                    </a:lnTo>
                    <a:lnTo>
                      <a:pt x="741" y="707"/>
                    </a:lnTo>
                    <a:lnTo>
                      <a:pt x="751" y="712"/>
                    </a:lnTo>
                    <a:lnTo>
                      <a:pt x="762" y="716"/>
                    </a:lnTo>
                    <a:lnTo>
                      <a:pt x="775" y="720"/>
                    </a:lnTo>
                    <a:lnTo>
                      <a:pt x="790" y="723"/>
                    </a:lnTo>
                    <a:lnTo>
                      <a:pt x="807" y="724"/>
                    </a:lnTo>
                    <a:lnTo>
                      <a:pt x="842" y="727"/>
                    </a:lnTo>
                    <a:lnTo>
                      <a:pt x="882" y="728"/>
                    </a:lnTo>
                    <a:lnTo>
                      <a:pt x="926" y="727"/>
                    </a:lnTo>
                    <a:lnTo>
                      <a:pt x="1016" y="723"/>
                    </a:lnTo>
                    <a:lnTo>
                      <a:pt x="1016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ṥḻiďè">
                <a:extLst>
                  <a:ext uri="{FF2B5EF4-FFF2-40B4-BE49-F238E27FC236}">
                    <a16:creationId xmlns="" xmlns:a16="http://schemas.microsoft.com/office/drawing/2014/main" id="{6B520202-A7FC-4F66-A1C1-190FD1BEF999}"/>
                  </a:ext>
                </a:extLst>
              </p:cNvPr>
              <p:cNvSpPr/>
              <p:nvPr/>
            </p:nvSpPr>
            <p:spPr bwMode="auto">
              <a:xfrm>
                <a:off x="2025650" y="1773238"/>
                <a:ext cx="1149350" cy="1573212"/>
              </a:xfrm>
              <a:custGeom>
                <a:avLst/>
                <a:gdLst>
                  <a:gd name="T0" fmla="*/ 723 w 724"/>
                  <a:gd name="T1" fmla="*/ 568 h 991"/>
                  <a:gd name="T2" fmla="*/ 723 w 724"/>
                  <a:gd name="T3" fmla="*/ 452 h 991"/>
                  <a:gd name="T4" fmla="*/ 707 w 724"/>
                  <a:gd name="T5" fmla="*/ 419 h 991"/>
                  <a:gd name="T6" fmla="*/ 685 w 724"/>
                  <a:gd name="T7" fmla="*/ 408 h 991"/>
                  <a:gd name="T8" fmla="*/ 668 w 724"/>
                  <a:gd name="T9" fmla="*/ 414 h 991"/>
                  <a:gd name="T10" fmla="*/ 621 w 724"/>
                  <a:gd name="T11" fmla="*/ 445 h 991"/>
                  <a:gd name="T12" fmla="*/ 565 w 724"/>
                  <a:gd name="T13" fmla="*/ 468 h 991"/>
                  <a:gd name="T14" fmla="*/ 528 w 724"/>
                  <a:gd name="T15" fmla="*/ 474 h 991"/>
                  <a:gd name="T16" fmla="*/ 503 w 724"/>
                  <a:gd name="T17" fmla="*/ 472 h 991"/>
                  <a:gd name="T18" fmla="*/ 470 w 724"/>
                  <a:gd name="T19" fmla="*/ 460 h 991"/>
                  <a:gd name="T20" fmla="*/ 445 w 724"/>
                  <a:gd name="T21" fmla="*/ 439 h 991"/>
                  <a:gd name="T22" fmla="*/ 426 w 724"/>
                  <a:gd name="T23" fmla="*/ 411 h 991"/>
                  <a:gd name="T24" fmla="*/ 417 w 724"/>
                  <a:gd name="T25" fmla="*/ 379 h 991"/>
                  <a:gd name="T26" fmla="*/ 415 w 724"/>
                  <a:gd name="T27" fmla="*/ 356 h 991"/>
                  <a:gd name="T28" fmla="*/ 419 w 724"/>
                  <a:gd name="T29" fmla="*/ 324 h 991"/>
                  <a:gd name="T30" fmla="*/ 431 w 724"/>
                  <a:gd name="T31" fmla="*/ 292 h 991"/>
                  <a:gd name="T32" fmla="*/ 452 w 724"/>
                  <a:gd name="T33" fmla="*/ 266 h 991"/>
                  <a:gd name="T34" fmla="*/ 479 w 724"/>
                  <a:gd name="T35" fmla="*/ 246 h 991"/>
                  <a:gd name="T36" fmla="*/ 516 w 724"/>
                  <a:gd name="T37" fmla="*/ 236 h 991"/>
                  <a:gd name="T38" fmla="*/ 544 w 724"/>
                  <a:gd name="T39" fmla="*/ 236 h 991"/>
                  <a:gd name="T40" fmla="*/ 580 w 724"/>
                  <a:gd name="T41" fmla="*/ 242 h 991"/>
                  <a:gd name="T42" fmla="*/ 658 w 724"/>
                  <a:gd name="T43" fmla="*/ 278 h 991"/>
                  <a:gd name="T44" fmla="*/ 686 w 724"/>
                  <a:gd name="T45" fmla="*/ 288 h 991"/>
                  <a:gd name="T46" fmla="*/ 693 w 724"/>
                  <a:gd name="T47" fmla="*/ 287 h 991"/>
                  <a:gd name="T48" fmla="*/ 703 w 724"/>
                  <a:gd name="T49" fmla="*/ 271 h 991"/>
                  <a:gd name="T50" fmla="*/ 713 w 724"/>
                  <a:gd name="T51" fmla="*/ 221 h 991"/>
                  <a:gd name="T52" fmla="*/ 717 w 724"/>
                  <a:gd name="T53" fmla="*/ 78 h 991"/>
                  <a:gd name="T54" fmla="*/ 84 w 724"/>
                  <a:gd name="T55" fmla="*/ 0 h 991"/>
                  <a:gd name="T56" fmla="*/ 36 w 724"/>
                  <a:gd name="T57" fmla="*/ 13 h 991"/>
                  <a:gd name="T58" fmla="*/ 7 w 724"/>
                  <a:gd name="T59" fmla="*/ 45 h 991"/>
                  <a:gd name="T60" fmla="*/ 0 w 724"/>
                  <a:gd name="T61" fmla="*/ 74 h 991"/>
                  <a:gd name="T62" fmla="*/ 74 w 724"/>
                  <a:gd name="T63" fmla="*/ 714 h 991"/>
                  <a:gd name="T64" fmla="*/ 176 w 724"/>
                  <a:gd name="T65" fmla="*/ 714 h 991"/>
                  <a:gd name="T66" fmla="*/ 270 w 724"/>
                  <a:gd name="T67" fmla="*/ 723 h 991"/>
                  <a:gd name="T68" fmla="*/ 312 w 724"/>
                  <a:gd name="T69" fmla="*/ 738 h 991"/>
                  <a:gd name="T70" fmla="*/ 317 w 724"/>
                  <a:gd name="T71" fmla="*/ 745 h 991"/>
                  <a:gd name="T72" fmla="*/ 317 w 724"/>
                  <a:gd name="T73" fmla="*/ 760 h 991"/>
                  <a:gd name="T74" fmla="*/ 296 w 724"/>
                  <a:gd name="T75" fmla="*/ 786 h 991"/>
                  <a:gd name="T76" fmla="*/ 277 w 724"/>
                  <a:gd name="T77" fmla="*/ 819 h 991"/>
                  <a:gd name="T78" fmla="*/ 268 w 724"/>
                  <a:gd name="T79" fmla="*/ 861 h 991"/>
                  <a:gd name="T80" fmla="*/ 268 w 724"/>
                  <a:gd name="T81" fmla="*/ 892 h 991"/>
                  <a:gd name="T82" fmla="*/ 277 w 724"/>
                  <a:gd name="T83" fmla="*/ 927 h 991"/>
                  <a:gd name="T84" fmla="*/ 295 w 724"/>
                  <a:gd name="T85" fmla="*/ 955 h 991"/>
                  <a:gd name="T86" fmla="*/ 319 w 724"/>
                  <a:gd name="T87" fmla="*/ 974 h 991"/>
                  <a:gd name="T88" fmla="*/ 347 w 724"/>
                  <a:gd name="T89" fmla="*/ 987 h 991"/>
                  <a:gd name="T90" fmla="*/ 376 w 724"/>
                  <a:gd name="T91" fmla="*/ 991 h 991"/>
                  <a:gd name="T92" fmla="*/ 417 w 724"/>
                  <a:gd name="T93" fmla="*/ 984 h 991"/>
                  <a:gd name="T94" fmla="*/ 443 w 724"/>
                  <a:gd name="T95" fmla="*/ 972 h 991"/>
                  <a:gd name="T96" fmla="*/ 464 w 724"/>
                  <a:gd name="T97" fmla="*/ 952 h 991"/>
                  <a:gd name="T98" fmla="*/ 479 w 724"/>
                  <a:gd name="T99" fmla="*/ 925 h 991"/>
                  <a:gd name="T100" fmla="*/ 484 w 724"/>
                  <a:gd name="T101" fmla="*/ 892 h 991"/>
                  <a:gd name="T102" fmla="*/ 482 w 724"/>
                  <a:gd name="T103" fmla="*/ 862 h 991"/>
                  <a:gd name="T104" fmla="*/ 471 w 724"/>
                  <a:gd name="T105" fmla="*/ 828 h 991"/>
                  <a:gd name="T106" fmla="*/ 439 w 724"/>
                  <a:gd name="T107" fmla="*/ 777 h 991"/>
                  <a:gd name="T108" fmla="*/ 431 w 724"/>
                  <a:gd name="T109" fmla="*/ 756 h 991"/>
                  <a:gd name="T110" fmla="*/ 432 w 724"/>
                  <a:gd name="T111" fmla="*/ 746 h 991"/>
                  <a:gd name="T112" fmla="*/ 445 w 724"/>
                  <a:gd name="T113" fmla="*/ 731 h 991"/>
                  <a:gd name="T114" fmla="*/ 484 w 724"/>
                  <a:gd name="T115" fmla="*/ 717 h 991"/>
                  <a:gd name="T116" fmla="*/ 565 w 724"/>
                  <a:gd name="T117" fmla="*/ 712 h 991"/>
                  <a:gd name="T118" fmla="*/ 718 w 724"/>
                  <a:gd name="T119" fmla="*/ 718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4" h="991">
                    <a:moveTo>
                      <a:pt x="718" y="718"/>
                    </a:moveTo>
                    <a:lnTo>
                      <a:pt x="718" y="718"/>
                    </a:lnTo>
                    <a:lnTo>
                      <a:pt x="723" y="568"/>
                    </a:lnTo>
                    <a:lnTo>
                      <a:pt x="724" y="467"/>
                    </a:lnTo>
                    <a:lnTo>
                      <a:pt x="724" y="467"/>
                    </a:lnTo>
                    <a:lnTo>
                      <a:pt x="723" y="452"/>
                    </a:lnTo>
                    <a:lnTo>
                      <a:pt x="720" y="438"/>
                    </a:lnTo>
                    <a:lnTo>
                      <a:pt x="714" y="428"/>
                    </a:lnTo>
                    <a:lnTo>
                      <a:pt x="707" y="419"/>
                    </a:lnTo>
                    <a:lnTo>
                      <a:pt x="700" y="412"/>
                    </a:lnTo>
                    <a:lnTo>
                      <a:pt x="693" y="410"/>
                    </a:lnTo>
                    <a:lnTo>
                      <a:pt x="685" y="408"/>
                    </a:lnTo>
                    <a:lnTo>
                      <a:pt x="678" y="410"/>
                    </a:lnTo>
                    <a:lnTo>
                      <a:pt x="678" y="410"/>
                    </a:lnTo>
                    <a:lnTo>
                      <a:pt x="668" y="414"/>
                    </a:lnTo>
                    <a:lnTo>
                      <a:pt x="656" y="422"/>
                    </a:lnTo>
                    <a:lnTo>
                      <a:pt x="639" y="433"/>
                    </a:lnTo>
                    <a:lnTo>
                      <a:pt x="621" y="445"/>
                    </a:lnTo>
                    <a:lnTo>
                      <a:pt x="600" y="456"/>
                    </a:lnTo>
                    <a:lnTo>
                      <a:pt x="577" y="465"/>
                    </a:lnTo>
                    <a:lnTo>
                      <a:pt x="565" y="468"/>
                    </a:lnTo>
                    <a:lnTo>
                      <a:pt x="554" y="471"/>
                    </a:lnTo>
                    <a:lnTo>
                      <a:pt x="541" y="474"/>
                    </a:lnTo>
                    <a:lnTo>
                      <a:pt x="528" y="474"/>
                    </a:lnTo>
                    <a:lnTo>
                      <a:pt x="528" y="474"/>
                    </a:lnTo>
                    <a:lnTo>
                      <a:pt x="516" y="474"/>
                    </a:lnTo>
                    <a:lnTo>
                      <a:pt x="503" y="472"/>
                    </a:lnTo>
                    <a:lnTo>
                      <a:pt x="491" y="470"/>
                    </a:lnTo>
                    <a:lnTo>
                      <a:pt x="479" y="465"/>
                    </a:lnTo>
                    <a:lnTo>
                      <a:pt x="470" y="460"/>
                    </a:lnTo>
                    <a:lnTo>
                      <a:pt x="460" y="454"/>
                    </a:lnTo>
                    <a:lnTo>
                      <a:pt x="452" y="447"/>
                    </a:lnTo>
                    <a:lnTo>
                      <a:pt x="445" y="439"/>
                    </a:lnTo>
                    <a:lnTo>
                      <a:pt x="438" y="431"/>
                    </a:lnTo>
                    <a:lnTo>
                      <a:pt x="432" y="421"/>
                    </a:lnTo>
                    <a:lnTo>
                      <a:pt x="426" y="411"/>
                    </a:lnTo>
                    <a:lnTo>
                      <a:pt x="422" y="401"/>
                    </a:lnTo>
                    <a:lnTo>
                      <a:pt x="419" y="390"/>
                    </a:lnTo>
                    <a:lnTo>
                      <a:pt x="417" y="379"/>
                    </a:lnTo>
                    <a:lnTo>
                      <a:pt x="415" y="369"/>
                    </a:lnTo>
                    <a:lnTo>
                      <a:pt x="415" y="356"/>
                    </a:lnTo>
                    <a:lnTo>
                      <a:pt x="415" y="356"/>
                    </a:lnTo>
                    <a:lnTo>
                      <a:pt x="415" y="345"/>
                    </a:lnTo>
                    <a:lnTo>
                      <a:pt x="417" y="334"/>
                    </a:lnTo>
                    <a:lnTo>
                      <a:pt x="419" y="324"/>
                    </a:lnTo>
                    <a:lnTo>
                      <a:pt x="422" y="313"/>
                    </a:lnTo>
                    <a:lnTo>
                      <a:pt x="426" y="302"/>
                    </a:lnTo>
                    <a:lnTo>
                      <a:pt x="431" y="292"/>
                    </a:lnTo>
                    <a:lnTo>
                      <a:pt x="436" y="284"/>
                    </a:lnTo>
                    <a:lnTo>
                      <a:pt x="443" y="274"/>
                    </a:lnTo>
                    <a:lnTo>
                      <a:pt x="452" y="266"/>
                    </a:lnTo>
                    <a:lnTo>
                      <a:pt x="460" y="259"/>
                    </a:lnTo>
                    <a:lnTo>
                      <a:pt x="468" y="252"/>
                    </a:lnTo>
                    <a:lnTo>
                      <a:pt x="479" y="246"/>
                    </a:lnTo>
                    <a:lnTo>
                      <a:pt x="491" y="242"/>
                    </a:lnTo>
                    <a:lnTo>
                      <a:pt x="503" y="239"/>
                    </a:lnTo>
                    <a:lnTo>
                      <a:pt x="516" y="236"/>
                    </a:lnTo>
                    <a:lnTo>
                      <a:pt x="531" y="235"/>
                    </a:lnTo>
                    <a:lnTo>
                      <a:pt x="531" y="235"/>
                    </a:lnTo>
                    <a:lnTo>
                      <a:pt x="544" y="236"/>
                    </a:lnTo>
                    <a:lnTo>
                      <a:pt x="556" y="238"/>
                    </a:lnTo>
                    <a:lnTo>
                      <a:pt x="569" y="239"/>
                    </a:lnTo>
                    <a:lnTo>
                      <a:pt x="580" y="242"/>
                    </a:lnTo>
                    <a:lnTo>
                      <a:pt x="602" y="250"/>
                    </a:lnTo>
                    <a:lnTo>
                      <a:pt x="622" y="260"/>
                    </a:lnTo>
                    <a:lnTo>
                      <a:pt x="658" y="278"/>
                    </a:lnTo>
                    <a:lnTo>
                      <a:pt x="674" y="285"/>
                    </a:lnTo>
                    <a:lnTo>
                      <a:pt x="679" y="287"/>
                    </a:lnTo>
                    <a:lnTo>
                      <a:pt x="686" y="288"/>
                    </a:lnTo>
                    <a:lnTo>
                      <a:pt x="686" y="288"/>
                    </a:lnTo>
                    <a:lnTo>
                      <a:pt x="691" y="288"/>
                    </a:lnTo>
                    <a:lnTo>
                      <a:pt x="693" y="287"/>
                    </a:lnTo>
                    <a:lnTo>
                      <a:pt x="696" y="285"/>
                    </a:lnTo>
                    <a:lnTo>
                      <a:pt x="699" y="281"/>
                    </a:lnTo>
                    <a:lnTo>
                      <a:pt x="703" y="271"/>
                    </a:lnTo>
                    <a:lnTo>
                      <a:pt x="707" y="257"/>
                    </a:lnTo>
                    <a:lnTo>
                      <a:pt x="710" y="240"/>
                    </a:lnTo>
                    <a:lnTo>
                      <a:pt x="713" y="221"/>
                    </a:lnTo>
                    <a:lnTo>
                      <a:pt x="716" y="175"/>
                    </a:lnTo>
                    <a:lnTo>
                      <a:pt x="716" y="126"/>
                    </a:lnTo>
                    <a:lnTo>
                      <a:pt x="717" y="78"/>
                    </a:lnTo>
                    <a:lnTo>
                      <a:pt x="717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67" y="1"/>
                    </a:lnTo>
                    <a:lnTo>
                      <a:pt x="52" y="6"/>
                    </a:lnTo>
                    <a:lnTo>
                      <a:pt x="36" y="13"/>
                    </a:lnTo>
                    <a:lnTo>
                      <a:pt x="25" y="21"/>
                    </a:lnTo>
                    <a:lnTo>
                      <a:pt x="14" y="32"/>
                    </a:lnTo>
                    <a:lnTo>
                      <a:pt x="7" y="45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74" y="714"/>
                    </a:lnTo>
                    <a:lnTo>
                      <a:pt x="123" y="713"/>
                    </a:lnTo>
                    <a:lnTo>
                      <a:pt x="176" y="714"/>
                    </a:lnTo>
                    <a:lnTo>
                      <a:pt x="176" y="714"/>
                    </a:lnTo>
                    <a:lnTo>
                      <a:pt x="226" y="717"/>
                    </a:lnTo>
                    <a:lnTo>
                      <a:pt x="249" y="720"/>
                    </a:lnTo>
                    <a:lnTo>
                      <a:pt x="270" y="723"/>
                    </a:lnTo>
                    <a:lnTo>
                      <a:pt x="287" y="727"/>
                    </a:lnTo>
                    <a:lnTo>
                      <a:pt x="302" y="732"/>
                    </a:lnTo>
                    <a:lnTo>
                      <a:pt x="312" y="738"/>
                    </a:lnTo>
                    <a:lnTo>
                      <a:pt x="315" y="742"/>
                    </a:lnTo>
                    <a:lnTo>
                      <a:pt x="317" y="745"/>
                    </a:lnTo>
                    <a:lnTo>
                      <a:pt x="317" y="745"/>
                    </a:lnTo>
                    <a:lnTo>
                      <a:pt x="319" y="751"/>
                    </a:lnTo>
                    <a:lnTo>
                      <a:pt x="319" y="755"/>
                    </a:lnTo>
                    <a:lnTo>
                      <a:pt x="317" y="760"/>
                    </a:lnTo>
                    <a:lnTo>
                      <a:pt x="315" y="765"/>
                    </a:lnTo>
                    <a:lnTo>
                      <a:pt x="306" y="774"/>
                    </a:lnTo>
                    <a:lnTo>
                      <a:pt x="296" y="786"/>
                    </a:lnTo>
                    <a:lnTo>
                      <a:pt x="287" y="800"/>
                    </a:lnTo>
                    <a:lnTo>
                      <a:pt x="282" y="809"/>
                    </a:lnTo>
                    <a:lnTo>
                      <a:pt x="277" y="819"/>
                    </a:lnTo>
                    <a:lnTo>
                      <a:pt x="274" y="832"/>
                    </a:lnTo>
                    <a:lnTo>
                      <a:pt x="271" y="844"/>
                    </a:lnTo>
                    <a:lnTo>
                      <a:pt x="268" y="861"/>
                    </a:lnTo>
                    <a:lnTo>
                      <a:pt x="268" y="878"/>
                    </a:lnTo>
                    <a:lnTo>
                      <a:pt x="268" y="878"/>
                    </a:lnTo>
                    <a:lnTo>
                      <a:pt x="268" y="892"/>
                    </a:lnTo>
                    <a:lnTo>
                      <a:pt x="271" y="904"/>
                    </a:lnTo>
                    <a:lnTo>
                      <a:pt x="274" y="917"/>
                    </a:lnTo>
                    <a:lnTo>
                      <a:pt x="277" y="927"/>
                    </a:lnTo>
                    <a:lnTo>
                      <a:pt x="282" y="938"/>
                    </a:lnTo>
                    <a:lnTo>
                      <a:pt x="288" y="946"/>
                    </a:lnTo>
                    <a:lnTo>
                      <a:pt x="295" y="955"/>
                    </a:lnTo>
                    <a:lnTo>
                      <a:pt x="302" y="962"/>
                    </a:lnTo>
                    <a:lnTo>
                      <a:pt x="310" y="969"/>
                    </a:lnTo>
                    <a:lnTo>
                      <a:pt x="319" y="974"/>
                    </a:lnTo>
                    <a:lnTo>
                      <a:pt x="327" y="980"/>
                    </a:lnTo>
                    <a:lnTo>
                      <a:pt x="337" y="983"/>
                    </a:lnTo>
                    <a:lnTo>
                      <a:pt x="347" y="987"/>
                    </a:lnTo>
                    <a:lnTo>
                      <a:pt x="356" y="988"/>
                    </a:lnTo>
                    <a:lnTo>
                      <a:pt x="366" y="990"/>
                    </a:lnTo>
                    <a:lnTo>
                      <a:pt x="376" y="991"/>
                    </a:lnTo>
                    <a:lnTo>
                      <a:pt x="397" y="990"/>
                    </a:lnTo>
                    <a:lnTo>
                      <a:pt x="407" y="987"/>
                    </a:lnTo>
                    <a:lnTo>
                      <a:pt x="417" y="984"/>
                    </a:lnTo>
                    <a:lnTo>
                      <a:pt x="425" y="981"/>
                    </a:lnTo>
                    <a:lnTo>
                      <a:pt x="435" y="977"/>
                    </a:lnTo>
                    <a:lnTo>
                      <a:pt x="443" y="972"/>
                    </a:lnTo>
                    <a:lnTo>
                      <a:pt x="450" y="966"/>
                    </a:lnTo>
                    <a:lnTo>
                      <a:pt x="458" y="959"/>
                    </a:lnTo>
                    <a:lnTo>
                      <a:pt x="464" y="952"/>
                    </a:lnTo>
                    <a:lnTo>
                      <a:pt x="470" y="944"/>
                    </a:lnTo>
                    <a:lnTo>
                      <a:pt x="475" y="935"/>
                    </a:lnTo>
                    <a:lnTo>
                      <a:pt x="479" y="925"/>
                    </a:lnTo>
                    <a:lnTo>
                      <a:pt x="482" y="914"/>
                    </a:lnTo>
                    <a:lnTo>
                      <a:pt x="484" y="904"/>
                    </a:lnTo>
                    <a:lnTo>
                      <a:pt x="484" y="892"/>
                    </a:lnTo>
                    <a:lnTo>
                      <a:pt x="484" y="892"/>
                    </a:lnTo>
                    <a:lnTo>
                      <a:pt x="484" y="876"/>
                    </a:lnTo>
                    <a:lnTo>
                      <a:pt x="482" y="862"/>
                    </a:lnTo>
                    <a:lnTo>
                      <a:pt x="479" y="850"/>
                    </a:lnTo>
                    <a:lnTo>
                      <a:pt x="475" y="837"/>
                    </a:lnTo>
                    <a:lnTo>
                      <a:pt x="471" y="828"/>
                    </a:lnTo>
                    <a:lnTo>
                      <a:pt x="467" y="818"/>
                    </a:lnTo>
                    <a:lnTo>
                      <a:pt x="457" y="802"/>
                    </a:lnTo>
                    <a:lnTo>
                      <a:pt x="439" y="777"/>
                    </a:lnTo>
                    <a:lnTo>
                      <a:pt x="433" y="767"/>
                    </a:lnTo>
                    <a:lnTo>
                      <a:pt x="431" y="762"/>
                    </a:lnTo>
                    <a:lnTo>
                      <a:pt x="431" y="756"/>
                    </a:lnTo>
                    <a:lnTo>
                      <a:pt x="431" y="756"/>
                    </a:lnTo>
                    <a:lnTo>
                      <a:pt x="431" y="751"/>
                    </a:lnTo>
                    <a:lnTo>
                      <a:pt x="432" y="746"/>
                    </a:lnTo>
                    <a:lnTo>
                      <a:pt x="433" y="742"/>
                    </a:lnTo>
                    <a:lnTo>
                      <a:pt x="436" y="738"/>
                    </a:lnTo>
                    <a:lnTo>
                      <a:pt x="445" y="731"/>
                    </a:lnTo>
                    <a:lnTo>
                      <a:pt x="454" y="725"/>
                    </a:lnTo>
                    <a:lnTo>
                      <a:pt x="468" y="721"/>
                    </a:lnTo>
                    <a:lnTo>
                      <a:pt x="484" y="717"/>
                    </a:lnTo>
                    <a:lnTo>
                      <a:pt x="502" y="714"/>
                    </a:lnTo>
                    <a:lnTo>
                      <a:pt x="521" y="713"/>
                    </a:lnTo>
                    <a:lnTo>
                      <a:pt x="565" y="712"/>
                    </a:lnTo>
                    <a:lnTo>
                      <a:pt x="614" y="713"/>
                    </a:lnTo>
                    <a:lnTo>
                      <a:pt x="718" y="718"/>
                    </a:lnTo>
                    <a:lnTo>
                      <a:pt x="718" y="718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ṣ1iḓé">
                <a:extLst>
                  <a:ext uri="{FF2B5EF4-FFF2-40B4-BE49-F238E27FC236}">
                    <a16:creationId xmlns="" xmlns:a16="http://schemas.microsoft.com/office/drawing/2014/main" id="{90B6129A-D644-49F6-966C-C019D591E885}"/>
                  </a:ext>
                </a:extLst>
              </p:cNvPr>
              <p:cNvSpPr/>
              <p:nvPr/>
            </p:nvSpPr>
            <p:spPr bwMode="auto">
              <a:xfrm>
                <a:off x="2025650" y="5175250"/>
                <a:ext cx="1549400" cy="1149350"/>
              </a:xfrm>
              <a:custGeom>
                <a:avLst/>
                <a:gdLst>
                  <a:gd name="T0" fmla="*/ 0 w 976"/>
                  <a:gd name="T1" fmla="*/ 649 h 724"/>
                  <a:gd name="T2" fmla="*/ 7 w 976"/>
                  <a:gd name="T3" fmla="*/ 678 h 724"/>
                  <a:gd name="T4" fmla="*/ 38 w 976"/>
                  <a:gd name="T5" fmla="*/ 711 h 724"/>
                  <a:gd name="T6" fmla="*/ 84 w 976"/>
                  <a:gd name="T7" fmla="*/ 724 h 724"/>
                  <a:gd name="T8" fmla="*/ 716 w 976"/>
                  <a:gd name="T9" fmla="*/ 649 h 724"/>
                  <a:gd name="T10" fmla="*/ 713 w 976"/>
                  <a:gd name="T11" fmla="*/ 471 h 724"/>
                  <a:gd name="T12" fmla="*/ 720 w 976"/>
                  <a:gd name="T13" fmla="*/ 414 h 724"/>
                  <a:gd name="T14" fmla="*/ 735 w 976"/>
                  <a:gd name="T15" fmla="*/ 383 h 724"/>
                  <a:gd name="T16" fmla="*/ 748 w 976"/>
                  <a:gd name="T17" fmla="*/ 379 h 724"/>
                  <a:gd name="T18" fmla="*/ 759 w 976"/>
                  <a:gd name="T19" fmla="*/ 380 h 724"/>
                  <a:gd name="T20" fmla="*/ 784 w 976"/>
                  <a:gd name="T21" fmla="*/ 404 h 724"/>
                  <a:gd name="T22" fmla="*/ 814 w 976"/>
                  <a:gd name="T23" fmla="*/ 429 h 724"/>
                  <a:gd name="T24" fmla="*/ 847 w 976"/>
                  <a:gd name="T25" fmla="*/ 443 h 724"/>
                  <a:gd name="T26" fmla="*/ 892 w 976"/>
                  <a:gd name="T27" fmla="*/ 447 h 724"/>
                  <a:gd name="T28" fmla="*/ 909 w 976"/>
                  <a:gd name="T29" fmla="*/ 444 h 724"/>
                  <a:gd name="T30" fmla="*/ 938 w 976"/>
                  <a:gd name="T31" fmla="*/ 430 h 724"/>
                  <a:gd name="T32" fmla="*/ 967 w 976"/>
                  <a:gd name="T33" fmla="*/ 391 h 724"/>
                  <a:gd name="T34" fmla="*/ 976 w 976"/>
                  <a:gd name="T35" fmla="*/ 342 h 724"/>
                  <a:gd name="T36" fmla="*/ 965 w 976"/>
                  <a:gd name="T37" fmla="*/ 293 h 724"/>
                  <a:gd name="T38" fmla="*/ 932 w 976"/>
                  <a:gd name="T39" fmla="*/ 256 h 724"/>
                  <a:gd name="T40" fmla="*/ 918 w 976"/>
                  <a:gd name="T41" fmla="*/ 247 h 724"/>
                  <a:gd name="T42" fmla="*/ 867 w 976"/>
                  <a:gd name="T43" fmla="*/ 239 h 724"/>
                  <a:gd name="T44" fmla="*/ 821 w 976"/>
                  <a:gd name="T45" fmla="*/ 249 h 724"/>
                  <a:gd name="T46" fmla="*/ 772 w 976"/>
                  <a:gd name="T47" fmla="*/ 263 h 724"/>
                  <a:gd name="T48" fmla="*/ 748 w 976"/>
                  <a:gd name="T49" fmla="*/ 259 h 724"/>
                  <a:gd name="T50" fmla="*/ 728 w 976"/>
                  <a:gd name="T51" fmla="*/ 232 h 724"/>
                  <a:gd name="T52" fmla="*/ 718 w 976"/>
                  <a:gd name="T53" fmla="*/ 197 h 724"/>
                  <a:gd name="T54" fmla="*/ 712 w 976"/>
                  <a:gd name="T55" fmla="*/ 68 h 724"/>
                  <a:gd name="T56" fmla="*/ 565 w 976"/>
                  <a:gd name="T57" fmla="*/ 1 h 724"/>
                  <a:gd name="T58" fmla="*/ 452 w 976"/>
                  <a:gd name="T59" fmla="*/ 1 h 724"/>
                  <a:gd name="T60" fmla="*/ 419 w 976"/>
                  <a:gd name="T61" fmla="*/ 15 h 724"/>
                  <a:gd name="T62" fmla="*/ 408 w 976"/>
                  <a:gd name="T63" fmla="*/ 38 h 724"/>
                  <a:gd name="T64" fmla="*/ 415 w 976"/>
                  <a:gd name="T65" fmla="*/ 54 h 724"/>
                  <a:gd name="T66" fmla="*/ 445 w 976"/>
                  <a:gd name="T67" fmla="*/ 103 h 724"/>
                  <a:gd name="T68" fmla="*/ 470 w 976"/>
                  <a:gd name="T69" fmla="*/ 159 h 724"/>
                  <a:gd name="T70" fmla="*/ 475 w 976"/>
                  <a:gd name="T71" fmla="*/ 194 h 724"/>
                  <a:gd name="T72" fmla="*/ 472 w 976"/>
                  <a:gd name="T73" fmla="*/ 221 h 724"/>
                  <a:gd name="T74" fmla="*/ 461 w 976"/>
                  <a:gd name="T75" fmla="*/ 254 h 724"/>
                  <a:gd name="T76" fmla="*/ 439 w 976"/>
                  <a:gd name="T77" fmla="*/ 279 h 724"/>
                  <a:gd name="T78" fmla="*/ 412 w 976"/>
                  <a:gd name="T79" fmla="*/ 296 h 724"/>
                  <a:gd name="T80" fmla="*/ 380 w 976"/>
                  <a:gd name="T81" fmla="*/ 306 h 724"/>
                  <a:gd name="T82" fmla="*/ 358 w 976"/>
                  <a:gd name="T83" fmla="*/ 309 h 724"/>
                  <a:gd name="T84" fmla="*/ 324 w 976"/>
                  <a:gd name="T85" fmla="*/ 305 h 724"/>
                  <a:gd name="T86" fmla="*/ 294 w 976"/>
                  <a:gd name="T87" fmla="*/ 293 h 724"/>
                  <a:gd name="T88" fmla="*/ 267 w 976"/>
                  <a:gd name="T89" fmla="*/ 272 h 724"/>
                  <a:gd name="T90" fmla="*/ 247 w 976"/>
                  <a:gd name="T91" fmla="*/ 245 h 724"/>
                  <a:gd name="T92" fmla="*/ 236 w 976"/>
                  <a:gd name="T93" fmla="*/ 207 h 724"/>
                  <a:gd name="T94" fmla="*/ 236 w 976"/>
                  <a:gd name="T95" fmla="*/ 180 h 724"/>
                  <a:gd name="T96" fmla="*/ 243 w 976"/>
                  <a:gd name="T97" fmla="*/ 144 h 724"/>
                  <a:gd name="T98" fmla="*/ 278 w 976"/>
                  <a:gd name="T99" fmla="*/ 66 h 724"/>
                  <a:gd name="T100" fmla="*/ 289 w 976"/>
                  <a:gd name="T101" fmla="*/ 38 h 724"/>
                  <a:gd name="T102" fmla="*/ 288 w 976"/>
                  <a:gd name="T103" fmla="*/ 31 h 724"/>
                  <a:gd name="T104" fmla="*/ 271 w 976"/>
                  <a:gd name="T105" fmla="*/ 19 h 724"/>
                  <a:gd name="T106" fmla="*/ 221 w 976"/>
                  <a:gd name="T107" fmla="*/ 11 h 724"/>
                  <a:gd name="T108" fmla="*/ 78 w 976"/>
                  <a:gd name="T109" fmla="*/ 7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6" h="724">
                    <a:moveTo>
                      <a:pt x="0" y="7"/>
                    </a:moveTo>
                    <a:lnTo>
                      <a:pt x="0" y="649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" y="664"/>
                    </a:lnTo>
                    <a:lnTo>
                      <a:pt x="7" y="678"/>
                    </a:lnTo>
                    <a:lnTo>
                      <a:pt x="14" y="690"/>
                    </a:lnTo>
                    <a:lnTo>
                      <a:pt x="25" y="702"/>
                    </a:lnTo>
                    <a:lnTo>
                      <a:pt x="38" y="711"/>
                    </a:lnTo>
                    <a:lnTo>
                      <a:pt x="52" y="717"/>
                    </a:lnTo>
                    <a:lnTo>
                      <a:pt x="67" y="723"/>
                    </a:lnTo>
                    <a:lnTo>
                      <a:pt x="84" y="724"/>
                    </a:lnTo>
                    <a:lnTo>
                      <a:pt x="717" y="724"/>
                    </a:lnTo>
                    <a:lnTo>
                      <a:pt x="717" y="724"/>
                    </a:lnTo>
                    <a:lnTo>
                      <a:pt x="716" y="649"/>
                    </a:lnTo>
                    <a:lnTo>
                      <a:pt x="714" y="580"/>
                    </a:lnTo>
                    <a:lnTo>
                      <a:pt x="713" y="521"/>
                    </a:lnTo>
                    <a:lnTo>
                      <a:pt x="713" y="471"/>
                    </a:lnTo>
                    <a:lnTo>
                      <a:pt x="714" y="449"/>
                    </a:lnTo>
                    <a:lnTo>
                      <a:pt x="716" y="430"/>
                    </a:lnTo>
                    <a:lnTo>
                      <a:pt x="720" y="414"/>
                    </a:lnTo>
                    <a:lnTo>
                      <a:pt x="723" y="401"/>
                    </a:lnTo>
                    <a:lnTo>
                      <a:pt x="728" y="390"/>
                    </a:lnTo>
                    <a:lnTo>
                      <a:pt x="735" y="383"/>
                    </a:lnTo>
                    <a:lnTo>
                      <a:pt x="739" y="382"/>
                    </a:lnTo>
                    <a:lnTo>
                      <a:pt x="744" y="380"/>
                    </a:lnTo>
                    <a:lnTo>
                      <a:pt x="748" y="379"/>
                    </a:lnTo>
                    <a:lnTo>
                      <a:pt x="753" y="379"/>
                    </a:lnTo>
                    <a:lnTo>
                      <a:pt x="753" y="379"/>
                    </a:lnTo>
                    <a:lnTo>
                      <a:pt x="759" y="380"/>
                    </a:lnTo>
                    <a:lnTo>
                      <a:pt x="763" y="383"/>
                    </a:lnTo>
                    <a:lnTo>
                      <a:pt x="773" y="391"/>
                    </a:lnTo>
                    <a:lnTo>
                      <a:pt x="784" y="404"/>
                    </a:lnTo>
                    <a:lnTo>
                      <a:pt x="798" y="416"/>
                    </a:lnTo>
                    <a:lnTo>
                      <a:pt x="805" y="422"/>
                    </a:lnTo>
                    <a:lnTo>
                      <a:pt x="814" y="429"/>
                    </a:lnTo>
                    <a:lnTo>
                      <a:pt x="823" y="435"/>
                    </a:lnTo>
                    <a:lnTo>
                      <a:pt x="835" y="439"/>
                    </a:lnTo>
                    <a:lnTo>
                      <a:pt x="847" y="443"/>
                    </a:lnTo>
                    <a:lnTo>
                      <a:pt x="860" y="446"/>
                    </a:lnTo>
                    <a:lnTo>
                      <a:pt x="875" y="447"/>
                    </a:lnTo>
                    <a:lnTo>
                      <a:pt x="892" y="447"/>
                    </a:lnTo>
                    <a:lnTo>
                      <a:pt x="892" y="447"/>
                    </a:lnTo>
                    <a:lnTo>
                      <a:pt x="900" y="446"/>
                    </a:lnTo>
                    <a:lnTo>
                      <a:pt x="909" y="444"/>
                    </a:lnTo>
                    <a:lnTo>
                      <a:pt x="917" y="442"/>
                    </a:lnTo>
                    <a:lnTo>
                      <a:pt x="925" y="439"/>
                    </a:lnTo>
                    <a:lnTo>
                      <a:pt x="938" y="430"/>
                    </a:lnTo>
                    <a:lnTo>
                      <a:pt x="951" y="419"/>
                    </a:lnTo>
                    <a:lnTo>
                      <a:pt x="959" y="405"/>
                    </a:lnTo>
                    <a:lnTo>
                      <a:pt x="967" y="391"/>
                    </a:lnTo>
                    <a:lnTo>
                      <a:pt x="972" y="376"/>
                    </a:lnTo>
                    <a:lnTo>
                      <a:pt x="974" y="359"/>
                    </a:lnTo>
                    <a:lnTo>
                      <a:pt x="976" y="342"/>
                    </a:lnTo>
                    <a:lnTo>
                      <a:pt x="974" y="326"/>
                    </a:lnTo>
                    <a:lnTo>
                      <a:pt x="970" y="309"/>
                    </a:lnTo>
                    <a:lnTo>
                      <a:pt x="965" y="293"/>
                    </a:lnTo>
                    <a:lnTo>
                      <a:pt x="956" y="279"/>
                    </a:lnTo>
                    <a:lnTo>
                      <a:pt x="946" y="267"/>
                    </a:lnTo>
                    <a:lnTo>
                      <a:pt x="932" y="256"/>
                    </a:lnTo>
                    <a:lnTo>
                      <a:pt x="925" y="252"/>
                    </a:lnTo>
                    <a:lnTo>
                      <a:pt x="918" y="247"/>
                    </a:lnTo>
                    <a:lnTo>
                      <a:pt x="918" y="247"/>
                    </a:lnTo>
                    <a:lnTo>
                      <a:pt x="900" y="242"/>
                    </a:lnTo>
                    <a:lnTo>
                      <a:pt x="882" y="239"/>
                    </a:lnTo>
                    <a:lnTo>
                      <a:pt x="867" y="239"/>
                    </a:lnTo>
                    <a:lnTo>
                      <a:pt x="850" y="240"/>
                    </a:lnTo>
                    <a:lnTo>
                      <a:pt x="835" y="245"/>
                    </a:lnTo>
                    <a:lnTo>
                      <a:pt x="821" y="249"/>
                    </a:lnTo>
                    <a:lnTo>
                      <a:pt x="794" y="257"/>
                    </a:lnTo>
                    <a:lnTo>
                      <a:pt x="783" y="261"/>
                    </a:lnTo>
                    <a:lnTo>
                      <a:pt x="772" y="263"/>
                    </a:lnTo>
                    <a:lnTo>
                      <a:pt x="762" y="264"/>
                    </a:lnTo>
                    <a:lnTo>
                      <a:pt x="752" y="261"/>
                    </a:lnTo>
                    <a:lnTo>
                      <a:pt x="748" y="259"/>
                    </a:lnTo>
                    <a:lnTo>
                      <a:pt x="744" y="256"/>
                    </a:lnTo>
                    <a:lnTo>
                      <a:pt x="735" y="246"/>
                    </a:lnTo>
                    <a:lnTo>
                      <a:pt x="728" y="232"/>
                    </a:lnTo>
                    <a:lnTo>
                      <a:pt x="723" y="214"/>
                    </a:lnTo>
                    <a:lnTo>
                      <a:pt x="723" y="214"/>
                    </a:lnTo>
                    <a:lnTo>
                      <a:pt x="718" y="197"/>
                    </a:lnTo>
                    <a:lnTo>
                      <a:pt x="716" y="177"/>
                    </a:lnTo>
                    <a:lnTo>
                      <a:pt x="713" y="127"/>
                    </a:lnTo>
                    <a:lnTo>
                      <a:pt x="712" y="68"/>
                    </a:lnTo>
                    <a:lnTo>
                      <a:pt x="713" y="4"/>
                    </a:lnTo>
                    <a:lnTo>
                      <a:pt x="713" y="4"/>
                    </a:lnTo>
                    <a:lnTo>
                      <a:pt x="565" y="1"/>
                    </a:lnTo>
                    <a:lnTo>
                      <a:pt x="468" y="0"/>
                    </a:lnTo>
                    <a:lnTo>
                      <a:pt x="468" y="0"/>
                    </a:lnTo>
                    <a:lnTo>
                      <a:pt x="452" y="1"/>
                    </a:lnTo>
                    <a:lnTo>
                      <a:pt x="439" y="4"/>
                    </a:lnTo>
                    <a:lnTo>
                      <a:pt x="428" y="10"/>
                    </a:lnTo>
                    <a:lnTo>
                      <a:pt x="419" y="15"/>
                    </a:lnTo>
                    <a:lnTo>
                      <a:pt x="414" y="22"/>
                    </a:lnTo>
                    <a:lnTo>
                      <a:pt x="410" y="31"/>
                    </a:lnTo>
                    <a:lnTo>
                      <a:pt x="408" y="38"/>
                    </a:lnTo>
                    <a:lnTo>
                      <a:pt x="410" y="46"/>
                    </a:lnTo>
                    <a:lnTo>
                      <a:pt x="410" y="46"/>
                    </a:lnTo>
                    <a:lnTo>
                      <a:pt x="415" y="54"/>
                    </a:lnTo>
                    <a:lnTo>
                      <a:pt x="424" y="68"/>
                    </a:lnTo>
                    <a:lnTo>
                      <a:pt x="433" y="84"/>
                    </a:lnTo>
                    <a:lnTo>
                      <a:pt x="445" y="103"/>
                    </a:lnTo>
                    <a:lnTo>
                      <a:pt x="456" y="124"/>
                    </a:lnTo>
                    <a:lnTo>
                      <a:pt x="465" y="147"/>
                    </a:lnTo>
                    <a:lnTo>
                      <a:pt x="470" y="159"/>
                    </a:lnTo>
                    <a:lnTo>
                      <a:pt x="472" y="170"/>
                    </a:lnTo>
                    <a:lnTo>
                      <a:pt x="474" y="183"/>
                    </a:lnTo>
                    <a:lnTo>
                      <a:pt x="475" y="194"/>
                    </a:lnTo>
                    <a:lnTo>
                      <a:pt x="475" y="194"/>
                    </a:lnTo>
                    <a:lnTo>
                      <a:pt x="475" y="208"/>
                    </a:lnTo>
                    <a:lnTo>
                      <a:pt x="472" y="221"/>
                    </a:lnTo>
                    <a:lnTo>
                      <a:pt x="470" y="233"/>
                    </a:lnTo>
                    <a:lnTo>
                      <a:pt x="465" y="243"/>
                    </a:lnTo>
                    <a:lnTo>
                      <a:pt x="461" y="254"/>
                    </a:lnTo>
                    <a:lnTo>
                      <a:pt x="454" y="263"/>
                    </a:lnTo>
                    <a:lnTo>
                      <a:pt x="447" y="271"/>
                    </a:lnTo>
                    <a:lnTo>
                      <a:pt x="439" y="279"/>
                    </a:lnTo>
                    <a:lnTo>
                      <a:pt x="431" y="286"/>
                    </a:lnTo>
                    <a:lnTo>
                      <a:pt x="422" y="292"/>
                    </a:lnTo>
                    <a:lnTo>
                      <a:pt x="412" y="296"/>
                    </a:lnTo>
                    <a:lnTo>
                      <a:pt x="401" y="300"/>
                    </a:lnTo>
                    <a:lnTo>
                      <a:pt x="391" y="305"/>
                    </a:lnTo>
                    <a:lnTo>
                      <a:pt x="380" y="306"/>
                    </a:lnTo>
                    <a:lnTo>
                      <a:pt x="369" y="307"/>
                    </a:lnTo>
                    <a:lnTo>
                      <a:pt x="358" y="309"/>
                    </a:lnTo>
                    <a:lnTo>
                      <a:pt x="358" y="309"/>
                    </a:lnTo>
                    <a:lnTo>
                      <a:pt x="347" y="307"/>
                    </a:lnTo>
                    <a:lnTo>
                      <a:pt x="335" y="307"/>
                    </a:lnTo>
                    <a:lnTo>
                      <a:pt x="324" y="305"/>
                    </a:lnTo>
                    <a:lnTo>
                      <a:pt x="313" y="302"/>
                    </a:lnTo>
                    <a:lnTo>
                      <a:pt x="303" y="298"/>
                    </a:lnTo>
                    <a:lnTo>
                      <a:pt x="294" y="293"/>
                    </a:lnTo>
                    <a:lnTo>
                      <a:pt x="284" y="286"/>
                    </a:lnTo>
                    <a:lnTo>
                      <a:pt x="275" y="281"/>
                    </a:lnTo>
                    <a:lnTo>
                      <a:pt x="267" y="272"/>
                    </a:lnTo>
                    <a:lnTo>
                      <a:pt x="259" y="264"/>
                    </a:lnTo>
                    <a:lnTo>
                      <a:pt x="253" y="254"/>
                    </a:lnTo>
                    <a:lnTo>
                      <a:pt x="247" y="245"/>
                    </a:lnTo>
                    <a:lnTo>
                      <a:pt x="242" y="233"/>
                    </a:lnTo>
                    <a:lnTo>
                      <a:pt x="239" y="221"/>
                    </a:lnTo>
                    <a:lnTo>
                      <a:pt x="236" y="207"/>
                    </a:lnTo>
                    <a:lnTo>
                      <a:pt x="236" y="193"/>
                    </a:lnTo>
                    <a:lnTo>
                      <a:pt x="236" y="193"/>
                    </a:lnTo>
                    <a:lnTo>
                      <a:pt x="236" y="180"/>
                    </a:lnTo>
                    <a:lnTo>
                      <a:pt x="238" y="168"/>
                    </a:lnTo>
                    <a:lnTo>
                      <a:pt x="240" y="155"/>
                    </a:lnTo>
                    <a:lnTo>
                      <a:pt x="243" y="144"/>
                    </a:lnTo>
                    <a:lnTo>
                      <a:pt x="252" y="122"/>
                    </a:lnTo>
                    <a:lnTo>
                      <a:pt x="260" y="101"/>
                    </a:lnTo>
                    <a:lnTo>
                      <a:pt x="278" y="66"/>
                    </a:lnTo>
                    <a:lnTo>
                      <a:pt x="285" y="50"/>
                    </a:lnTo>
                    <a:lnTo>
                      <a:pt x="288" y="43"/>
                    </a:lnTo>
                    <a:lnTo>
                      <a:pt x="289" y="38"/>
                    </a:lnTo>
                    <a:lnTo>
                      <a:pt x="289" y="38"/>
                    </a:lnTo>
                    <a:lnTo>
                      <a:pt x="289" y="33"/>
                    </a:lnTo>
                    <a:lnTo>
                      <a:pt x="288" y="31"/>
                    </a:lnTo>
                    <a:lnTo>
                      <a:pt x="285" y="28"/>
                    </a:lnTo>
                    <a:lnTo>
                      <a:pt x="282" y="25"/>
                    </a:lnTo>
                    <a:lnTo>
                      <a:pt x="271" y="19"/>
                    </a:lnTo>
                    <a:lnTo>
                      <a:pt x="257" y="17"/>
                    </a:lnTo>
                    <a:lnTo>
                      <a:pt x="240" y="14"/>
                    </a:lnTo>
                    <a:lnTo>
                      <a:pt x="221" y="11"/>
                    </a:lnTo>
                    <a:lnTo>
                      <a:pt x="176" y="8"/>
                    </a:lnTo>
                    <a:lnTo>
                      <a:pt x="127" y="7"/>
                    </a:lnTo>
                    <a:lnTo>
                      <a:pt x="78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ṣļiḓè">
                <a:extLst>
                  <a:ext uri="{FF2B5EF4-FFF2-40B4-BE49-F238E27FC236}">
                    <a16:creationId xmlns="" xmlns:a16="http://schemas.microsoft.com/office/drawing/2014/main" id="{385C0959-209A-46D5-9B52-D1A794EEFCA3}"/>
                  </a:ext>
                </a:extLst>
              </p:cNvPr>
              <p:cNvSpPr/>
              <p:nvPr/>
            </p:nvSpPr>
            <p:spPr bwMode="auto">
              <a:xfrm>
                <a:off x="3155950" y="4757738"/>
                <a:ext cx="1157288" cy="1566862"/>
              </a:xfrm>
              <a:custGeom>
                <a:avLst/>
                <a:gdLst>
                  <a:gd name="T0" fmla="*/ 615 w 729"/>
                  <a:gd name="T1" fmla="*/ 282 h 987"/>
                  <a:gd name="T2" fmla="*/ 482 w 729"/>
                  <a:gd name="T3" fmla="*/ 274 h 987"/>
                  <a:gd name="T4" fmla="*/ 434 w 729"/>
                  <a:gd name="T5" fmla="*/ 255 h 987"/>
                  <a:gd name="T6" fmla="*/ 429 w 729"/>
                  <a:gd name="T7" fmla="*/ 239 h 987"/>
                  <a:gd name="T8" fmla="*/ 459 w 729"/>
                  <a:gd name="T9" fmla="*/ 185 h 987"/>
                  <a:gd name="T10" fmla="*/ 482 w 729"/>
                  <a:gd name="T11" fmla="*/ 139 h 987"/>
                  <a:gd name="T12" fmla="*/ 486 w 729"/>
                  <a:gd name="T13" fmla="*/ 101 h 987"/>
                  <a:gd name="T14" fmla="*/ 473 w 729"/>
                  <a:gd name="T15" fmla="*/ 59 h 987"/>
                  <a:gd name="T16" fmla="*/ 447 w 729"/>
                  <a:gd name="T17" fmla="*/ 28 h 987"/>
                  <a:gd name="T18" fmla="*/ 409 w 729"/>
                  <a:gd name="T19" fmla="*/ 9 h 987"/>
                  <a:gd name="T20" fmla="*/ 335 w 729"/>
                  <a:gd name="T21" fmla="*/ 3 h 987"/>
                  <a:gd name="T22" fmla="*/ 297 w 729"/>
                  <a:gd name="T23" fmla="*/ 18 h 987"/>
                  <a:gd name="T24" fmla="*/ 268 w 729"/>
                  <a:gd name="T25" fmla="*/ 48 h 987"/>
                  <a:gd name="T26" fmla="*/ 254 w 729"/>
                  <a:gd name="T27" fmla="*/ 91 h 987"/>
                  <a:gd name="T28" fmla="*/ 255 w 729"/>
                  <a:gd name="T29" fmla="*/ 129 h 987"/>
                  <a:gd name="T30" fmla="*/ 286 w 729"/>
                  <a:gd name="T31" fmla="*/ 197 h 987"/>
                  <a:gd name="T32" fmla="*/ 299 w 729"/>
                  <a:gd name="T33" fmla="*/ 242 h 987"/>
                  <a:gd name="T34" fmla="*/ 283 w 729"/>
                  <a:gd name="T35" fmla="*/ 260 h 987"/>
                  <a:gd name="T36" fmla="*/ 218 w 729"/>
                  <a:gd name="T37" fmla="*/ 267 h 987"/>
                  <a:gd name="T38" fmla="*/ 1 w 729"/>
                  <a:gd name="T39" fmla="*/ 267 h 987"/>
                  <a:gd name="T40" fmla="*/ 6 w 729"/>
                  <a:gd name="T41" fmla="*/ 460 h 987"/>
                  <a:gd name="T42" fmla="*/ 23 w 729"/>
                  <a:gd name="T43" fmla="*/ 509 h 987"/>
                  <a:gd name="T44" fmla="*/ 50 w 729"/>
                  <a:gd name="T45" fmla="*/ 527 h 987"/>
                  <a:gd name="T46" fmla="*/ 109 w 729"/>
                  <a:gd name="T47" fmla="*/ 512 h 987"/>
                  <a:gd name="T48" fmla="*/ 170 w 729"/>
                  <a:gd name="T49" fmla="*/ 502 h 987"/>
                  <a:gd name="T50" fmla="*/ 213 w 729"/>
                  <a:gd name="T51" fmla="*/ 515 h 987"/>
                  <a:gd name="T52" fmla="*/ 253 w 729"/>
                  <a:gd name="T53" fmla="*/ 556 h 987"/>
                  <a:gd name="T54" fmla="*/ 262 w 729"/>
                  <a:gd name="T55" fmla="*/ 622 h 987"/>
                  <a:gd name="T56" fmla="*/ 239 w 729"/>
                  <a:gd name="T57" fmla="*/ 682 h 987"/>
                  <a:gd name="T58" fmla="*/ 197 w 729"/>
                  <a:gd name="T59" fmla="*/ 707 h 987"/>
                  <a:gd name="T60" fmla="*/ 163 w 729"/>
                  <a:gd name="T61" fmla="*/ 710 h 987"/>
                  <a:gd name="T62" fmla="*/ 111 w 729"/>
                  <a:gd name="T63" fmla="*/ 698 h 987"/>
                  <a:gd name="T64" fmla="*/ 72 w 729"/>
                  <a:gd name="T65" fmla="*/ 667 h 987"/>
                  <a:gd name="T66" fmla="*/ 41 w 729"/>
                  <a:gd name="T67" fmla="*/ 642 h 987"/>
                  <a:gd name="T68" fmla="*/ 27 w 729"/>
                  <a:gd name="T69" fmla="*/ 645 h 987"/>
                  <a:gd name="T70" fmla="*/ 8 w 729"/>
                  <a:gd name="T71" fmla="*/ 677 h 987"/>
                  <a:gd name="T72" fmla="*/ 1 w 729"/>
                  <a:gd name="T73" fmla="*/ 784 h 987"/>
                  <a:gd name="T74" fmla="*/ 722 w 729"/>
                  <a:gd name="T75" fmla="*/ 987 h 987"/>
                  <a:gd name="T76" fmla="*/ 724 w 729"/>
                  <a:gd name="T77" fmla="*/ 752 h 987"/>
                  <a:gd name="T78" fmla="*/ 714 w 729"/>
                  <a:gd name="T79" fmla="*/ 707 h 987"/>
                  <a:gd name="T80" fmla="*/ 691 w 729"/>
                  <a:gd name="T81" fmla="*/ 698 h 987"/>
                  <a:gd name="T82" fmla="*/ 624 w 729"/>
                  <a:gd name="T83" fmla="*/ 716 h 987"/>
                  <a:gd name="T84" fmla="*/ 545 w 729"/>
                  <a:gd name="T85" fmla="*/ 733 h 987"/>
                  <a:gd name="T86" fmla="*/ 510 w 729"/>
                  <a:gd name="T87" fmla="*/ 727 h 987"/>
                  <a:gd name="T88" fmla="*/ 476 w 729"/>
                  <a:gd name="T89" fmla="*/ 705 h 987"/>
                  <a:gd name="T90" fmla="*/ 454 w 729"/>
                  <a:gd name="T91" fmla="*/ 667 h 987"/>
                  <a:gd name="T92" fmla="*/ 445 w 729"/>
                  <a:gd name="T93" fmla="*/ 590 h 987"/>
                  <a:gd name="T94" fmla="*/ 458 w 729"/>
                  <a:gd name="T95" fmla="*/ 549 h 987"/>
                  <a:gd name="T96" fmla="*/ 485 w 729"/>
                  <a:gd name="T97" fmla="*/ 519 h 987"/>
                  <a:gd name="T98" fmla="*/ 524 w 729"/>
                  <a:gd name="T99" fmla="*/ 503 h 987"/>
                  <a:gd name="T100" fmla="*/ 560 w 729"/>
                  <a:gd name="T101" fmla="*/ 506 h 987"/>
                  <a:gd name="T102" fmla="*/ 612 w 729"/>
                  <a:gd name="T103" fmla="*/ 530 h 987"/>
                  <a:gd name="T104" fmla="*/ 679 w 729"/>
                  <a:gd name="T105" fmla="*/ 576 h 987"/>
                  <a:gd name="T106" fmla="*/ 698 w 729"/>
                  <a:gd name="T107" fmla="*/ 575 h 987"/>
                  <a:gd name="T108" fmla="*/ 719 w 729"/>
                  <a:gd name="T109" fmla="*/ 558 h 987"/>
                  <a:gd name="T110" fmla="*/ 729 w 729"/>
                  <a:gd name="T111" fmla="*/ 519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9" h="987">
                    <a:moveTo>
                      <a:pt x="724" y="280"/>
                    </a:moveTo>
                    <a:lnTo>
                      <a:pt x="724" y="280"/>
                    </a:lnTo>
                    <a:lnTo>
                      <a:pt x="668" y="282"/>
                    </a:lnTo>
                    <a:lnTo>
                      <a:pt x="615" y="282"/>
                    </a:lnTo>
                    <a:lnTo>
                      <a:pt x="564" y="282"/>
                    </a:lnTo>
                    <a:lnTo>
                      <a:pt x="520" y="280"/>
                    </a:lnTo>
                    <a:lnTo>
                      <a:pt x="500" y="277"/>
                    </a:lnTo>
                    <a:lnTo>
                      <a:pt x="482" y="274"/>
                    </a:lnTo>
                    <a:lnTo>
                      <a:pt x="466" y="271"/>
                    </a:lnTo>
                    <a:lnTo>
                      <a:pt x="452" y="267"/>
                    </a:lnTo>
                    <a:lnTo>
                      <a:pt x="443" y="262"/>
                    </a:lnTo>
                    <a:lnTo>
                      <a:pt x="434" y="255"/>
                    </a:lnTo>
                    <a:lnTo>
                      <a:pt x="430" y="248"/>
                    </a:lnTo>
                    <a:lnTo>
                      <a:pt x="429" y="243"/>
                    </a:lnTo>
                    <a:lnTo>
                      <a:pt x="429" y="239"/>
                    </a:lnTo>
                    <a:lnTo>
                      <a:pt x="429" y="239"/>
                    </a:lnTo>
                    <a:lnTo>
                      <a:pt x="430" y="232"/>
                    </a:lnTo>
                    <a:lnTo>
                      <a:pt x="433" y="225"/>
                    </a:lnTo>
                    <a:lnTo>
                      <a:pt x="440" y="213"/>
                    </a:lnTo>
                    <a:lnTo>
                      <a:pt x="459" y="185"/>
                    </a:lnTo>
                    <a:lnTo>
                      <a:pt x="471" y="169"/>
                    </a:lnTo>
                    <a:lnTo>
                      <a:pt x="475" y="159"/>
                    </a:lnTo>
                    <a:lnTo>
                      <a:pt x="479" y="150"/>
                    </a:lnTo>
                    <a:lnTo>
                      <a:pt x="482" y="139"/>
                    </a:lnTo>
                    <a:lnTo>
                      <a:pt x="485" y="127"/>
                    </a:lnTo>
                    <a:lnTo>
                      <a:pt x="486" y="115"/>
                    </a:lnTo>
                    <a:lnTo>
                      <a:pt x="486" y="101"/>
                    </a:lnTo>
                    <a:lnTo>
                      <a:pt x="486" y="101"/>
                    </a:lnTo>
                    <a:lnTo>
                      <a:pt x="485" y="88"/>
                    </a:lnTo>
                    <a:lnTo>
                      <a:pt x="482" y="78"/>
                    </a:lnTo>
                    <a:lnTo>
                      <a:pt x="478" y="67"/>
                    </a:lnTo>
                    <a:lnTo>
                      <a:pt x="473" y="59"/>
                    </a:lnTo>
                    <a:lnTo>
                      <a:pt x="468" y="49"/>
                    </a:lnTo>
                    <a:lnTo>
                      <a:pt x="461" y="42"/>
                    </a:lnTo>
                    <a:lnTo>
                      <a:pt x="454" y="34"/>
                    </a:lnTo>
                    <a:lnTo>
                      <a:pt x="447" y="28"/>
                    </a:lnTo>
                    <a:lnTo>
                      <a:pt x="437" y="21"/>
                    </a:lnTo>
                    <a:lnTo>
                      <a:pt x="429" y="17"/>
                    </a:lnTo>
                    <a:lnTo>
                      <a:pt x="419" y="11"/>
                    </a:lnTo>
                    <a:lnTo>
                      <a:pt x="409" y="9"/>
                    </a:lnTo>
                    <a:lnTo>
                      <a:pt x="388" y="3"/>
                    </a:lnTo>
                    <a:lnTo>
                      <a:pt x="367" y="0"/>
                    </a:lnTo>
                    <a:lnTo>
                      <a:pt x="346" y="2"/>
                    </a:lnTo>
                    <a:lnTo>
                      <a:pt x="335" y="3"/>
                    </a:lnTo>
                    <a:lnTo>
                      <a:pt x="325" y="6"/>
                    </a:lnTo>
                    <a:lnTo>
                      <a:pt x="315" y="10"/>
                    </a:lnTo>
                    <a:lnTo>
                      <a:pt x="306" y="14"/>
                    </a:lnTo>
                    <a:lnTo>
                      <a:pt x="297" y="18"/>
                    </a:lnTo>
                    <a:lnTo>
                      <a:pt x="289" y="24"/>
                    </a:lnTo>
                    <a:lnTo>
                      <a:pt x="282" y="31"/>
                    </a:lnTo>
                    <a:lnTo>
                      <a:pt x="275" y="39"/>
                    </a:lnTo>
                    <a:lnTo>
                      <a:pt x="268" y="48"/>
                    </a:lnTo>
                    <a:lnTo>
                      <a:pt x="262" y="57"/>
                    </a:lnTo>
                    <a:lnTo>
                      <a:pt x="258" y="67"/>
                    </a:lnTo>
                    <a:lnTo>
                      <a:pt x="255" y="78"/>
                    </a:lnTo>
                    <a:lnTo>
                      <a:pt x="254" y="91"/>
                    </a:lnTo>
                    <a:lnTo>
                      <a:pt x="253" y="104"/>
                    </a:lnTo>
                    <a:lnTo>
                      <a:pt x="253" y="104"/>
                    </a:lnTo>
                    <a:lnTo>
                      <a:pt x="253" y="116"/>
                    </a:lnTo>
                    <a:lnTo>
                      <a:pt x="255" y="129"/>
                    </a:lnTo>
                    <a:lnTo>
                      <a:pt x="260" y="140"/>
                    </a:lnTo>
                    <a:lnTo>
                      <a:pt x="264" y="152"/>
                    </a:lnTo>
                    <a:lnTo>
                      <a:pt x="275" y="176"/>
                    </a:lnTo>
                    <a:lnTo>
                      <a:pt x="286" y="197"/>
                    </a:lnTo>
                    <a:lnTo>
                      <a:pt x="296" y="217"/>
                    </a:lnTo>
                    <a:lnTo>
                      <a:pt x="299" y="227"/>
                    </a:lnTo>
                    <a:lnTo>
                      <a:pt x="300" y="235"/>
                    </a:lnTo>
                    <a:lnTo>
                      <a:pt x="299" y="242"/>
                    </a:lnTo>
                    <a:lnTo>
                      <a:pt x="296" y="249"/>
                    </a:lnTo>
                    <a:lnTo>
                      <a:pt x="292" y="255"/>
                    </a:lnTo>
                    <a:lnTo>
                      <a:pt x="283" y="260"/>
                    </a:lnTo>
                    <a:lnTo>
                      <a:pt x="283" y="260"/>
                    </a:lnTo>
                    <a:lnTo>
                      <a:pt x="278" y="262"/>
                    </a:lnTo>
                    <a:lnTo>
                      <a:pt x="269" y="263"/>
                    </a:lnTo>
                    <a:lnTo>
                      <a:pt x="247" y="266"/>
                    </a:lnTo>
                    <a:lnTo>
                      <a:pt x="218" y="267"/>
                    </a:lnTo>
                    <a:lnTo>
                      <a:pt x="181" y="269"/>
                    </a:lnTo>
                    <a:lnTo>
                      <a:pt x="95" y="269"/>
                    </a:lnTo>
                    <a:lnTo>
                      <a:pt x="1" y="267"/>
                    </a:lnTo>
                    <a:lnTo>
                      <a:pt x="1" y="267"/>
                    </a:lnTo>
                    <a:lnTo>
                      <a:pt x="0" y="331"/>
                    </a:lnTo>
                    <a:lnTo>
                      <a:pt x="1" y="390"/>
                    </a:lnTo>
                    <a:lnTo>
                      <a:pt x="4" y="440"/>
                    </a:lnTo>
                    <a:lnTo>
                      <a:pt x="6" y="460"/>
                    </a:lnTo>
                    <a:lnTo>
                      <a:pt x="11" y="477"/>
                    </a:lnTo>
                    <a:lnTo>
                      <a:pt x="11" y="477"/>
                    </a:lnTo>
                    <a:lnTo>
                      <a:pt x="16" y="495"/>
                    </a:lnTo>
                    <a:lnTo>
                      <a:pt x="23" y="509"/>
                    </a:lnTo>
                    <a:lnTo>
                      <a:pt x="32" y="519"/>
                    </a:lnTo>
                    <a:lnTo>
                      <a:pt x="36" y="522"/>
                    </a:lnTo>
                    <a:lnTo>
                      <a:pt x="40" y="524"/>
                    </a:lnTo>
                    <a:lnTo>
                      <a:pt x="50" y="527"/>
                    </a:lnTo>
                    <a:lnTo>
                      <a:pt x="60" y="526"/>
                    </a:lnTo>
                    <a:lnTo>
                      <a:pt x="71" y="524"/>
                    </a:lnTo>
                    <a:lnTo>
                      <a:pt x="82" y="520"/>
                    </a:lnTo>
                    <a:lnTo>
                      <a:pt x="109" y="512"/>
                    </a:lnTo>
                    <a:lnTo>
                      <a:pt x="123" y="508"/>
                    </a:lnTo>
                    <a:lnTo>
                      <a:pt x="138" y="503"/>
                    </a:lnTo>
                    <a:lnTo>
                      <a:pt x="155" y="502"/>
                    </a:lnTo>
                    <a:lnTo>
                      <a:pt x="170" y="502"/>
                    </a:lnTo>
                    <a:lnTo>
                      <a:pt x="188" y="505"/>
                    </a:lnTo>
                    <a:lnTo>
                      <a:pt x="206" y="510"/>
                    </a:lnTo>
                    <a:lnTo>
                      <a:pt x="206" y="510"/>
                    </a:lnTo>
                    <a:lnTo>
                      <a:pt x="213" y="515"/>
                    </a:lnTo>
                    <a:lnTo>
                      <a:pt x="220" y="519"/>
                    </a:lnTo>
                    <a:lnTo>
                      <a:pt x="234" y="530"/>
                    </a:lnTo>
                    <a:lnTo>
                      <a:pt x="244" y="542"/>
                    </a:lnTo>
                    <a:lnTo>
                      <a:pt x="253" y="556"/>
                    </a:lnTo>
                    <a:lnTo>
                      <a:pt x="258" y="572"/>
                    </a:lnTo>
                    <a:lnTo>
                      <a:pt x="262" y="589"/>
                    </a:lnTo>
                    <a:lnTo>
                      <a:pt x="264" y="605"/>
                    </a:lnTo>
                    <a:lnTo>
                      <a:pt x="262" y="622"/>
                    </a:lnTo>
                    <a:lnTo>
                      <a:pt x="260" y="639"/>
                    </a:lnTo>
                    <a:lnTo>
                      <a:pt x="255" y="654"/>
                    </a:lnTo>
                    <a:lnTo>
                      <a:pt x="247" y="668"/>
                    </a:lnTo>
                    <a:lnTo>
                      <a:pt x="239" y="682"/>
                    </a:lnTo>
                    <a:lnTo>
                      <a:pt x="226" y="693"/>
                    </a:lnTo>
                    <a:lnTo>
                      <a:pt x="213" y="702"/>
                    </a:lnTo>
                    <a:lnTo>
                      <a:pt x="205" y="705"/>
                    </a:lnTo>
                    <a:lnTo>
                      <a:pt x="197" y="707"/>
                    </a:lnTo>
                    <a:lnTo>
                      <a:pt x="188" y="709"/>
                    </a:lnTo>
                    <a:lnTo>
                      <a:pt x="180" y="710"/>
                    </a:lnTo>
                    <a:lnTo>
                      <a:pt x="180" y="710"/>
                    </a:lnTo>
                    <a:lnTo>
                      <a:pt x="163" y="710"/>
                    </a:lnTo>
                    <a:lnTo>
                      <a:pt x="148" y="709"/>
                    </a:lnTo>
                    <a:lnTo>
                      <a:pt x="135" y="706"/>
                    </a:lnTo>
                    <a:lnTo>
                      <a:pt x="123" y="702"/>
                    </a:lnTo>
                    <a:lnTo>
                      <a:pt x="111" y="698"/>
                    </a:lnTo>
                    <a:lnTo>
                      <a:pt x="102" y="692"/>
                    </a:lnTo>
                    <a:lnTo>
                      <a:pt x="93" y="685"/>
                    </a:lnTo>
                    <a:lnTo>
                      <a:pt x="86" y="679"/>
                    </a:lnTo>
                    <a:lnTo>
                      <a:pt x="72" y="667"/>
                    </a:lnTo>
                    <a:lnTo>
                      <a:pt x="61" y="654"/>
                    </a:lnTo>
                    <a:lnTo>
                      <a:pt x="51" y="646"/>
                    </a:lnTo>
                    <a:lnTo>
                      <a:pt x="47" y="643"/>
                    </a:lnTo>
                    <a:lnTo>
                      <a:pt x="41" y="642"/>
                    </a:lnTo>
                    <a:lnTo>
                      <a:pt x="41" y="642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7" y="645"/>
                    </a:lnTo>
                    <a:lnTo>
                      <a:pt x="23" y="646"/>
                    </a:lnTo>
                    <a:lnTo>
                      <a:pt x="16" y="653"/>
                    </a:lnTo>
                    <a:lnTo>
                      <a:pt x="11" y="664"/>
                    </a:lnTo>
                    <a:lnTo>
                      <a:pt x="8" y="677"/>
                    </a:lnTo>
                    <a:lnTo>
                      <a:pt x="4" y="693"/>
                    </a:lnTo>
                    <a:lnTo>
                      <a:pt x="2" y="712"/>
                    </a:lnTo>
                    <a:lnTo>
                      <a:pt x="1" y="734"/>
                    </a:lnTo>
                    <a:lnTo>
                      <a:pt x="1" y="784"/>
                    </a:lnTo>
                    <a:lnTo>
                      <a:pt x="2" y="843"/>
                    </a:lnTo>
                    <a:lnTo>
                      <a:pt x="4" y="912"/>
                    </a:lnTo>
                    <a:lnTo>
                      <a:pt x="5" y="987"/>
                    </a:lnTo>
                    <a:lnTo>
                      <a:pt x="722" y="987"/>
                    </a:lnTo>
                    <a:lnTo>
                      <a:pt x="722" y="987"/>
                    </a:lnTo>
                    <a:lnTo>
                      <a:pt x="724" y="843"/>
                    </a:lnTo>
                    <a:lnTo>
                      <a:pt x="724" y="791"/>
                    </a:lnTo>
                    <a:lnTo>
                      <a:pt x="724" y="752"/>
                    </a:lnTo>
                    <a:lnTo>
                      <a:pt x="722" y="738"/>
                    </a:lnTo>
                    <a:lnTo>
                      <a:pt x="721" y="726"/>
                    </a:lnTo>
                    <a:lnTo>
                      <a:pt x="718" y="716"/>
                    </a:lnTo>
                    <a:lnTo>
                      <a:pt x="714" y="707"/>
                    </a:lnTo>
                    <a:lnTo>
                      <a:pt x="710" y="702"/>
                    </a:lnTo>
                    <a:lnTo>
                      <a:pt x="705" y="699"/>
                    </a:lnTo>
                    <a:lnTo>
                      <a:pt x="698" y="698"/>
                    </a:lnTo>
                    <a:lnTo>
                      <a:pt x="691" y="698"/>
                    </a:lnTo>
                    <a:lnTo>
                      <a:pt x="691" y="698"/>
                    </a:lnTo>
                    <a:lnTo>
                      <a:pt x="677" y="700"/>
                    </a:lnTo>
                    <a:lnTo>
                      <a:pt x="662" y="705"/>
                    </a:lnTo>
                    <a:lnTo>
                      <a:pt x="624" y="716"/>
                    </a:lnTo>
                    <a:lnTo>
                      <a:pt x="605" y="723"/>
                    </a:lnTo>
                    <a:lnTo>
                      <a:pt x="585" y="727"/>
                    </a:lnTo>
                    <a:lnTo>
                      <a:pt x="564" y="731"/>
                    </a:lnTo>
                    <a:lnTo>
                      <a:pt x="545" y="733"/>
                    </a:lnTo>
                    <a:lnTo>
                      <a:pt x="545" y="733"/>
                    </a:lnTo>
                    <a:lnTo>
                      <a:pt x="532" y="733"/>
                    </a:lnTo>
                    <a:lnTo>
                      <a:pt x="521" y="731"/>
                    </a:lnTo>
                    <a:lnTo>
                      <a:pt x="510" y="727"/>
                    </a:lnTo>
                    <a:lnTo>
                      <a:pt x="500" y="723"/>
                    </a:lnTo>
                    <a:lnTo>
                      <a:pt x="492" y="717"/>
                    </a:lnTo>
                    <a:lnTo>
                      <a:pt x="483" y="712"/>
                    </a:lnTo>
                    <a:lnTo>
                      <a:pt x="476" y="705"/>
                    </a:lnTo>
                    <a:lnTo>
                      <a:pt x="469" y="696"/>
                    </a:lnTo>
                    <a:lnTo>
                      <a:pt x="464" y="686"/>
                    </a:lnTo>
                    <a:lnTo>
                      <a:pt x="458" y="678"/>
                    </a:lnTo>
                    <a:lnTo>
                      <a:pt x="454" y="667"/>
                    </a:lnTo>
                    <a:lnTo>
                      <a:pt x="450" y="657"/>
                    </a:lnTo>
                    <a:lnTo>
                      <a:pt x="445" y="635"/>
                    </a:lnTo>
                    <a:lnTo>
                      <a:pt x="444" y="612"/>
                    </a:lnTo>
                    <a:lnTo>
                      <a:pt x="445" y="590"/>
                    </a:lnTo>
                    <a:lnTo>
                      <a:pt x="448" y="580"/>
                    </a:lnTo>
                    <a:lnTo>
                      <a:pt x="451" y="569"/>
                    </a:lnTo>
                    <a:lnTo>
                      <a:pt x="454" y="559"/>
                    </a:lnTo>
                    <a:lnTo>
                      <a:pt x="458" y="549"/>
                    </a:lnTo>
                    <a:lnTo>
                      <a:pt x="464" y="541"/>
                    </a:lnTo>
                    <a:lnTo>
                      <a:pt x="471" y="533"/>
                    </a:lnTo>
                    <a:lnTo>
                      <a:pt x="478" y="524"/>
                    </a:lnTo>
                    <a:lnTo>
                      <a:pt x="485" y="519"/>
                    </a:lnTo>
                    <a:lnTo>
                      <a:pt x="493" y="513"/>
                    </a:lnTo>
                    <a:lnTo>
                      <a:pt x="503" y="509"/>
                    </a:lnTo>
                    <a:lnTo>
                      <a:pt x="513" y="505"/>
                    </a:lnTo>
                    <a:lnTo>
                      <a:pt x="524" y="503"/>
                    </a:lnTo>
                    <a:lnTo>
                      <a:pt x="536" y="502"/>
                    </a:lnTo>
                    <a:lnTo>
                      <a:pt x="549" y="503"/>
                    </a:lnTo>
                    <a:lnTo>
                      <a:pt x="549" y="503"/>
                    </a:lnTo>
                    <a:lnTo>
                      <a:pt x="560" y="506"/>
                    </a:lnTo>
                    <a:lnTo>
                      <a:pt x="570" y="509"/>
                    </a:lnTo>
                    <a:lnTo>
                      <a:pt x="581" y="513"/>
                    </a:lnTo>
                    <a:lnTo>
                      <a:pt x="592" y="517"/>
                    </a:lnTo>
                    <a:lnTo>
                      <a:pt x="612" y="530"/>
                    </a:lnTo>
                    <a:lnTo>
                      <a:pt x="631" y="542"/>
                    </a:lnTo>
                    <a:lnTo>
                      <a:pt x="663" y="566"/>
                    </a:lnTo>
                    <a:lnTo>
                      <a:pt x="675" y="575"/>
                    </a:lnTo>
                    <a:lnTo>
                      <a:pt x="679" y="576"/>
                    </a:lnTo>
                    <a:lnTo>
                      <a:pt x="683" y="577"/>
                    </a:lnTo>
                    <a:lnTo>
                      <a:pt x="683" y="577"/>
                    </a:lnTo>
                    <a:lnTo>
                      <a:pt x="690" y="577"/>
                    </a:lnTo>
                    <a:lnTo>
                      <a:pt x="698" y="575"/>
                    </a:lnTo>
                    <a:lnTo>
                      <a:pt x="707" y="572"/>
                    </a:lnTo>
                    <a:lnTo>
                      <a:pt x="714" y="565"/>
                    </a:lnTo>
                    <a:lnTo>
                      <a:pt x="714" y="565"/>
                    </a:lnTo>
                    <a:lnTo>
                      <a:pt x="719" y="558"/>
                    </a:lnTo>
                    <a:lnTo>
                      <a:pt x="725" y="547"/>
                    </a:lnTo>
                    <a:lnTo>
                      <a:pt x="728" y="534"/>
                    </a:lnTo>
                    <a:lnTo>
                      <a:pt x="729" y="519"/>
                    </a:lnTo>
                    <a:lnTo>
                      <a:pt x="729" y="519"/>
                    </a:lnTo>
                    <a:lnTo>
                      <a:pt x="728" y="424"/>
                    </a:lnTo>
                    <a:lnTo>
                      <a:pt x="724" y="280"/>
                    </a:lnTo>
                    <a:lnTo>
                      <a:pt x="724" y="2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ś1îḍè">
                <a:extLst>
                  <a:ext uri="{FF2B5EF4-FFF2-40B4-BE49-F238E27FC236}">
                    <a16:creationId xmlns="" xmlns:a16="http://schemas.microsoft.com/office/drawing/2014/main" id="{4E2301C5-4574-4988-BAB3-74528C0E0E4D}"/>
                  </a:ext>
                </a:extLst>
              </p:cNvPr>
              <p:cNvSpPr/>
              <p:nvPr/>
            </p:nvSpPr>
            <p:spPr bwMode="auto">
              <a:xfrm>
                <a:off x="3860800" y="5192713"/>
                <a:ext cx="2062163" cy="1131887"/>
              </a:xfrm>
              <a:custGeom>
                <a:avLst/>
                <a:gdLst>
                  <a:gd name="T0" fmla="*/ 280 w 1299"/>
                  <a:gd name="T1" fmla="*/ 517 h 713"/>
                  <a:gd name="T2" fmla="*/ 274 w 1299"/>
                  <a:gd name="T3" fmla="*/ 442 h 713"/>
                  <a:gd name="T4" fmla="*/ 254 w 1299"/>
                  <a:gd name="T5" fmla="*/ 424 h 713"/>
                  <a:gd name="T6" fmla="*/ 218 w 1299"/>
                  <a:gd name="T7" fmla="*/ 431 h 713"/>
                  <a:gd name="T8" fmla="*/ 120 w 1299"/>
                  <a:gd name="T9" fmla="*/ 457 h 713"/>
                  <a:gd name="T10" fmla="*/ 77 w 1299"/>
                  <a:gd name="T11" fmla="*/ 457 h 713"/>
                  <a:gd name="T12" fmla="*/ 39 w 1299"/>
                  <a:gd name="T13" fmla="*/ 438 h 713"/>
                  <a:gd name="T14" fmla="*/ 14 w 1299"/>
                  <a:gd name="T15" fmla="*/ 404 h 713"/>
                  <a:gd name="T16" fmla="*/ 0 w 1299"/>
                  <a:gd name="T17" fmla="*/ 338 h 713"/>
                  <a:gd name="T18" fmla="*/ 10 w 1299"/>
                  <a:gd name="T19" fmla="*/ 285 h 713"/>
                  <a:gd name="T20" fmla="*/ 34 w 1299"/>
                  <a:gd name="T21" fmla="*/ 250 h 713"/>
                  <a:gd name="T22" fmla="*/ 69 w 1299"/>
                  <a:gd name="T23" fmla="*/ 231 h 713"/>
                  <a:gd name="T24" fmla="*/ 105 w 1299"/>
                  <a:gd name="T25" fmla="*/ 229 h 713"/>
                  <a:gd name="T26" fmla="*/ 148 w 1299"/>
                  <a:gd name="T27" fmla="*/ 243 h 713"/>
                  <a:gd name="T28" fmla="*/ 231 w 1299"/>
                  <a:gd name="T29" fmla="*/ 301 h 713"/>
                  <a:gd name="T30" fmla="*/ 246 w 1299"/>
                  <a:gd name="T31" fmla="*/ 303 h 713"/>
                  <a:gd name="T32" fmla="*/ 270 w 1299"/>
                  <a:gd name="T33" fmla="*/ 291 h 713"/>
                  <a:gd name="T34" fmla="*/ 285 w 1299"/>
                  <a:gd name="T35" fmla="*/ 245 h 713"/>
                  <a:gd name="T36" fmla="*/ 280 w 1299"/>
                  <a:gd name="T37" fmla="*/ 6 h 713"/>
                  <a:gd name="T38" fmla="*/ 516 w 1299"/>
                  <a:gd name="T39" fmla="*/ 4 h 713"/>
                  <a:gd name="T40" fmla="*/ 573 w 1299"/>
                  <a:gd name="T41" fmla="*/ 15 h 713"/>
                  <a:gd name="T42" fmla="*/ 582 w 1299"/>
                  <a:gd name="T43" fmla="*/ 45 h 713"/>
                  <a:gd name="T44" fmla="*/ 542 w 1299"/>
                  <a:gd name="T45" fmla="*/ 123 h 713"/>
                  <a:gd name="T46" fmla="*/ 523 w 1299"/>
                  <a:gd name="T47" fmla="*/ 197 h 713"/>
                  <a:gd name="T48" fmla="*/ 526 w 1299"/>
                  <a:gd name="T49" fmla="*/ 250 h 713"/>
                  <a:gd name="T50" fmla="*/ 549 w 1299"/>
                  <a:gd name="T51" fmla="*/ 301 h 713"/>
                  <a:gd name="T52" fmla="*/ 587 w 1299"/>
                  <a:gd name="T53" fmla="*/ 330 h 713"/>
                  <a:gd name="T54" fmla="*/ 635 w 1299"/>
                  <a:gd name="T55" fmla="*/ 340 h 713"/>
                  <a:gd name="T56" fmla="*/ 672 w 1299"/>
                  <a:gd name="T57" fmla="*/ 337 h 713"/>
                  <a:gd name="T58" fmla="*/ 720 w 1299"/>
                  <a:gd name="T59" fmla="*/ 319 h 713"/>
                  <a:gd name="T60" fmla="*/ 758 w 1299"/>
                  <a:gd name="T61" fmla="*/ 285 h 713"/>
                  <a:gd name="T62" fmla="*/ 780 w 1299"/>
                  <a:gd name="T63" fmla="*/ 239 h 713"/>
                  <a:gd name="T64" fmla="*/ 784 w 1299"/>
                  <a:gd name="T65" fmla="*/ 197 h 713"/>
                  <a:gd name="T66" fmla="*/ 767 w 1299"/>
                  <a:gd name="T67" fmla="*/ 143 h 713"/>
                  <a:gd name="T68" fmla="*/ 727 w 1299"/>
                  <a:gd name="T69" fmla="*/ 52 h 713"/>
                  <a:gd name="T70" fmla="*/ 734 w 1299"/>
                  <a:gd name="T71" fmla="*/ 15 h 713"/>
                  <a:gd name="T72" fmla="*/ 753 w 1299"/>
                  <a:gd name="T73" fmla="*/ 6 h 713"/>
                  <a:gd name="T74" fmla="*/ 907 w 1299"/>
                  <a:gd name="T75" fmla="*/ 1 h 713"/>
                  <a:gd name="T76" fmla="*/ 987 w 1299"/>
                  <a:gd name="T77" fmla="*/ 245 h 713"/>
                  <a:gd name="T78" fmla="*/ 997 w 1299"/>
                  <a:gd name="T79" fmla="*/ 284 h 713"/>
                  <a:gd name="T80" fmla="*/ 1025 w 1299"/>
                  <a:gd name="T81" fmla="*/ 302 h 713"/>
                  <a:gd name="T82" fmla="*/ 1054 w 1299"/>
                  <a:gd name="T83" fmla="*/ 294 h 713"/>
                  <a:gd name="T84" fmla="*/ 1156 w 1299"/>
                  <a:gd name="T85" fmla="*/ 242 h 713"/>
                  <a:gd name="T86" fmla="*/ 1190 w 1299"/>
                  <a:gd name="T87" fmla="*/ 238 h 713"/>
                  <a:gd name="T88" fmla="*/ 1234 w 1299"/>
                  <a:gd name="T89" fmla="*/ 249 h 713"/>
                  <a:gd name="T90" fmla="*/ 1268 w 1299"/>
                  <a:gd name="T91" fmla="*/ 277 h 713"/>
                  <a:gd name="T92" fmla="*/ 1290 w 1299"/>
                  <a:gd name="T93" fmla="*/ 317 h 713"/>
                  <a:gd name="T94" fmla="*/ 1297 w 1299"/>
                  <a:gd name="T95" fmla="*/ 351 h 713"/>
                  <a:gd name="T96" fmla="*/ 1294 w 1299"/>
                  <a:gd name="T97" fmla="*/ 397 h 713"/>
                  <a:gd name="T98" fmla="*/ 1276 w 1299"/>
                  <a:gd name="T99" fmla="*/ 438 h 713"/>
                  <a:gd name="T100" fmla="*/ 1239 w 1299"/>
                  <a:gd name="T101" fmla="*/ 467 h 713"/>
                  <a:gd name="T102" fmla="*/ 1183 w 1299"/>
                  <a:gd name="T103" fmla="*/ 481 h 713"/>
                  <a:gd name="T104" fmla="*/ 1139 w 1299"/>
                  <a:gd name="T105" fmla="*/ 477 h 713"/>
                  <a:gd name="T106" fmla="*/ 1085 w 1299"/>
                  <a:gd name="T107" fmla="*/ 454 h 713"/>
                  <a:gd name="T108" fmla="*/ 1025 w 1299"/>
                  <a:gd name="T109" fmla="*/ 424 h 713"/>
                  <a:gd name="T110" fmla="*/ 1013 w 1299"/>
                  <a:gd name="T111" fmla="*/ 428 h 713"/>
                  <a:gd name="T112" fmla="*/ 999 w 1299"/>
                  <a:gd name="T113" fmla="*/ 471 h 713"/>
                  <a:gd name="T114" fmla="*/ 994 w 1299"/>
                  <a:gd name="T115" fmla="*/ 633 h 713"/>
                  <a:gd name="T116" fmla="*/ 278 w 1299"/>
                  <a:gd name="T117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99" h="713">
                    <a:moveTo>
                      <a:pt x="278" y="713"/>
                    </a:moveTo>
                    <a:lnTo>
                      <a:pt x="278" y="713"/>
                    </a:lnTo>
                    <a:lnTo>
                      <a:pt x="280" y="569"/>
                    </a:lnTo>
                    <a:lnTo>
                      <a:pt x="280" y="517"/>
                    </a:lnTo>
                    <a:lnTo>
                      <a:pt x="280" y="478"/>
                    </a:lnTo>
                    <a:lnTo>
                      <a:pt x="278" y="464"/>
                    </a:lnTo>
                    <a:lnTo>
                      <a:pt x="275" y="452"/>
                    </a:lnTo>
                    <a:lnTo>
                      <a:pt x="274" y="442"/>
                    </a:lnTo>
                    <a:lnTo>
                      <a:pt x="270" y="433"/>
                    </a:lnTo>
                    <a:lnTo>
                      <a:pt x="266" y="428"/>
                    </a:lnTo>
                    <a:lnTo>
                      <a:pt x="261" y="425"/>
                    </a:lnTo>
                    <a:lnTo>
                      <a:pt x="254" y="424"/>
                    </a:lnTo>
                    <a:lnTo>
                      <a:pt x="247" y="424"/>
                    </a:lnTo>
                    <a:lnTo>
                      <a:pt x="247" y="424"/>
                    </a:lnTo>
                    <a:lnTo>
                      <a:pt x="233" y="426"/>
                    </a:lnTo>
                    <a:lnTo>
                      <a:pt x="218" y="431"/>
                    </a:lnTo>
                    <a:lnTo>
                      <a:pt x="180" y="442"/>
                    </a:lnTo>
                    <a:lnTo>
                      <a:pt x="161" y="449"/>
                    </a:lnTo>
                    <a:lnTo>
                      <a:pt x="141" y="453"/>
                    </a:lnTo>
                    <a:lnTo>
                      <a:pt x="120" y="457"/>
                    </a:lnTo>
                    <a:lnTo>
                      <a:pt x="101" y="459"/>
                    </a:lnTo>
                    <a:lnTo>
                      <a:pt x="101" y="459"/>
                    </a:lnTo>
                    <a:lnTo>
                      <a:pt x="88" y="459"/>
                    </a:lnTo>
                    <a:lnTo>
                      <a:pt x="77" y="457"/>
                    </a:lnTo>
                    <a:lnTo>
                      <a:pt x="66" y="453"/>
                    </a:lnTo>
                    <a:lnTo>
                      <a:pt x="56" y="449"/>
                    </a:lnTo>
                    <a:lnTo>
                      <a:pt x="48" y="443"/>
                    </a:lnTo>
                    <a:lnTo>
                      <a:pt x="39" y="438"/>
                    </a:lnTo>
                    <a:lnTo>
                      <a:pt x="32" y="431"/>
                    </a:lnTo>
                    <a:lnTo>
                      <a:pt x="25" y="422"/>
                    </a:lnTo>
                    <a:lnTo>
                      <a:pt x="18" y="412"/>
                    </a:lnTo>
                    <a:lnTo>
                      <a:pt x="14" y="404"/>
                    </a:lnTo>
                    <a:lnTo>
                      <a:pt x="10" y="393"/>
                    </a:lnTo>
                    <a:lnTo>
                      <a:pt x="6" y="383"/>
                    </a:lnTo>
                    <a:lnTo>
                      <a:pt x="1" y="361"/>
                    </a:lnTo>
                    <a:lnTo>
                      <a:pt x="0" y="338"/>
                    </a:lnTo>
                    <a:lnTo>
                      <a:pt x="1" y="316"/>
                    </a:lnTo>
                    <a:lnTo>
                      <a:pt x="3" y="306"/>
                    </a:lnTo>
                    <a:lnTo>
                      <a:pt x="6" y="295"/>
                    </a:lnTo>
                    <a:lnTo>
                      <a:pt x="10" y="285"/>
                    </a:lnTo>
                    <a:lnTo>
                      <a:pt x="14" y="275"/>
                    </a:lnTo>
                    <a:lnTo>
                      <a:pt x="20" y="267"/>
                    </a:lnTo>
                    <a:lnTo>
                      <a:pt x="27" y="259"/>
                    </a:lnTo>
                    <a:lnTo>
                      <a:pt x="34" y="250"/>
                    </a:lnTo>
                    <a:lnTo>
                      <a:pt x="41" y="245"/>
                    </a:lnTo>
                    <a:lnTo>
                      <a:pt x="49" y="239"/>
                    </a:lnTo>
                    <a:lnTo>
                      <a:pt x="59" y="235"/>
                    </a:lnTo>
                    <a:lnTo>
                      <a:pt x="69" y="231"/>
                    </a:lnTo>
                    <a:lnTo>
                      <a:pt x="80" y="229"/>
                    </a:lnTo>
                    <a:lnTo>
                      <a:pt x="92" y="228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16" y="232"/>
                    </a:lnTo>
                    <a:lnTo>
                      <a:pt x="126" y="235"/>
                    </a:lnTo>
                    <a:lnTo>
                      <a:pt x="137" y="239"/>
                    </a:lnTo>
                    <a:lnTo>
                      <a:pt x="148" y="243"/>
                    </a:lnTo>
                    <a:lnTo>
                      <a:pt x="168" y="256"/>
                    </a:lnTo>
                    <a:lnTo>
                      <a:pt x="187" y="268"/>
                    </a:lnTo>
                    <a:lnTo>
                      <a:pt x="219" y="292"/>
                    </a:lnTo>
                    <a:lnTo>
                      <a:pt x="231" y="301"/>
                    </a:lnTo>
                    <a:lnTo>
                      <a:pt x="235" y="302"/>
                    </a:lnTo>
                    <a:lnTo>
                      <a:pt x="239" y="303"/>
                    </a:lnTo>
                    <a:lnTo>
                      <a:pt x="239" y="303"/>
                    </a:lnTo>
                    <a:lnTo>
                      <a:pt x="246" y="303"/>
                    </a:lnTo>
                    <a:lnTo>
                      <a:pt x="254" y="301"/>
                    </a:lnTo>
                    <a:lnTo>
                      <a:pt x="261" y="298"/>
                    </a:lnTo>
                    <a:lnTo>
                      <a:pt x="270" y="291"/>
                    </a:lnTo>
                    <a:lnTo>
                      <a:pt x="270" y="291"/>
                    </a:lnTo>
                    <a:lnTo>
                      <a:pt x="275" y="284"/>
                    </a:lnTo>
                    <a:lnTo>
                      <a:pt x="281" y="273"/>
                    </a:lnTo>
                    <a:lnTo>
                      <a:pt x="284" y="260"/>
                    </a:lnTo>
                    <a:lnTo>
                      <a:pt x="285" y="245"/>
                    </a:lnTo>
                    <a:lnTo>
                      <a:pt x="285" y="245"/>
                    </a:lnTo>
                    <a:lnTo>
                      <a:pt x="282" y="150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368" y="3"/>
                    </a:lnTo>
                    <a:lnTo>
                      <a:pt x="449" y="1"/>
                    </a:lnTo>
                    <a:lnTo>
                      <a:pt x="485" y="3"/>
                    </a:lnTo>
                    <a:lnTo>
                      <a:pt x="516" y="4"/>
                    </a:lnTo>
                    <a:lnTo>
                      <a:pt x="542" y="7"/>
                    </a:lnTo>
                    <a:lnTo>
                      <a:pt x="563" y="11"/>
                    </a:lnTo>
                    <a:lnTo>
                      <a:pt x="563" y="11"/>
                    </a:lnTo>
                    <a:lnTo>
                      <a:pt x="573" y="15"/>
                    </a:lnTo>
                    <a:lnTo>
                      <a:pt x="580" y="21"/>
                    </a:lnTo>
                    <a:lnTo>
                      <a:pt x="583" y="28"/>
                    </a:lnTo>
                    <a:lnTo>
                      <a:pt x="583" y="36"/>
                    </a:lnTo>
                    <a:lnTo>
                      <a:pt x="582" y="45"/>
                    </a:lnTo>
                    <a:lnTo>
                      <a:pt x="577" y="56"/>
                    </a:lnTo>
                    <a:lnTo>
                      <a:pt x="565" y="80"/>
                    </a:lnTo>
                    <a:lnTo>
                      <a:pt x="551" y="108"/>
                    </a:lnTo>
                    <a:lnTo>
                      <a:pt x="542" y="123"/>
                    </a:lnTo>
                    <a:lnTo>
                      <a:pt x="535" y="140"/>
                    </a:lnTo>
                    <a:lnTo>
                      <a:pt x="530" y="158"/>
                    </a:lnTo>
                    <a:lnTo>
                      <a:pt x="526" y="178"/>
                    </a:lnTo>
                    <a:lnTo>
                      <a:pt x="523" y="197"/>
                    </a:lnTo>
                    <a:lnTo>
                      <a:pt x="521" y="218"/>
                    </a:lnTo>
                    <a:lnTo>
                      <a:pt x="521" y="218"/>
                    </a:lnTo>
                    <a:lnTo>
                      <a:pt x="523" y="235"/>
                    </a:lnTo>
                    <a:lnTo>
                      <a:pt x="526" y="250"/>
                    </a:lnTo>
                    <a:lnTo>
                      <a:pt x="530" y="264"/>
                    </a:lnTo>
                    <a:lnTo>
                      <a:pt x="535" y="278"/>
                    </a:lnTo>
                    <a:lnTo>
                      <a:pt x="541" y="289"/>
                    </a:lnTo>
                    <a:lnTo>
                      <a:pt x="549" y="301"/>
                    </a:lnTo>
                    <a:lnTo>
                      <a:pt x="558" y="309"/>
                    </a:lnTo>
                    <a:lnTo>
                      <a:pt x="568" y="317"/>
                    </a:lnTo>
                    <a:lnTo>
                      <a:pt x="577" y="324"/>
                    </a:lnTo>
                    <a:lnTo>
                      <a:pt x="587" y="330"/>
                    </a:lnTo>
                    <a:lnTo>
                      <a:pt x="600" y="334"/>
                    </a:lnTo>
                    <a:lnTo>
                      <a:pt x="611" y="337"/>
                    </a:lnTo>
                    <a:lnTo>
                      <a:pt x="623" y="338"/>
                    </a:lnTo>
                    <a:lnTo>
                      <a:pt x="635" y="340"/>
                    </a:lnTo>
                    <a:lnTo>
                      <a:pt x="647" y="340"/>
                    </a:lnTo>
                    <a:lnTo>
                      <a:pt x="660" y="338"/>
                    </a:lnTo>
                    <a:lnTo>
                      <a:pt x="660" y="338"/>
                    </a:lnTo>
                    <a:lnTo>
                      <a:pt x="672" y="337"/>
                    </a:lnTo>
                    <a:lnTo>
                      <a:pt x="685" y="334"/>
                    </a:lnTo>
                    <a:lnTo>
                      <a:pt x="696" y="330"/>
                    </a:lnTo>
                    <a:lnTo>
                      <a:pt x="709" y="324"/>
                    </a:lnTo>
                    <a:lnTo>
                      <a:pt x="720" y="319"/>
                    </a:lnTo>
                    <a:lnTo>
                      <a:pt x="730" y="312"/>
                    </a:lnTo>
                    <a:lnTo>
                      <a:pt x="739" y="303"/>
                    </a:lnTo>
                    <a:lnTo>
                      <a:pt x="749" y="295"/>
                    </a:lnTo>
                    <a:lnTo>
                      <a:pt x="758" y="285"/>
                    </a:lnTo>
                    <a:lnTo>
                      <a:pt x="765" y="275"/>
                    </a:lnTo>
                    <a:lnTo>
                      <a:pt x="772" y="264"/>
                    </a:lnTo>
                    <a:lnTo>
                      <a:pt x="777" y="252"/>
                    </a:lnTo>
                    <a:lnTo>
                      <a:pt x="780" y="239"/>
                    </a:lnTo>
                    <a:lnTo>
                      <a:pt x="783" y="227"/>
                    </a:lnTo>
                    <a:lnTo>
                      <a:pt x="784" y="213"/>
                    </a:lnTo>
                    <a:lnTo>
                      <a:pt x="784" y="197"/>
                    </a:lnTo>
                    <a:lnTo>
                      <a:pt x="784" y="197"/>
                    </a:lnTo>
                    <a:lnTo>
                      <a:pt x="781" y="185"/>
                    </a:lnTo>
                    <a:lnTo>
                      <a:pt x="779" y="171"/>
                    </a:lnTo>
                    <a:lnTo>
                      <a:pt x="773" y="157"/>
                    </a:lnTo>
                    <a:lnTo>
                      <a:pt x="767" y="143"/>
                    </a:lnTo>
                    <a:lnTo>
                      <a:pt x="753" y="115"/>
                    </a:lnTo>
                    <a:lnTo>
                      <a:pt x="741" y="88"/>
                    </a:lnTo>
                    <a:lnTo>
                      <a:pt x="731" y="63"/>
                    </a:lnTo>
                    <a:lnTo>
                      <a:pt x="727" y="52"/>
                    </a:lnTo>
                    <a:lnTo>
                      <a:pt x="726" y="41"/>
                    </a:lnTo>
                    <a:lnTo>
                      <a:pt x="726" y="31"/>
                    </a:lnTo>
                    <a:lnTo>
                      <a:pt x="728" y="22"/>
                    </a:lnTo>
                    <a:lnTo>
                      <a:pt x="734" y="15"/>
                    </a:lnTo>
                    <a:lnTo>
                      <a:pt x="742" y="8"/>
                    </a:lnTo>
                    <a:lnTo>
                      <a:pt x="742" y="8"/>
                    </a:lnTo>
                    <a:lnTo>
                      <a:pt x="746" y="7"/>
                    </a:lnTo>
                    <a:lnTo>
                      <a:pt x="753" y="6"/>
                    </a:lnTo>
                    <a:lnTo>
                      <a:pt x="774" y="3"/>
                    </a:lnTo>
                    <a:lnTo>
                      <a:pt x="801" y="1"/>
                    </a:lnTo>
                    <a:lnTo>
                      <a:pt x="832" y="0"/>
                    </a:lnTo>
                    <a:lnTo>
                      <a:pt x="907" y="1"/>
                    </a:lnTo>
                    <a:lnTo>
                      <a:pt x="993" y="3"/>
                    </a:lnTo>
                    <a:lnTo>
                      <a:pt x="993" y="3"/>
                    </a:lnTo>
                    <a:lnTo>
                      <a:pt x="988" y="148"/>
                    </a:lnTo>
                    <a:lnTo>
                      <a:pt x="987" y="245"/>
                    </a:lnTo>
                    <a:lnTo>
                      <a:pt x="987" y="245"/>
                    </a:lnTo>
                    <a:lnTo>
                      <a:pt x="988" y="260"/>
                    </a:lnTo>
                    <a:lnTo>
                      <a:pt x="991" y="273"/>
                    </a:lnTo>
                    <a:lnTo>
                      <a:pt x="997" y="284"/>
                    </a:lnTo>
                    <a:lnTo>
                      <a:pt x="1002" y="291"/>
                    </a:lnTo>
                    <a:lnTo>
                      <a:pt x="1009" y="296"/>
                    </a:lnTo>
                    <a:lnTo>
                      <a:pt x="1018" y="301"/>
                    </a:lnTo>
                    <a:lnTo>
                      <a:pt x="1025" y="302"/>
                    </a:lnTo>
                    <a:lnTo>
                      <a:pt x="1033" y="303"/>
                    </a:lnTo>
                    <a:lnTo>
                      <a:pt x="1033" y="303"/>
                    </a:lnTo>
                    <a:lnTo>
                      <a:pt x="1041" y="301"/>
                    </a:lnTo>
                    <a:lnTo>
                      <a:pt x="1054" y="294"/>
                    </a:lnTo>
                    <a:lnTo>
                      <a:pt x="1089" y="273"/>
                    </a:lnTo>
                    <a:lnTo>
                      <a:pt x="1110" y="260"/>
                    </a:lnTo>
                    <a:lnTo>
                      <a:pt x="1132" y="250"/>
                    </a:lnTo>
                    <a:lnTo>
                      <a:pt x="1156" y="242"/>
                    </a:lnTo>
                    <a:lnTo>
                      <a:pt x="1167" y="239"/>
                    </a:lnTo>
                    <a:lnTo>
                      <a:pt x="1177" y="238"/>
                    </a:lnTo>
                    <a:lnTo>
                      <a:pt x="1177" y="238"/>
                    </a:lnTo>
                    <a:lnTo>
                      <a:pt x="1190" y="238"/>
                    </a:lnTo>
                    <a:lnTo>
                      <a:pt x="1202" y="238"/>
                    </a:lnTo>
                    <a:lnTo>
                      <a:pt x="1213" y="241"/>
                    </a:lnTo>
                    <a:lnTo>
                      <a:pt x="1225" y="245"/>
                    </a:lnTo>
                    <a:lnTo>
                      <a:pt x="1234" y="249"/>
                    </a:lnTo>
                    <a:lnTo>
                      <a:pt x="1244" y="255"/>
                    </a:lnTo>
                    <a:lnTo>
                      <a:pt x="1253" y="261"/>
                    </a:lnTo>
                    <a:lnTo>
                      <a:pt x="1261" y="268"/>
                    </a:lnTo>
                    <a:lnTo>
                      <a:pt x="1268" y="277"/>
                    </a:lnTo>
                    <a:lnTo>
                      <a:pt x="1275" y="287"/>
                    </a:lnTo>
                    <a:lnTo>
                      <a:pt x="1280" y="296"/>
                    </a:lnTo>
                    <a:lnTo>
                      <a:pt x="1286" y="306"/>
                    </a:lnTo>
                    <a:lnTo>
                      <a:pt x="1290" y="317"/>
                    </a:lnTo>
                    <a:lnTo>
                      <a:pt x="1293" y="329"/>
                    </a:lnTo>
                    <a:lnTo>
                      <a:pt x="1296" y="340"/>
                    </a:lnTo>
                    <a:lnTo>
                      <a:pt x="1297" y="351"/>
                    </a:lnTo>
                    <a:lnTo>
                      <a:pt x="1297" y="351"/>
                    </a:lnTo>
                    <a:lnTo>
                      <a:pt x="1299" y="364"/>
                    </a:lnTo>
                    <a:lnTo>
                      <a:pt x="1299" y="375"/>
                    </a:lnTo>
                    <a:lnTo>
                      <a:pt x="1297" y="386"/>
                    </a:lnTo>
                    <a:lnTo>
                      <a:pt x="1294" y="397"/>
                    </a:lnTo>
                    <a:lnTo>
                      <a:pt x="1292" y="408"/>
                    </a:lnTo>
                    <a:lnTo>
                      <a:pt x="1287" y="418"/>
                    </a:lnTo>
                    <a:lnTo>
                      <a:pt x="1282" y="428"/>
                    </a:lnTo>
                    <a:lnTo>
                      <a:pt x="1276" y="438"/>
                    </a:lnTo>
                    <a:lnTo>
                      <a:pt x="1268" y="446"/>
                    </a:lnTo>
                    <a:lnTo>
                      <a:pt x="1259" y="454"/>
                    </a:lnTo>
                    <a:lnTo>
                      <a:pt x="1250" y="461"/>
                    </a:lnTo>
                    <a:lnTo>
                      <a:pt x="1239" y="467"/>
                    </a:lnTo>
                    <a:lnTo>
                      <a:pt x="1226" y="473"/>
                    </a:lnTo>
                    <a:lnTo>
                      <a:pt x="1213" y="477"/>
                    </a:lnTo>
                    <a:lnTo>
                      <a:pt x="1198" y="480"/>
                    </a:lnTo>
                    <a:lnTo>
                      <a:pt x="1183" y="481"/>
                    </a:lnTo>
                    <a:lnTo>
                      <a:pt x="1183" y="481"/>
                    </a:lnTo>
                    <a:lnTo>
                      <a:pt x="1167" y="481"/>
                    </a:lnTo>
                    <a:lnTo>
                      <a:pt x="1153" y="480"/>
                    </a:lnTo>
                    <a:lnTo>
                      <a:pt x="1139" y="477"/>
                    </a:lnTo>
                    <a:lnTo>
                      <a:pt x="1127" y="474"/>
                    </a:lnTo>
                    <a:lnTo>
                      <a:pt x="1116" y="470"/>
                    </a:lnTo>
                    <a:lnTo>
                      <a:pt x="1104" y="466"/>
                    </a:lnTo>
                    <a:lnTo>
                      <a:pt x="1085" y="454"/>
                    </a:lnTo>
                    <a:lnTo>
                      <a:pt x="1051" y="435"/>
                    </a:lnTo>
                    <a:lnTo>
                      <a:pt x="1037" y="428"/>
                    </a:lnTo>
                    <a:lnTo>
                      <a:pt x="1030" y="425"/>
                    </a:lnTo>
                    <a:lnTo>
                      <a:pt x="1025" y="424"/>
                    </a:lnTo>
                    <a:lnTo>
                      <a:pt x="1025" y="424"/>
                    </a:lnTo>
                    <a:lnTo>
                      <a:pt x="1020" y="424"/>
                    </a:lnTo>
                    <a:lnTo>
                      <a:pt x="1018" y="425"/>
                    </a:lnTo>
                    <a:lnTo>
                      <a:pt x="1013" y="428"/>
                    </a:lnTo>
                    <a:lnTo>
                      <a:pt x="1011" y="431"/>
                    </a:lnTo>
                    <a:lnTo>
                      <a:pt x="1006" y="440"/>
                    </a:lnTo>
                    <a:lnTo>
                      <a:pt x="1002" y="454"/>
                    </a:lnTo>
                    <a:lnTo>
                      <a:pt x="999" y="471"/>
                    </a:lnTo>
                    <a:lnTo>
                      <a:pt x="997" y="491"/>
                    </a:lnTo>
                    <a:lnTo>
                      <a:pt x="994" y="535"/>
                    </a:lnTo>
                    <a:lnTo>
                      <a:pt x="994" y="584"/>
                    </a:lnTo>
                    <a:lnTo>
                      <a:pt x="994" y="633"/>
                    </a:lnTo>
                    <a:lnTo>
                      <a:pt x="994" y="677"/>
                    </a:lnTo>
                    <a:lnTo>
                      <a:pt x="994" y="713"/>
                    </a:lnTo>
                    <a:lnTo>
                      <a:pt x="278" y="713"/>
                    </a:lnTo>
                    <a:lnTo>
                      <a:pt x="278" y="71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ṧliḍè">
                <a:extLst>
                  <a:ext uri="{FF2B5EF4-FFF2-40B4-BE49-F238E27FC236}">
                    <a16:creationId xmlns="" xmlns:a16="http://schemas.microsoft.com/office/drawing/2014/main" id="{41392C11-9EA9-4E28-9D8A-2F926421F68A}"/>
                  </a:ext>
                </a:extLst>
              </p:cNvPr>
              <p:cNvSpPr/>
              <p:nvPr/>
            </p:nvSpPr>
            <p:spPr bwMode="auto">
              <a:xfrm>
                <a:off x="5427663" y="4768850"/>
                <a:ext cx="1149350" cy="1555750"/>
              </a:xfrm>
              <a:custGeom>
                <a:avLst/>
                <a:gdLst>
                  <a:gd name="T0" fmla="*/ 640 w 724"/>
                  <a:gd name="T1" fmla="*/ 980 h 980"/>
                  <a:gd name="T2" fmla="*/ 688 w 724"/>
                  <a:gd name="T3" fmla="*/ 967 h 980"/>
                  <a:gd name="T4" fmla="*/ 717 w 724"/>
                  <a:gd name="T5" fmla="*/ 934 h 980"/>
                  <a:gd name="T6" fmla="*/ 724 w 724"/>
                  <a:gd name="T7" fmla="*/ 905 h 980"/>
                  <a:gd name="T8" fmla="*/ 650 w 724"/>
                  <a:gd name="T9" fmla="*/ 264 h 980"/>
                  <a:gd name="T10" fmla="*/ 484 w 724"/>
                  <a:gd name="T11" fmla="*/ 268 h 980"/>
                  <a:gd name="T12" fmla="*/ 435 w 724"/>
                  <a:gd name="T13" fmla="*/ 263 h 980"/>
                  <a:gd name="T14" fmla="*/ 408 w 724"/>
                  <a:gd name="T15" fmla="*/ 248 h 980"/>
                  <a:gd name="T16" fmla="*/ 405 w 724"/>
                  <a:gd name="T17" fmla="*/ 229 h 980"/>
                  <a:gd name="T18" fmla="*/ 415 w 724"/>
                  <a:gd name="T19" fmla="*/ 210 h 980"/>
                  <a:gd name="T20" fmla="*/ 443 w 724"/>
                  <a:gd name="T21" fmla="*/ 169 h 980"/>
                  <a:gd name="T22" fmla="*/ 453 w 724"/>
                  <a:gd name="T23" fmla="*/ 136 h 980"/>
                  <a:gd name="T24" fmla="*/ 457 w 724"/>
                  <a:gd name="T25" fmla="*/ 91 h 980"/>
                  <a:gd name="T26" fmla="*/ 454 w 724"/>
                  <a:gd name="T27" fmla="*/ 70 h 980"/>
                  <a:gd name="T28" fmla="*/ 443 w 724"/>
                  <a:gd name="T29" fmla="*/ 43 h 980"/>
                  <a:gd name="T30" fmla="*/ 425 w 724"/>
                  <a:gd name="T31" fmla="*/ 24 h 980"/>
                  <a:gd name="T32" fmla="*/ 393 w 724"/>
                  <a:gd name="T33" fmla="*/ 7 h 980"/>
                  <a:gd name="T34" fmla="*/ 335 w 724"/>
                  <a:gd name="T35" fmla="*/ 0 h 980"/>
                  <a:gd name="T36" fmla="*/ 282 w 724"/>
                  <a:gd name="T37" fmla="*/ 15 h 980"/>
                  <a:gd name="T38" fmla="*/ 256 w 724"/>
                  <a:gd name="T39" fmla="*/ 38 h 980"/>
                  <a:gd name="T40" fmla="*/ 243 w 724"/>
                  <a:gd name="T41" fmla="*/ 59 h 980"/>
                  <a:gd name="T42" fmla="*/ 239 w 724"/>
                  <a:gd name="T43" fmla="*/ 78 h 980"/>
                  <a:gd name="T44" fmla="*/ 240 w 724"/>
                  <a:gd name="T45" fmla="*/ 127 h 980"/>
                  <a:gd name="T46" fmla="*/ 259 w 724"/>
                  <a:gd name="T47" fmla="*/ 175 h 980"/>
                  <a:gd name="T48" fmla="*/ 282 w 724"/>
                  <a:gd name="T49" fmla="*/ 218 h 980"/>
                  <a:gd name="T50" fmla="*/ 282 w 724"/>
                  <a:gd name="T51" fmla="*/ 239 h 980"/>
                  <a:gd name="T52" fmla="*/ 259 w 724"/>
                  <a:gd name="T53" fmla="*/ 256 h 980"/>
                  <a:gd name="T54" fmla="*/ 222 w 724"/>
                  <a:gd name="T55" fmla="*/ 264 h 980"/>
                  <a:gd name="T56" fmla="*/ 144 w 724"/>
                  <a:gd name="T57" fmla="*/ 270 h 980"/>
                  <a:gd name="T58" fmla="*/ 6 w 724"/>
                  <a:gd name="T59" fmla="*/ 270 h 980"/>
                  <a:gd name="T60" fmla="*/ 0 w 724"/>
                  <a:gd name="T61" fmla="*/ 512 h 980"/>
                  <a:gd name="T62" fmla="*/ 10 w 724"/>
                  <a:gd name="T63" fmla="*/ 551 h 980"/>
                  <a:gd name="T64" fmla="*/ 31 w 724"/>
                  <a:gd name="T65" fmla="*/ 568 h 980"/>
                  <a:gd name="T66" fmla="*/ 46 w 724"/>
                  <a:gd name="T67" fmla="*/ 570 h 980"/>
                  <a:gd name="T68" fmla="*/ 102 w 724"/>
                  <a:gd name="T69" fmla="*/ 540 h 980"/>
                  <a:gd name="T70" fmla="*/ 169 w 724"/>
                  <a:gd name="T71" fmla="*/ 509 h 980"/>
                  <a:gd name="T72" fmla="*/ 190 w 724"/>
                  <a:gd name="T73" fmla="*/ 505 h 980"/>
                  <a:gd name="T74" fmla="*/ 226 w 724"/>
                  <a:gd name="T75" fmla="*/ 508 h 980"/>
                  <a:gd name="T76" fmla="*/ 257 w 724"/>
                  <a:gd name="T77" fmla="*/ 522 h 980"/>
                  <a:gd name="T78" fmla="*/ 281 w 724"/>
                  <a:gd name="T79" fmla="*/ 544 h 980"/>
                  <a:gd name="T80" fmla="*/ 299 w 724"/>
                  <a:gd name="T81" fmla="*/ 573 h 980"/>
                  <a:gd name="T82" fmla="*/ 309 w 724"/>
                  <a:gd name="T83" fmla="*/ 607 h 980"/>
                  <a:gd name="T84" fmla="*/ 312 w 724"/>
                  <a:gd name="T85" fmla="*/ 631 h 980"/>
                  <a:gd name="T86" fmla="*/ 307 w 724"/>
                  <a:gd name="T87" fmla="*/ 664 h 980"/>
                  <a:gd name="T88" fmla="*/ 295 w 724"/>
                  <a:gd name="T89" fmla="*/ 695 h 980"/>
                  <a:gd name="T90" fmla="*/ 272 w 724"/>
                  <a:gd name="T91" fmla="*/ 721 h 980"/>
                  <a:gd name="T92" fmla="*/ 239 w 724"/>
                  <a:gd name="T93" fmla="*/ 740 h 980"/>
                  <a:gd name="T94" fmla="*/ 196 w 724"/>
                  <a:gd name="T95" fmla="*/ 748 h 980"/>
                  <a:gd name="T96" fmla="*/ 166 w 724"/>
                  <a:gd name="T97" fmla="*/ 747 h 980"/>
                  <a:gd name="T98" fmla="*/ 129 w 724"/>
                  <a:gd name="T99" fmla="*/ 737 h 980"/>
                  <a:gd name="T100" fmla="*/ 64 w 724"/>
                  <a:gd name="T101" fmla="*/ 702 h 980"/>
                  <a:gd name="T102" fmla="*/ 38 w 724"/>
                  <a:gd name="T103" fmla="*/ 691 h 980"/>
                  <a:gd name="T104" fmla="*/ 31 w 724"/>
                  <a:gd name="T105" fmla="*/ 692 h 980"/>
                  <a:gd name="T106" fmla="*/ 19 w 724"/>
                  <a:gd name="T107" fmla="*/ 707 h 980"/>
                  <a:gd name="T108" fmla="*/ 10 w 724"/>
                  <a:gd name="T109" fmla="*/ 758 h 980"/>
                  <a:gd name="T110" fmla="*/ 7 w 724"/>
                  <a:gd name="T111" fmla="*/ 900 h 980"/>
                  <a:gd name="T112" fmla="*/ 7 w 724"/>
                  <a:gd name="T113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4" h="980">
                    <a:moveTo>
                      <a:pt x="7" y="980"/>
                    </a:moveTo>
                    <a:lnTo>
                      <a:pt x="640" y="980"/>
                    </a:lnTo>
                    <a:lnTo>
                      <a:pt x="640" y="980"/>
                    </a:lnTo>
                    <a:lnTo>
                      <a:pt x="657" y="979"/>
                    </a:lnTo>
                    <a:lnTo>
                      <a:pt x="672" y="973"/>
                    </a:lnTo>
                    <a:lnTo>
                      <a:pt x="688" y="967"/>
                    </a:lnTo>
                    <a:lnTo>
                      <a:pt x="699" y="958"/>
                    </a:lnTo>
                    <a:lnTo>
                      <a:pt x="710" y="946"/>
                    </a:lnTo>
                    <a:lnTo>
                      <a:pt x="717" y="934"/>
                    </a:lnTo>
                    <a:lnTo>
                      <a:pt x="723" y="920"/>
                    </a:lnTo>
                    <a:lnTo>
                      <a:pt x="724" y="913"/>
                    </a:lnTo>
                    <a:lnTo>
                      <a:pt x="724" y="905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650" y="264"/>
                    </a:lnTo>
                    <a:lnTo>
                      <a:pt x="584" y="267"/>
                    </a:lnTo>
                    <a:lnTo>
                      <a:pt x="530" y="268"/>
                    </a:lnTo>
                    <a:lnTo>
                      <a:pt x="484" y="268"/>
                    </a:lnTo>
                    <a:lnTo>
                      <a:pt x="464" y="268"/>
                    </a:lnTo>
                    <a:lnTo>
                      <a:pt x="449" y="266"/>
                    </a:lnTo>
                    <a:lnTo>
                      <a:pt x="435" y="263"/>
                    </a:lnTo>
                    <a:lnTo>
                      <a:pt x="423" y="260"/>
                    </a:lnTo>
                    <a:lnTo>
                      <a:pt x="414" y="255"/>
                    </a:lnTo>
                    <a:lnTo>
                      <a:pt x="408" y="248"/>
                    </a:lnTo>
                    <a:lnTo>
                      <a:pt x="405" y="239"/>
                    </a:lnTo>
                    <a:lnTo>
                      <a:pt x="405" y="229"/>
                    </a:lnTo>
                    <a:lnTo>
                      <a:pt x="405" y="229"/>
                    </a:lnTo>
                    <a:lnTo>
                      <a:pt x="407" y="225"/>
                    </a:lnTo>
                    <a:lnTo>
                      <a:pt x="408" y="220"/>
                    </a:lnTo>
                    <a:lnTo>
                      <a:pt x="415" y="210"/>
                    </a:lnTo>
                    <a:lnTo>
                      <a:pt x="423" y="199"/>
                    </a:lnTo>
                    <a:lnTo>
                      <a:pt x="433" y="186"/>
                    </a:lnTo>
                    <a:lnTo>
                      <a:pt x="443" y="169"/>
                    </a:lnTo>
                    <a:lnTo>
                      <a:pt x="447" y="159"/>
                    </a:lnTo>
                    <a:lnTo>
                      <a:pt x="450" y="148"/>
                    </a:lnTo>
                    <a:lnTo>
                      <a:pt x="453" y="136"/>
                    </a:lnTo>
                    <a:lnTo>
                      <a:pt x="456" y="123"/>
                    </a:lnTo>
                    <a:lnTo>
                      <a:pt x="457" y="108"/>
                    </a:lnTo>
                    <a:lnTo>
                      <a:pt x="457" y="91"/>
                    </a:lnTo>
                    <a:lnTo>
                      <a:pt x="457" y="91"/>
                    </a:lnTo>
                    <a:lnTo>
                      <a:pt x="456" y="80"/>
                    </a:lnTo>
                    <a:lnTo>
                      <a:pt x="454" y="70"/>
                    </a:lnTo>
                    <a:lnTo>
                      <a:pt x="451" y="60"/>
                    </a:lnTo>
                    <a:lnTo>
                      <a:pt x="447" y="52"/>
                    </a:lnTo>
                    <a:lnTo>
                      <a:pt x="443" y="43"/>
                    </a:lnTo>
                    <a:lnTo>
                      <a:pt x="437" y="36"/>
                    </a:lnTo>
                    <a:lnTo>
                      <a:pt x="430" y="29"/>
                    </a:lnTo>
                    <a:lnTo>
                      <a:pt x="425" y="24"/>
                    </a:lnTo>
                    <a:lnTo>
                      <a:pt x="416" y="18"/>
                    </a:lnTo>
                    <a:lnTo>
                      <a:pt x="409" y="14"/>
                    </a:lnTo>
                    <a:lnTo>
                      <a:pt x="393" y="7"/>
                    </a:lnTo>
                    <a:lnTo>
                      <a:pt x="375" y="2"/>
                    </a:lnTo>
                    <a:lnTo>
                      <a:pt x="355" y="0"/>
                    </a:lnTo>
                    <a:lnTo>
                      <a:pt x="335" y="0"/>
                    </a:lnTo>
                    <a:lnTo>
                      <a:pt x="317" y="3"/>
                    </a:lnTo>
                    <a:lnTo>
                      <a:pt x="299" y="8"/>
                    </a:lnTo>
                    <a:lnTo>
                      <a:pt x="282" y="15"/>
                    </a:lnTo>
                    <a:lnTo>
                      <a:pt x="268" y="25"/>
                    </a:lnTo>
                    <a:lnTo>
                      <a:pt x="261" y="31"/>
                    </a:lnTo>
                    <a:lnTo>
                      <a:pt x="256" y="38"/>
                    </a:lnTo>
                    <a:lnTo>
                      <a:pt x="250" y="45"/>
                    </a:lnTo>
                    <a:lnTo>
                      <a:pt x="246" y="52"/>
                    </a:lnTo>
                    <a:lnTo>
                      <a:pt x="243" y="59"/>
                    </a:lnTo>
                    <a:lnTo>
                      <a:pt x="240" y="67"/>
                    </a:lnTo>
                    <a:lnTo>
                      <a:pt x="240" y="67"/>
                    </a:lnTo>
                    <a:lnTo>
                      <a:pt x="239" y="78"/>
                    </a:lnTo>
                    <a:lnTo>
                      <a:pt x="238" y="90"/>
                    </a:lnTo>
                    <a:lnTo>
                      <a:pt x="238" y="109"/>
                    </a:lnTo>
                    <a:lnTo>
                      <a:pt x="240" y="127"/>
                    </a:lnTo>
                    <a:lnTo>
                      <a:pt x="245" y="144"/>
                    </a:lnTo>
                    <a:lnTo>
                      <a:pt x="252" y="159"/>
                    </a:lnTo>
                    <a:lnTo>
                      <a:pt x="259" y="175"/>
                    </a:lnTo>
                    <a:lnTo>
                      <a:pt x="272" y="199"/>
                    </a:lnTo>
                    <a:lnTo>
                      <a:pt x="278" y="210"/>
                    </a:lnTo>
                    <a:lnTo>
                      <a:pt x="282" y="218"/>
                    </a:lnTo>
                    <a:lnTo>
                      <a:pt x="285" y="228"/>
                    </a:lnTo>
                    <a:lnTo>
                      <a:pt x="284" y="235"/>
                    </a:lnTo>
                    <a:lnTo>
                      <a:pt x="282" y="239"/>
                    </a:lnTo>
                    <a:lnTo>
                      <a:pt x="279" y="242"/>
                    </a:lnTo>
                    <a:lnTo>
                      <a:pt x="271" y="249"/>
                    </a:lnTo>
                    <a:lnTo>
                      <a:pt x="259" y="256"/>
                    </a:lnTo>
                    <a:lnTo>
                      <a:pt x="240" y="262"/>
                    </a:lnTo>
                    <a:lnTo>
                      <a:pt x="240" y="262"/>
                    </a:lnTo>
                    <a:lnTo>
                      <a:pt x="222" y="264"/>
                    </a:lnTo>
                    <a:lnTo>
                      <a:pt x="200" y="267"/>
                    </a:lnTo>
                    <a:lnTo>
                      <a:pt x="173" y="268"/>
                    </a:lnTo>
                    <a:lnTo>
                      <a:pt x="144" y="270"/>
                    </a:lnTo>
                    <a:lnTo>
                      <a:pt x="77" y="270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" y="415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1" y="527"/>
                    </a:lnTo>
                    <a:lnTo>
                      <a:pt x="4" y="540"/>
                    </a:lnTo>
                    <a:lnTo>
                      <a:pt x="10" y="551"/>
                    </a:lnTo>
                    <a:lnTo>
                      <a:pt x="15" y="558"/>
                    </a:lnTo>
                    <a:lnTo>
                      <a:pt x="22" y="563"/>
                    </a:lnTo>
                    <a:lnTo>
                      <a:pt x="31" y="568"/>
                    </a:lnTo>
                    <a:lnTo>
                      <a:pt x="38" y="569"/>
                    </a:lnTo>
                    <a:lnTo>
                      <a:pt x="46" y="570"/>
                    </a:lnTo>
                    <a:lnTo>
                      <a:pt x="46" y="570"/>
                    </a:lnTo>
                    <a:lnTo>
                      <a:pt x="54" y="568"/>
                    </a:lnTo>
                    <a:lnTo>
                      <a:pt x="67" y="561"/>
                    </a:lnTo>
                    <a:lnTo>
                      <a:pt x="102" y="540"/>
                    </a:lnTo>
                    <a:lnTo>
                      <a:pt x="123" y="527"/>
                    </a:lnTo>
                    <a:lnTo>
                      <a:pt x="145" y="517"/>
                    </a:lnTo>
                    <a:lnTo>
                      <a:pt x="169" y="509"/>
                    </a:lnTo>
                    <a:lnTo>
                      <a:pt x="180" y="506"/>
                    </a:lnTo>
                    <a:lnTo>
                      <a:pt x="190" y="505"/>
                    </a:lnTo>
                    <a:lnTo>
                      <a:pt x="190" y="505"/>
                    </a:lnTo>
                    <a:lnTo>
                      <a:pt x="203" y="505"/>
                    </a:lnTo>
                    <a:lnTo>
                      <a:pt x="215" y="505"/>
                    </a:lnTo>
                    <a:lnTo>
                      <a:pt x="226" y="508"/>
                    </a:lnTo>
                    <a:lnTo>
                      <a:pt x="238" y="512"/>
                    </a:lnTo>
                    <a:lnTo>
                      <a:pt x="247" y="516"/>
                    </a:lnTo>
                    <a:lnTo>
                      <a:pt x="257" y="522"/>
                    </a:lnTo>
                    <a:lnTo>
                      <a:pt x="266" y="528"/>
                    </a:lnTo>
                    <a:lnTo>
                      <a:pt x="274" y="535"/>
                    </a:lnTo>
                    <a:lnTo>
                      <a:pt x="281" y="544"/>
                    </a:lnTo>
                    <a:lnTo>
                      <a:pt x="288" y="554"/>
                    </a:lnTo>
                    <a:lnTo>
                      <a:pt x="293" y="563"/>
                    </a:lnTo>
                    <a:lnTo>
                      <a:pt x="299" y="573"/>
                    </a:lnTo>
                    <a:lnTo>
                      <a:pt x="303" y="584"/>
                    </a:lnTo>
                    <a:lnTo>
                      <a:pt x="306" y="596"/>
                    </a:lnTo>
                    <a:lnTo>
                      <a:pt x="309" y="607"/>
                    </a:lnTo>
                    <a:lnTo>
                      <a:pt x="310" y="618"/>
                    </a:lnTo>
                    <a:lnTo>
                      <a:pt x="310" y="618"/>
                    </a:lnTo>
                    <a:lnTo>
                      <a:pt x="312" y="631"/>
                    </a:lnTo>
                    <a:lnTo>
                      <a:pt x="312" y="642"/>
                    </a:lnTo>
                    <a:lnTo>
                      <a:pt x="310" y="653"/>
                    </a:lnTo>
                    <a:lnTo>
                      <a:pt x="307" y="664"/>
                    </a:lnTo>
                    <a:lnTo>
                      <a:pt x="305" y="675"/>
                    </a:lnTo>
                    <a:lnTo>
                      <a:pt x="300" y="685"/>
                    </a:lnTo>
                    <a:lnTo>
                      <a:pt x="295" y="695"/>
                    </a:lnTo>
                    <a:lnTo>
                      <a:pt x="289" y="705"/>
                    </a:lnTo>
                    <a:lnTo>
                      <a:pt x="281" y="713"/>
                    </a:lnTo>
                    <a:lnTo>
                      <a:pt x="272" y="721"/>
                    </a:lnTo>
                    <a:lnTo>
                      <a:pt x="263" y="728"/>
                    </a:lnTo>
                    <a:lnTo>
                      <a:pt x="252" y="734"/>
                    </a:lnTo>
                    <a:lnTo>
                      <a:pt x="239" y="740"/>
                    </a:lnTo>
                    <a:lnTo>
                      <a:pt x="226" y="744"/>
                    </a:lnTo>
                    <a:lnTo>
                      <a:pt x="211" y="747"/>
                    </a:lnTo>
                    <a:lnTo>
                      <a:pt x="196" y="748"/>
                    </a:lnTo>
                    <a:lnTo>
                      <a:pt x="196" y="748"/>
                    </a:lnTo>
                    <a:lnTo>
                      <a:pt x="180" y="748"/>
                    </a:lnTo>
                    <a:lnTo>
                      <a:pt x="166" y="747"/>
                    </a:lnTo>
                    <a:lnTo>
                      <a:pt x="152" y="744"/>
                    </a:lnTo>
                    <a:lnTo>
                      <a:pt x="140" y="741"/>
                    </a:lnTo>
                    <a:lnTo>
                      <a:pt x="129" y="737"/>
                    </a:lnTo>
                    <a:lnTo>
                      <a:pt x="117" y="733"/>
                    </a:lnTo>
                    <a:lnTo>
                      <a:pt x="98" y="721"/>
                    </a:lnTo>
                    <a:lnTo>
                      <a:pt x="64" y="702"/>
                    </a:lnTo>
                    <a:lnTo>
                      <a:pt x="50" y="695"/>
                    </a:lnTo>
                    <a:lnTo>
                      <a:pt x="43" y="692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33" y="691"/>
                    </a:lnTo>
                    <a:lnTo>
                      <a:pt x="31" y="692"/>
                    </a:lnTo>
                    <a:lnTo>
                      <a:pt x="26" y="695"/>
                    </a:lnTo>
                    <a:lnTo>
                      <a:pt x="24" y="698"/>
                    </a:lnTo>
                    <a:lnTo>
                      <a:pt x="19" y="707"/>
                    </a:lnTo>
                    <a:lnTo>
                      <a:pt x="15" y="721"/>
                    </a:lnTo>
                    <a:lnTo>
                      <a:pt x="12" y="738"/>
                    </a:lnTo>
                    <a:lnTo>
                      <a:pt x="10" y="758"/>
                    </a:lnTo>
                    <a:lnTo>
                      <a:pt x="7" y="802"/>
                    </a:lnTo>
                    <a:lnTo>
                      <a:pt x="7" y="851"/>
                    </a:lnTo>
                    <a:lnTo>
                      <a:pt x="7" y="900"/>
                    </a:lnTo>
                    <a:lnTo>
                      <a:pt x="7" y="944"/>
                    </a:lnTo>
                    <a:lnTo>
                      <a:pt x="7" y="980"/>
                    </a:lnTo>
                    <a:lnTo>
                      <a:pt x="7" y="9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1iḍe">
                <a:extLst>
                  <a:ext uri="{FF2B5EF4-FFF2-40B4-BE49-F238E27FC236}">
                    <a16:creationId xmlns="" xmlns:a16="http://schemas.microsoft.com/office/drawing/2014/main" id="{A12B23C7-7BF6-41F8-BF4F-A29DDB0B1819}"/>
                  </a:ext>
                </a:extLst>
              </p:cNvPr>
              <p:cNvSpPr/>
              <p:nvPr/>
            </p:nvSpPr>
            <p:spPr bwMode="auto">
              <a:xfrm>
                <a:off x="5013325" y="4037013"/>
                <a:ext cx="1563688" cy="1160462"/>
              </a:xfrm>
              <a:custGeom>
                <a:avLst/>
                <a:gdLst>
                  <a:gd name="T0" fmla="*/ 267 w 985"/>
                  <a:gd name="T1" fmla="*/ 548 h 731"/>
                  <a:gd name="T2" fmla="*/ 260 w 985"/>
                  <a:gd name="T3" fmla="*/ 451 h 731"/>
                  <a:gd name="T4" fmla="*/ 247 w 985"/>
                  <a:gd name="T5" fmla="*/ 432 h 731"/>
                  <a:gd name="T6" fmla="*/ 216 w 985"/>
                  <a:gd name="T7" fmla="*/ 433 h 731"/>
                  <a:gd name="T8" fmla="*/ 139 w 985"/>
                  <a:gd name="T9" fmla="*/ 469 h 731"/>
                  <a:gd name="T10" fmla="*/ 102 w 985"/>
                  <a:gd name="T11" fmla="*/ 476 h 731"/>
                  <a:gd name="T12" fmla="*/ 55 w 985"/>
                  <a:gd name="T13" fmla="*/ 465 h 731"/>
                  <a:gd name="T14" fmla="*/ 23 w 985"/>
                  <a:gd name="T15" fmla="*/ 440 h 731"/>
                  <a:gd name="T16" fmla="*/ 4 w 985"/>
                  <a:gd name="T17" fmla="*/ 404 h 731"/>
                  <a:gd name="T18" fmla="*/ 1 w 985"/>
                  <a:gd name="T19" fmla="*/ 341 h 731"/>
                  <a:gd name="T20" fmla="*/ 20 w 985"/>
                  <a:gd name="T21" fmla="*/ 291 h 731"/>
                  <a:gd name="T22" fmla="*/ 48 w 985"/>
                  <a:gd name="T23" fmla="*/ 261 h 731"/>
                  <a:gd name="T24" fmla="*/ 88 w 985"/>
                  <a:gd name="T25" fmla="*/ 244 h 731"/>
                  <a:gd name="T26" fmla="*/ 125 w 985"/>
                  <a:gd name="T27" fmla="*/ 244 h 731"/>
                  <a:gd name="T28" fmla="*/ 167 w 985"/>
                  <a:gd name="T29" fmla="*/ 258 h 731"/>
                  <a:gd name="T30" fmla="*/ 230 w 985"/>
                  <a:gd name="T31" fmla="*/ 299 h 731"/>
                  <a:gd name="T32" fmla="*/ 246 w 985"/>
                  <a:gd name="T33" fmla="*/ 299 h 731"/>
                  <a:gd name="T34" fmla="*/ 262 w 985"/>
                  <a:gd name="T35" fmla="*/ 277 h 731"/>
                  <a:gd name="T36" fmla="*/ 271 w 985"/>
                  <a:gd name="T37" fmla="*/ 209 h 731"/>
                  <a:gd name="T38" fmla="*/ 262 w 985"/>
                  <a:gd name="T39" fmla="*/ 5 h 731"/>
                  <a:gd name="T40" fmla="*/ 533 w 985"/>
                  <a:gd name="T41" fmla="*/ 1 h 731"/>
                  <a:gd name="T42" fmla="*/ 564 w 985"/>
                  <a:gd name="T43" fmla="*/ 15 h 731"/>
                  <a:gd name="T44" fmla="*/ 575 w 985"/>
                  <a:gd name="T45" fmla="*/ 46 h 731"/>
                  <a:gd name="T46" fmla="*/ 564 w 985"/>
                  <a:gd name="T47" fmla="*/ 66 h 731"/>
                  <a:gd name="T48" fmla="*/ 511 w 985"/>
                  <a:gd name="T49" fmla="*/ 148 h 731"/>
                  <a:gd name="T50" fmla="*/ 501 w 985"/>
                  <a:gd name="T51" fmla="*/ 180 h 731"/>
                  <a:gd name="T52" fmla="*/ 507 w 985"/>
                  <a:gd name="T53" fmla="*/ 226 h 731"/>
                  <a:gd name="T54" fmla="*/ 531 w 985"/>
                  <a:gd name="T55" fmla="*/ 258 h 731"/>
                  <a:gd name="T56" fmla="*/ 567 w 985"/>
                  <a:gd name="T57" fmla="*/ 278 h 731"/>
                  <a:gd name="T58" fmla="*/ 634 w 985"/>
                  <a:gd name="T59" fmla="*/ 284 h 731"/>
                  <a:gd name="T60" fmla="*/ 676 w 985"/>
                  <a:gd name="T61" fmla="*/ 271 h 731"/>
                  <a:gd name="T62" fmla="*/ 710 w 985"/>
                  <a:gd name="T63" fmla="*/ 246 h 731"/>
                  <a:gd name="T64" fmla="*/ 729 w 985"/>
                  <a:gd name="T65" fmla="*/ 208 h 731"/>
                  <a:gd name="T66" fmla="*/ 729 w 985"/>
                  <a:gd name="T67" fmla="*/ 165 h 731"/>
                  <a:gd name="T68" fmla="*/ 704 w 985"/>
                  <a:gd name="T69" fmla="*/ 67 h 731"/>
                  <a:gd name="T70" fmla="*/ 696 w 985"/>
                  <a:gd name="T71" fmla="*/ 31 h 731"/>
                  <a:gd name="T72" fmla="*/ 714 w 985"/>
                  <a:gd name="T73" fmla="*/ 11 h 731"/>
                  <a:gd name="T74" fmla="*/ 789 w 985"/>
                  <a:gd name="T75" fmla="*/ 5 h 731"/>
                  <a:gd name="T76" fmla="*/ 985 w 985"/>
                  <a:gd name="T77" fmla="*/ 724 h 731"/>
                  <a:gd name="T78" fmla="*/ 745 w 985"/>
                  <a:gd name="T79" fmla="*/ 729 h 731"/>
                  <a:gd name="T80" fmla="*/ 684 w 985"/>
                  <a:gd name="T81" fmla="*/ 721 h 731"/>
                  <a:gd name="T82" fmla="*/ 666 w 985"/>
                  <a:gd name="T83" fmla="*/ 690 h 731"/>
                  <a:gd name="T84" fmla="*/ 676 w 985"/>
                  <a:gd name="T85" fmla="*/ 671 h 731"/>
                  <a:gd name="T86" fmla="*/ 708 w 985"/>
                  <a:gd name="T87" fmla="*/ 620 h 731"/>
                  <a:gd name="T88" fmla="*/ 718 w 985"/>
                  <a:gd name="T89" fmla="*/ 569 h 731"/>
                  <a:gd name="T90" fmla="*/ 715 w 985"/>
                  <a:gd name="T91" fmla="*/ 531 h 731"/>
                  <a:gd name="T92" fmla="*/ 698 w 985"/>
                  <a:gd name="T93" fmla="*/ 497 h 731"/>
                  <a:gd name="T94" fmla="*/ 670 w 985"/>
                  <a:gd name="T95" fmla="*/ 475 h 731"/>
                  <a:gd name="T96" fmla="*/ 596 w 985"/>
                  <a:gd name="T97" fmla="*/ 461 h 731"/>
                  <a:gd name="T98" fmla="*/ 529 w 985"/>
                  <a:gd name="T99" fmla="*/ 486 h 731"/>
                  <a:gd name="T100" fmla="*/ 507 w 985"/>
                  <a:gd name="T101" fmla="*/ 513 h 731"/>
                  <a:gd name="T102" fmla="*/ 500 w 985"/>
                  <a:gd name="T103" fmla="*/ 539 h 731"/>
                  <a:gd name="T104" fmla="*/ 506 w 985"/>
                  <a:gd name="T105" fmla="*/ 605 h 731"/>
                  <a:gd name="T106" fmla="*/ 539 w 985"/>
                  <a:gd name="T107" fmla="*/ 671 h 731"/>
                  <a:gd name="T108" fmla="*/ 543 w 985"/>
                  <a:gd name="T109" fmla="*/ 700 h 731"/>
                  <a:gd name="T110" fmla="*/ 501 w 985"/>
                  <a:gd name="T111" fmla="*/ 723 h 731"/>
                  <a:gd name="T112" fmla="*/ 434 w 985"/>
                  <a:gd name="T113" fmla="*/ 729 h 731"/>
                  <a:gd name="T114" fmla="*/ 267 w 985"/>
                  <a:gd name="T11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31">
                    <a:moveTo>
                      <a:pt x="267" y="731"/>
                    </a:moveTo>
                    <a:lnTo>
                      <a:pt x="267" y="731"/>
                    </a:lnTo>
                    <a:lnTo>
                      <a:pt x="268" y="634"/>
                    </a:lnTo>
                    <a:lnTo>
                      <a:pt x="267" y="548"/>
                    </a:lnTo>
                    <a:lnTo>
                      <a:pt x="265" y="511"/>
                    </a:lnTo>
                    <a:lnTo>
                      <a:pt x="264" y="482"/>
                    </a:lnTo>
                    <a:lnTo>
                      <a:pt x="261" y="460"/>
                    </a:lnTo>
                    <a:lnTo>
                      <a:pt x="260" y="451"/>
                    </a:lnTo>
                    <a:lnTo>
                      <a:pt x="258" y="446"/>
                    </a:lnTo>
                    <a:lnTo>
                      <a:pt x="258" y="446"/>
                    </a:lnTo>
                    <a:lnTo>
                      <a:pt x="253" y="437"/>
                    </a:lnTo>
                    <a:lnTo>
                      <a:pt x="247" y="432"/>
                    </a:lnTo>
                    <a:lnTo>
                      <a:pt x="240" y="429"/>
                    </a:lnTo>
                    <a:lnTo>
                      <a:pt x="233" y="429"/>
                    </a:lnTo>
                    <a:lnTo>
                      <a:pt x="225" y="430"/>
                    </a:lnTo>
                    <a:lnTo>
                      <a:pt x="216" y="433"/>
                    </a:lnTo>
                    <a:lnTo>
                      <a:pt x="195" y="442"/>
                    </a:lnTo>
                    <a:lnTo>
                      <a:pt x="174" y="454"/>
                    </a:lnTo>
                    <a:lnTo>
                      <a:pt x="150" y="465"/>
                    </a:lnTo>
                    <a:lnTo>
                      <a:pt x="139" y="469"/>
                    </a:lnTo>
                    <a:lnTo>
                      <a:pt x="127" y="474"/>
                    </a:lnTo>
                    <a:lnTo>
                      <a:pt x="114" y="475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89" y="475"/>
                    </a:lnTo>
                    <a:lnTo>
                      <a:pt x="76" y="474"/>
                    </a:lnTo>
                    <a:lnTo>
                      <a:pt x="65" y="469"/>
                    </a:lnTo>
                    <a:lnTo>
                      <a:pt x="55" y="465"/>
                    </a:lnTo>
                    <a:lnTo>
                      <a:pt x="46" y="461"/>
                    </a:lnTo>
                    <a:lnTo>
                      <a:pt x="37" y="454"/>
                    </a:lnTo>
                    <a:lnTo>
                      <a:pt x="30" y="447"/>
                    </a:lnTo>
                    <a:lnTo>
                      <a:pt x="23" y="440"/>
                    </a:lnTo>
                    <a:lnTo>
                      <a:pt x="16" y="432"/>
                    </a:lnTo>
                    <a:lnTo>
                      <a:pt x="12" y="422"/>
                    </a:lnTo>
                    <a:lnTo>
                      <a:pt x="8" y="414"/>
                    </a:lnTo>
                    <a:lnTo>
                      <a:pt x="4" y="404"/>
                    </a:lnTo>
                    <a:lnTo>
                      <a:pt x="2" y="393"/>
                    </a:lnTo>
                    <a:lnTo>
                      <a:pt x="0" y="383"/>
                    </a:lnTo>
                    <a:lnTo>
                      <a:pt x="0" y="362"/>
                    </a:lnTo>
                    <a:lnTo>
                      <a:pt x="1" y="341"/>
                    </a:lnTo>
                    <a:lnTo>
                      <a:pt x="7" y="320"/>
                    </a:lnTo>
                    <a:lnTo>
                      <a:pt x="11" y="310"/>
                    </a:lnTo>
                    <a:lnTo>
                      <a:pt x="15" y="300"/>
                    </a:lnTo>
                    <a:lnTo>
                      <a:pt x="20" y="291"/>
                    </a:lnTo>
                    <a:lnTo>
                      <a:pt x="26" y="282"/>
                    </a:lnTo>
                    <a:lnTo>
                      <a:pt x="33" y="275"/>
                    </a:lnTo>
                    <a:lnTo>
                      <a:pt x="40" y="267"/>
                    </a:lnTo>
                    <a:lnTo>
                      <a:pt x="48" y="261"/>
                    </a:lnTo>
                    <a:lnTo>
                      <a:pt x="57" y="256"/>
                    </a:lnTo>
                    <a:lnTo>
                      <a:pt x="67" y="251"/>
                    </a:lnTo>
                    <a:lnTo>
                      <a:pt x="76" y="247"/>
                    </a:lnTo>
                    <a:lnTo>
                      <a:pt x="88" y="244"/>
                    </a:lnTo>
                    <a:lnTo>
                      <a:pt x="99" y="243"/>
                    </a:lnTo>
                    <a:lnTo>
                      <a:pt x="99" y="243"/>
                    </a:lnTo>
                    <a:lnTo>
                      <a:pt x="113" y="243"/>
                    </a:lnTo>
                    <a:lnTo>
                      <a:pt x="125" y="244"/>
                    </a:lnTo>
                    <a:lnTo>
                      <a:pt x="138" y="247"/>
                    </a:lnTo>
                    <a:lnTo>
                      <a:pt x="148" y="250"/>
                    </a:lnTo>
                    <a:lnTo>
                      <a:pt x="157" y="254"/>
                    </a:lnTo>
                    <a:lnTo>
                      <a:pt x="167" y="258"/>
                    </a:lnTo>
                    <a:lnTo>
                      <a:pt x="183" y="270"/>
                    </a:lnTo>
                    <a:lnTo>
                      <a:pt x="211" y="289"/>
                    </a:lnTo>
                    <a:lnTo>
                      <a:pt x="225" y="296"/>
                    </a:lnTo>
                    <a:lnTo>
                      <a:pt x="230" y="299"/>
                    </a:lnTo>
                    <a:lnTo>
                      <a:pt x="237" y="300"/>
                    </a:lnTo>
                    <a:lnTo>
                      <a:pt x="237" y="300"/>
                    </a:lnTo>
                    <a:lnTo>
                      <a:pt x="241" y="300"/>
                    </a:lnTo>
                    <a:lnTo>
                      <a:pt x="246" y="299"/>
                    </a:lnTo>
                    <a:lnTo>
                      <a:pt x="250" y="296"/>
                    </a:lnTo>
                    <a:lnTo>
                      <a:pt x="253" y="295"/>
                    </a:lnTo>
                    <a:lnTo>
                      <a:pt x="258" y="286"/>
                    </a:lnTo>
                    <a:lnTo>
                      <a:pt x="262" y="277"/>
                    </a:lnTo>
                    <a:lnTo>
                      <a:pt x="267" y="263"/>
                    </a:lnTo>
                    <a:lnTo>
                      <a:pt x="268" y="247"/>
                    </a:lnTo>
                    <a:lnTo>
                      <a:pt x="271" y="229"/>
                    </a:lnTo>
                    <a:lnTo>
                      <a:pt x="271" y="209"/>
                    </a:lnTo>
                    <a:lnTo>
                      <a:pt x="271" y="165"/>
                    </a:lnTo>
                    <a:lnTo>
                      <a:pt x="269" y="114"/>
                    </a:lnTo>
                    <a:lnTo>
                      <a:pt x="262" y="5"/>
                    </a:lnTo>
                    <a:lnTo>
                      <a:pt x="262" y="5"/>
                    </a:lnTo>
                    <a:lnTo>
                      <a:pt x="416" y="1"/>
                    </a:lnTo>
                    <a:lnTo>
                      <a:pt x="518" y="0"/>
                    </a:lnTo>
                    <a:lnTo>
                      <a:pt x="518" y="0"/>
                    </a:lnTo>
                    <a:lnTo>
                      <a:pt x="533" y="1"/>
                    </a:lnTo>
                    <a:lnTo>
                      <a:pt x="546" y="4"/>
                    </a:lnTo>
                    <a:lnTo>
                      <a:pt x="556" y="10"/>
                    </a:lnTo>
                    <a:lnTo>
                      <a:pt x="564" y="15"/>
                    </a:lnTo>
                    <a:lnTo>
                      <a:pt x="564" y="15"/>
                    </a:lnTo>
                    <a:lnTo>
                      <a:pt x="570" y="22"/>
                    </a:lnTo>
                    <a:lnTo>
                      <a:pt x="574" y="31"/>
                    </a:lnTo>
                    <a:lnTo>
                      <a:pt x="575" y="38"/>
                    </a:lnTo>
                    <a:lnTo>
                      <a:pt x="575" y="46"/>
                    </a:lnTo>
                    <a:lnTo>
                      <a:pt x="575" y="46"/>
                    </a:lnTo>
                    <a:lnTo>
                      <a:pt x="574" y="49"/>
                    </a:lnTo>
                    <a:lnTo>
                      <a:pt x="573" y="54"/>
                    </a:lnTo>
                    <a:lnTo>
                      <a:pt x="564" y="66"/>
                    </a:lnTo>
                    <a:lnTo>
                      <a:pt x="540" y="98"/>
                    </a:lnTo>
                    <a:lnTo>
                      <a:pt x="528" y="117"/>
                    </a:lnTo>
                    <a:lnTo>
                      <a:pt x="517" y="137"/>
                    </a:lnTo>
                    <a:lnTo>
                      <a:pt x="511" y="148"/>
                    </a:lnTo>
                    <a:lnTo>
                      <a:pt x="507" y="158"/>
                    </a:lnTo>
                    <a:lnTo>
                      <a:pt x="504" y="169"/>
                    </a:lnTo>
                    <a:lnTo>
                      <a:pt x="501" y="180"/>
                    </a:lnTo>
                    <a:lnTo>
                      <a:pt x="501" y="180"/>
                    </a:lnTo>
                    <a:lnTo>
                      <a:pt x="501" y="193"/>
                    </a:lnTo>
                    <a:lnTo>
                      <a:pt x="501" y="204"/>
                    </a:lnTo>
                    <a:lnTo>
                      <a:pt x="504" y="215"/>
                    </a:lnTo>
                    <a:lnTo>
                      <a:pt x="507" y="226"/>
                    </a:lnTo>
                    <a:lnTo>
                      <a:pt x="511" y="235"/>
                    </a:lnTo>
                    <a:lnTo>
                      <a:pt x="517" y="244"/>
                    </a:lnTo>
                    <a:lnTo>
                      <a:pt x="524" y="251"/>
                    </a:lnTo>
                    <a:lnTo>
                      <a:pt x="531" y="258"/>
                    </a:lnTo>
                    <a:lnTo>
                      <a:pt x="539" y="265"/>
                    </a:lnTo>
                    <a:lnTo>
                      <a:pt x="547" y="270"/>
                    </a:lnTo>
                    <a:lnTo>
                      <a:pt x="557" y="275"/>
                    </a:lnTo>
                    <a:lnTo>
                      <a:pt x="567" y="278"/>
                    </a:lnTo>
                    <a:lnTo>
                      <a:pt x="578" y="281"/>
                    </a:lnTo>
                    <a:lnTo>
                      <a:pt x="589" y="284"/>
                    </a:lnTo>
                    <a:lnTo>
                      <a:pt x="612" y="285"/>
                    </a:lnTo>
                    <a:lnTo>
                      <a:pt x="634" y="284"/>
                    </a:lnTo>
                    <a:lnTo>
                      <a:pt x="645" y="282"/>
                    </a:lnTo>
                    <a:lnTo>
                      <a:pt x="655" y="279"/>
                    </a:lnTo>
                    <a:lnTo>
                      <a:pt x="666" y="275"/>
                    </a:lnTo>
                    <a:lnTo>
                      <a:pt x="676" y="271"/>
                    </a:lnTo>
                    <a:lnTo>
                      <a:pt x="686" y="265"/>
                    </a:lnTo>
                    <a:lnTo>
                      <a:pt x="694" y="260"/>
                    </a:lnTo>
                    <a:lnTo>
                      <a:pt x="703" y="253"/>
                    </a:lnTo>
                    <a:lnTo>
                      <a:pt x="710" y="246"/>
                    </a:lnTo>
                    <a:lnTo>
                      <a:pt x="717" y="237"/>
                    </a:lnTo>
                    <a:lnTo>
                      <a:pt x="722" y="228"/>
                    </a:lnTo>
                    <a:lnTo>
                      <a:pt x="726" y="218"/>
                    </a:lnTo>
                    <a:lnTo>
                      <a:pt x="729" y="208"/>
                    </a:lnTo>
                    <a:lnTo>
                      <a:pt x="731" y="197"/>
                    </a:lnTo>
                    <a:lnTo>
                      <a:pt x="731" y="184"/>
                    </a:lnTo>
                    <a:lnTo>
                      <a:pt x="731" y="184"/>
                    </a:lnTo>
                    <a:lnTo>
                      <a:pt x="729" y="165"/>
                    </a:lnTo>
                    <a:lnTo>
                      <a:pt x="726" y="144"/>
                    </a:lnTo>
                    <a:lnTo>
                      <a:pt x="721" y="124"/>
                    </a:lnTo>
                    <a:lnTo>
                      <a:pt x="715" y="103"/>
                    </a:lnTo>
                    <a:lnTo>
                      <a:pt x="704" y="67"/>
                    </a:lnTo>
                    <a:lnTo>
                      <a:pt x="698" y="52"/>
                    </a:lnTo>
                    <a:lnTo>
                      <a:pt x="697" y="38"/>
                    </a:lnTo>
                    <a:lnTo>
                      <a:pt x="697" y="38"/>
                    </a:lnTo>
                    <a:lnTo>
                      <a:pt x="696" y="31"/>
                    </a:lnTo>
                    <a:lnTo>
                      <a:pt x="697" y="24"/>
                    </a:lnTo>
                    <a:lnTo>
                      <a:pt x="701" y="18"/>
                    </a:lnTo>
                    <a:lnTo>
                      <a:pt x="705" y="14"/>
                    </a:lnTo>
                    <a:lnTo>
                      <a:pt x="714" y="11"/>
                    </a:lnTo>
                    <a:lnTo>
                      <a:pt x="724" y="8"/>
                    </a:lnTo>
                    <a:lnTo>
                      <a:pt x="736" y="7"/>
                    </a:lnTo>
                    <a:lnTo>
                      <a:pt x="752" y="5"/>
                    </a:lnTo>
                    <a:lnTo>
                      <a:pt x="789" y="5"/>
                    </a:lnTo>
                    <a:lnTo>
                      <a:pt x="841" y="5"/>
                    </a:lnTo>
                    <a:lnTo>
                      <a:pt x="985" y="7"/>
                    </a:lnTo>
                    <a:lnTo>
                      <a:pt x="985" y="724"/>
                    </a:lnTo>
                    <a:lnTo>
                      <a:pt x="985" y="724"/>
                    </a:lnTo>
                    <a:lnTo>
                      <a:pt x="911" y="725"/>
                    </a:lnTo>
                    <a:lnTo>
                      <a:pt x="845" y="728"/>
                    </a:lnTo>
                    <a:lnTo>
                      <a:pt x="791" y="729"/>
                    </a:lnTo>
                    <a:lnTo>
                      <a:pt x="745" y="729"/>
                    </a:lnTo>
                    <a:lnTo>
                      <a:pt x="725" y="729"/>
                    </a:lnTo>
                    <a:lnTo>
                      <a:pt x="710" y="727"/>
                    </a:lnTo>
                    <a:lnTo>
                      <a:pt x="696" y="724"/>
                    </a:lnTo>
                    <a:lnTo>
                      <a:pt x="684" y="721"/>
                    </a:lnTo>
                    <a:lnTo>
                      <a:pt x="675" y="716"/>
                    </a:lnTo>
                    <a:lnTo>
                      <a:pt x="669" y="709"/>
                    </a:lnTo>
                    <a:lnTo>
                      <a:pt x="666" y="700"/>
                    </a:lnTo>
                    <a:lnTo>
                      <a:pt x="666" y="690"/>
                    </a:lnTo>
                    <a:lnTo>
                      <a:pt x="666" y="690"/>
                    </a:lnTo>
                    <a:lnTo>
                      <a:pt x="668" y="686"/>
                    </a:lnTo>
                    <a:lnTo>
                      <a:pt x="669" y="681"/>
                    </a:lnTo>
                    <a:lnTo>
                      <a:pt x="676" y="671"/>
                    </a:lnTo>
                    <a:lnTo>
                      <a:pt x="684" y="660"/>
                    </a:lnTo>
                    <a:lnTo>
                      <a:pt x="694" y="647"/>
                    </a:lnTo>
                    <a:lnTo>
                      <a:pt x="704" y="630"/>
                    </a:lnTo>
                    <a:lnTo>
                      <a:pt x="708" y="620"/>
                    </a:lnTo>
                    <a:lnTo>
                      <a:pt x="711" y="609"/>
                    </a:lnTo>
                    <a:lnTo>
                      <a:pt x="714" y="597"/>
                    </a:lnTo>
                    <a:lnTo>
                      <a:pt x="717" y="584"/>
                    </a:lnTo>
                    <a:lnTo>
                      <a:pt x="718" y="569"/>
                    </a:lnTo>
                    <a:lnTo>
                      <a:pt x="718" y="552"/>
                    </a:lnTo>
                    <a:lnTo>
                      <a:pt x="718" y="552"/>
                    </a:lnTo>
                    <a:lnTo>
                      <a:pt x="717" y="541"/>
                    </a:lnTo>
                    <a:lnTo>
                      <a:pt x="715" y="531"/>
                    </a:lnTo>
                    <a:lnTo>
                      <a:pt x="712" y="521"/>
                    </a:lnTo>
                    <a:lnTo>
                      <a:pt x="708" y="513"/>
                    </a:lnTo>
                    <a:lnTo>
                      <a:pt x="704" y="504"/>
                    </a:lnTo>
                    <a:lnTo>
                      <a:pt x="698" y="497"/>
                    </a:lnTo>
                    <a:lnTo>
                      <a:pt x="691" y="490"/>
                    </a:lnTo>
                    <a:lnTo>
                      <a:pt x="686" y="485"/>
                    </a:lnTo>
                    <a:lnTo>
                      <a:pt x="677" y="479"/>
                    </a:lnTo>
                    <a:lnTo>
                      <a:pt x="670" y="475"/>
                    </a:lnTo>
                    <a:lnTo>
                      <a:pt x="654" y="468"/>
                    </a:lnTo>
                    <a:lnTo>
                      <a:pt x="636" y="463"/>
                    </a:lnTo>
                    <a:lnTo>
                      <a:pt x="616" y="461"/>
                    </a:lnTo>
                    <a:lnTo>
                      <a:pt x="596" y="461"/>
                    </a:lnTo>
                    <a:lnTo>
                      <a:pt x="578" y="464"/>
                    </a:lnTo>
                    <a:lnTo>
                      <a:pt x="560" y="469"/>
                    </a:lnTo>
                    <a:lnTo>
                      <a:pt x="543" y="476"/>
                    </a:lnTo>
                    <a:lnTo>
                      <a:pt x="529" y="486"/>
                    </a:lnTo>
                    <a:lnTo>
                      <a:pt x="522" y="492"/>
                    </a:lnTo>
                    <a:lnTo>
                      <a:pt x="517" y="499"/>
                    </a:lnTo>
                    <a:lnTo>
                      <a:pt x="511" y="506"/>
                    </a:lnTo>
                    <a:lnTo>
                      <a:pt x="507" y="513"/>
                    </a:lnTo>
                    <a:lnTo>
                      <a:pt x="504" y="520"/>
                    </a:lnTo>
                    <a:lnTo>
                      <a:pt x="501" y="528"/>
                    </a:lnTo>
                    <a:lnTo>
                      <a:pt x="501" y="528"/>
                    </a:lnTo>
                    <a:lnTo>
                      <a:pt x="500" y="539"/>
                    </a:lnTo>
                    <a:lnTo>
                      <a:pt x="499" y="551"/>
                    </a:lnTo>
                    <a:lnTo>
                      <a:pt x="499" y="570"/>
                    </a:lnTo>
                    <a:lnTo>
                      <a:pt x="501" y="588"/>
                    </a:lnTo>
                    <a:lnTo>
                      <a:pt x="506" y="605"/>
                    </a:lnTo>
                    <a:lnTo>
                      <a:pt x="513" y="620"/>
                    </a:lnTo>
                    <a:lnTo>
                      <a:pt x="520" y="636"/>
                    </a:lnTo>
                    <a:lnTo>
                      <a:pt x="533" y="660"/>
                    </a:lnTo>
                    <a:lnTo>
                      <a:pt x="539" y="671"/>
                    </a:lnTo>
                    <a:lnTo>
                      <a:pt x="543" y="679"/>
                    </a:lnTo>
                    <a:lnTo>
                      <a:pt x="546" y="689"/>
                    </a:lnTo>
                    <a:lnTo>
                      <a:pt x="545" y="696"/>
                    </a:lnTo>
                    <a:lnTo>
                      <a:pt x="543" y="700"/>
                    </a:lnTo>
                    <a:lnTo>
                      <a:pt x="540" y="703"/>
                    </a:lnTo>
                    <a:lnTo>
                      <a:pt x="532" y="710"/>
                    </a:lnTo>
                    <a:lnTo>
                      <a:pt x="520" y="717"/>
                    </a:lnTo>
                    <a:lnTo>
                      <a:pt x="501" y="723"/>
                    </a:lnTo>
                    <a:lnTo>
                      <a:pt x="501" y="723"/>
                    </a:lnTo>
                    <a:lnTo>
                      <a:pt x="483" y="725"/>
                    </a:lnTo>
                    <a:lnTo>
                      <a:pt x="461" y="728"/>
                    </a:lnTo>
                    <a:lnTo>
                      <a:pt x="434" y="729"/>
                    </a:lnTo>
                    <a:lnTo>
                      <a:pt x="405" y="731"/>
                    </a:lnTo>
                    <a:lnTo>
                      <a:pt x="338" y="731"/>
                    </a:lnTo>
                    <a:lnTo>
                      <a:pt x="267" y="731"/>
                    </a:lnTo>
                    <a:lnTo>
                      <a:pt x="267" y="731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ṧlîdê">
                <a:extLst>
                  <a:ext uri="{FF2B5EF4-FFF2-40B4-BE49-F238E27FC236}">
                    <a16:creationId xmlns="" xmlns:a16="http://schemas.microsoft.com/office/drawing/2014/main" id="{FC445556-CA28-4EA3-9BC5-C28A2A91E9FE}"/>
                  </a:ext>
                </a:extLst>
              </p:cNvPr>
              <p:cNvSpPr/>
              <p:nvPr/>
            </p:nvSpPr>
            <p:spPr bwMode="auto">
              <a:xfrm>
                <a:off x="2025650" y="3617913"/>
                <a:ext cx="1131888" cy="2047875"/>
              </a:xfrm>
              <a:custGeom>
                <a:avLst/>
                <a:gdLst>
                  <a:gd name="T0" fmla="*/ 712 w 713"/>
                  <a:gd name="T1" fmla="*/ 443 h 1290"/>
                  <a:gd name="T2" fmla="*/ 702 w 713"/>
                  <a:gd name="T3" fmla="*/ 557 h 1290"/>
                  <a:gd name="T4" fmla="*/ 692 w 713"/>
                  <a:gd name="T5" fmla="*/ 573 h 1290"/>
                  <a:gd name="T6" fmla="*/ 665 w 713"/>
                  <a:gd name="T7" fmla="*/ 569 h 1290"/>
                  <a:gd name="T8" fmla="*/ 584 w 713"/>
                  <a:gd name="T9" fmla="*/ 515 h 1290"/>
                  <a:gd name="T10" fmla="*/ 509 w 713"/>
                  <a:gd name="T11" fmla="*/ 489 h 1290"/>
                  <a:gd name="T12" fmla="*/ 456 w 713"/>
                  <a:gd name="T13" fmla="*/ 492 h 1290"/>
                  <a:gd name="T14" fmla="*/ 405 w 713"/>
                  <a:gd name="T15" fmla="*/ 515 h 1290"/>
                  <a:gd name="T16" fmla="*/ 376 w 713"/>
                  <a:gd name="T17" fmla="*/ 555 h 1290"/>
                  <a:gd name="T18" fmla="*/ 365 w 713"/>
                  <a:gd name="T19" fmla="*/ 601 h 1290"/>
                  <a:gd name="T20" fmla="*/ 369 w 713"/>
                  <a:gd name="T21" fmla="*/ 638 h 1290"/>
                  <a:gd name="T22" fmla="*/ 387 w 713"/>
                  <a:gd name="T23" fmla="*/ 686 h 1290"/>
                  <a:gd name="T24" fmla="*/ 419 w 713"/>
                  <a:gd name="T25" fmla="*/ 724 h 1290"/>
                  <a:gd name="T26" fmla="*/ 465 w 713"/>
                  <a:gd name="T27" fmla="*/ 746 h 1290"/>
                  <a:gd name="T28" fmla="*/ 507 w 713"/>
                  <a:gd name="T29" fmla="*/ 750 h 1290"/>
                  <a:gd name="T30" fmla="*/ 593 w 713"/>
                  <a:gd name="T31" fmla="*/ 729 h 1290"/>
                  <a:gd name="T32" fmla="*/ 660 w 713"/>
                  <a:gd name="T33" fmla="*/ 714 h 1290"/>
                  <a:gd name="T34" fmla="*/ 698 w 713"/>
                  <a:gd name="T35" fmla="*/ 727 h 1290"/>
                  <a:gd name="T36" fmla="*/ 707 w 713"/>
                  <a:gd name="T37" fmla="*/ 747 h 1290"/>
                  <a:gd name="T38" fmla="*/ 713 w 713"/>
                  <a:gd name="T39" fmla="*/ 903 h 1290"/>
                  <a:gd name="T40" fmla="*/ 468 w 713"/>
                  <a:gd name="T41" fmla="*/ 981 h 1290"/>
                  <a:gd name="T42" fmla="*/ 428 w 713"/>
                  <a:gd name="T43" fmla="*/ 991 h 1290"/>
                  <a:gd name="T44" fmla="*/ 408 w 713"/>
                  <a:gd name="T45" fmla="*/ 1019 h 1290"/>
                  <a:gd name="T46" fmla="*/ 424 w 713"/>
                  <a:gd name="T47" fmla="*/ 1049 h 1290"/>
                  <a:gd name="T48" fmla="*/ 465 w 713"/>
                  <a:gd name="T49" fmla="*/ 1128 h 1290"/>
                  <a:gd name="T50" fmla="*/ 475 w 713"/>
                  <a:gd name="T51" fmla="*/ 1175 h 1290"/>
                  <a:gd name="T52" fmla="*/ 470 w 713"/>
                  <a:gd name="T53" fmla="*/ 1214 h 1290"/>
                  <a:gd name="T54" fmla="*/ 447 w 713"/>
                  <a:gd name="T55" fmla="*/ 1252 h 1290"/>
                  <a:gd name="T56" fmla="*/ 412 w 713"/>
                  <a:gd name="T57" fmla="*/ 1277 h 1290"/>
                  <a:gd name="T58" fmla="*/ 369 w 713"/>
                  <a:gd name="T59" fmla="*/ 1288 h 1290"/>
                  <a:gd name="T60" fmla="*/ 335 w 713"/>
                  <a:gd name="T61" fmla="*/ 1288 h 1290"/>
                  <a:gd name="T62" fmla="*/ 294 w 713"/>
                  <a:gd name="T63" fmla="*/ 1274 h 1290"/>
                  <a:gd name="T64" fmla="*/ 259 w 713"/>
                  <a:gd name="T65" fmla="*/ 1245 h 1290"/>
                  <a:gd name="T66" fmla="*/ 239 w 713"/>
                  <a:gd name="T67" fmla="*/ 1202 h 1290"/>
                  <a:gd name="T68" fmla="*/ 236 w 713"/>
                  <a:gd name="T69" fmla="*/ 1161 h 1290"/>
                  <a:gd name="T70" fmla="*/ 252 w 713"/>
                  <a:gd name="T71" fmla="*/ 1103 h 1290"/>
                  <a:gd name="T72" fmla="*/ 288 w 713"/>
                  <a:gd name="T73" fmla="*/ 1024 h 1290"/>
                  <a:gd name="T74" fmla="*/ 288 w 713"/>
                  <a:gd name="T75" fmla="*/ 1012 h 1290"/>
                  <a:gd name="T76" fmla="*/ 257 w 713"/>
                  <a:gd name="T77" fmla="*/ 998 h 1290"/>
                  <a:gd name="T78" fmla="*/ 127 w 713"/>
                  <a:gd name="T79" fmla="*/ 988 h 1290"/>
                  <a:gd name="T80" fmla="*/ 0 w 713"/>
                  <a:gd name="T81" fmla="*/ 271 h 1290"/>
                  <a:gd name="T82" fmla="*/ 221 w 713"/>
                  <a:gd name="T83" fmla="*/ 271 h 1290"/>
                  <a:gd name="T84" fmla="*/ 319 w 713"/>
                  <a:gd name="T85" fmla="*/ 257 h 1290"/>
                  <a:gd name="T86" fmla="*/ 344 w 713"/>
                  <a:gd name="T87" fmla="*/ 239 h 1290"/>
                  <a:gd name="T88" fmla="*/ 341 w 713"/>
                  <a:gd name="T89" fmla="*/ 225 h 1290"/>
                  <a:gd name="T90" fmla="*/ 298 w 713"/>
                  <a:gd name="T91" fmla="*/ 165 h 1290"/>
                  <a:gd name="T92" fmla="*/ 281 w 713"/>
                  <a:gd name="T93" fmla="*/ 116 h 1290"/>
                  <a:gd name="T94" fmla="*/ 280 w 713"/>
                  <a:gd name="T95" fmla="*/ 74 h 1290"/>
                  <a:gd name="T96" fmla="*/ 292 w 713"/>
                  <a:gd name="T97" fmla="*/ 40 h 1290"/>
                  <a:gd name="T98" fmla="*/ 324 w 713"/>
                  <a:gd name="T99" fmla="*/ 12 h 1290"/>
                  <a:gd name="T100" fmla="*/ 377 w 713"/>
                  <a:gd name="T101" fmla="*/ 0 h 1290"/>
                  <a:gd name="T102" fmla="*/ 447 w 713"/>
                  <a:gd name="T103" fmla="*/ 15 h 1290"/>
                  <a:gd name="T104" fmla="*/ 479 w 713"/>
                  <a:gd name="T105" fmla="*/ 44 h 1290"/>
                  <a:gd name="T106" fmla="*/ 491 w 713"/>
                  <a:gd name="T107" fmla="*/ 70 h 1290"/>
                  <a:gd name="T108" fmla="*/ 488 w 713"/>
                  <a:gd name="T109" fmla="*/ 139 h 1290"/>
                  <a:gd name="T110" fmla="*/ 463 w 713"/>
                  <a:gd name="T111" fmla="*/ 206 h 1290"/>
                  <a:gd name="T112" fmla="*/ 465 w 713"/>
                  <a:gd name="T113" fmla="*/ 241 h 1290"/>
                  <a:gd name="T114" fmla="*/ 510 w 713"/>
                  <a:gd name="T115" fmla="*/ 265 h 1290"/>
                  <a:gd name="T116" fmla="*/ 591 w 713"/>
                  <a:gd name="T117" fmla="*/ 274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3" h="1290">
                    <a:moveTo>
                      <a:pt x="706" y="274"/>
                    </a:moveTo>
                    <a:lnTo>
                      <a:pt x="706" y="274"/>
                    </a:lnTo>
                    <a:lnTo>
                      <a:pt x="709" y="362"/>
                    </a:lnTo>
                    <a:lnTo>
                      <a:pt x="712" y="443"/>
                    </a:lnTo>
                    <a:lnTo>
                      <a:pt x="710" y="478"/>
                    </a:lnTo>
                    <a:lnTo>
                      <a:pt x="709" y="510"/>
                    </a:lnTo>
                    <a:lnTo>
                      <a:pt x="706" y="536"/>
                    </a:lnTo>
                    <a:lnTo>
                      <a:pt x="702" y="557"/>
                    </a:lnTo>
                    <a:lnTo>
                      <a:pt x="702" y="557"/>
                    </a:lnTo>
                    <a:lnTo>
                      <a:pt x="698" y="567"/>
                    </a:lnTo>
                    <a:lnTo>
                      <a:pt x="695" y="570"/>
                    </a:lnTo>
                    <a:lnTo>
                      <a:pt x="692" y="573"/>
                    </a:lnTo>
                    <a:lnTo>
                      <a:pt x="688" y="574"/>
                    </a:lnTo>
                    <a:lnTo>
                      <a:pt x="684" y="574"/>
                    </a:lnTo>
                    <a:lnTo>
                      <a:pt x="675" y="573"/>
                    </a:lnTo>
                    <a:lnTo>
                      <a:pt x="665" y="569"/>
                    </a:lnTo>
                    <a:lnTo>
                      <a:pt x="656" y="562"/>
                    </a:lnTo>
                    <a:lnTo>
                      <a:pt x="629" y="545"/>
                    </a:lnTo>
                    <a:lnTo>
                      <a:pt x="600" y="525"/>
                    </a:lnTo>
                    <a:lnTo>
                      <a:pt x="584" y="515"/>
                    </a:lnTo>
                    <a:lnTo>
                      <a:pt x="566" y="506"/>
                    </a:lnTo>
                    <a:lnTo>
                      <a:pt x="548" y="499"/>
                    </a:lnTo>
                    <a:lnTo>
                      <a:pt x="528" y="493"/>
                    </a:lnTo>
                    <a:lnTo>
                      <a:pt x="509" y="489"/>
                    </a:lnTo>
                    <a:lnTo>
                      <a:pt x="488" y="487"/>
                    </a:lnTo>
                    <a:lnTo>
                      <a:pt x="488" y="487"/>
                    </a:lnTo>
                    <a:lnTo>
                      <a:pt x="471" y="489"/>
                    </a:lnTo>
                    <a:lnTo>
                      <a:pt x="456" y="492"/>
                    </a:lnTo>
                    <a:lnTo>
                      <a:pt x="440" y="496"/>
                    </a:lnTo>
                    <a:lnTo>
                      <a:pt x="428" y="501"/>
                    </a:lnTo>
                    <a:lnTo>
                      <a:pt x="417" y="508"/>
                    </a:lnTo>
                    <a:lnTo>
                      <a:pt x="405" y="515"/>
                    </a:lnTo>
                    <a:lnTo>
                      <a:pt x="397" y="524"/>
                    </a:lnTo>
                    <a:lnTo>
                      <a:pt x="389" y="534"/>
                    </a:lnTo>
                    <a:lnTo>
                      <a:pt x="382" y="543"/>
                    </a:lnTo>
                    <a:lnTo>
                      <a:pt x="376" y="555"/>
                    </a:lnTo>
                    <a:lnTo>
                      <a:pt x="372" y="566"/>
                    </a:lnTo>
                    <a:lnTo>
                      <a:pt x="369" y="577"/>
                    </a:lnTo>
                    <a:lnTo>
                      <a:pt x="366" y="590"/>
                    </a:lnTo>
                    <a:lnTo>
                      <a:pt x="365" y="601"/>
                    </a:lnTo>
                    <a:lnTo>
                      <a:pt x="365" y="613"/>
                    </a:lnTo>
                    <a:lnTo>
                      <a:pt x="366" y="626"/>
                    </a:lnTo>
                    <a:lnTo>
                      <a:pt x="366" y="626"/>
                    </a:lnTo>
                    <a:lnTo>
                      <a:pt x="369" y="638"/>
                    </a:lnTo>
                    <a:lnTo>
                      <a:pt x="372" y="651"/>
                    </a:lnTo>
                    <a:lnTo>
                      <a:pt x="376" y="662"/>
                    </a:lnTo>
                    <a:lnTo>
                      <a:pt x="382" y="675"/>
                    </a:lnTo>
                    <a:lnTo>
                      <a:pt x="387" y="686"/>
                    </a:lnTo>
                    <a:lnTo>
                      <a:pt x="394" y="696"/>
                    </a:lnTo>
                    <a:lnTo>
                      <a:pt x="401" y="707"/>
                    </a:lnTo>
                    <a:lnTo>
                      <a:pt x="411" y="715"/>
                    </a:lnTo>
                    <a:lnTo>
                      <a:pt x="419" y="724"/>
                    </a:lnTo>
                    <a:lnTo>
                      <a:pt x="431" y="731"/>
                    </a:lnTo>
                    <a:lnTo>
                      <a:pt x="442" y="738"/>
                    </a:lnTo>
                    <a:lnTo>
                      <a:pt x="453" y="743"/>
                    </a:lnTo>
                    <a:lnTo>
                      <a:pt x="465" y="746"/>
                    </a:lnTo>
                    <a:lnTo>
                      <a:pt x="479" y="749"/>
                    </a:lnTo>
                    <a:lnTo>
                      <a:pt x="493" y="750"/>
                    </a:lnTo>
                    <a:lnTo>
                      <a:pt x="507" y="750"/>
                    </a:lnTo>
                    <a:lnTo>
                      <a:pt x="507" y="750"/>
                    </a:lnTo>
                    <a:lnTo>
                      <a:pt x="521" y="747"/>
                    </a:lnTo>
                    <a:lnTo>
                      <a:pt x="535" y="745"/>
                    </a:lnTo>
                    <a:lnTo>
                      <a:pt x="563" y="738"/>
                    </a:lnTo>
                    <a:lnTo>
                      <a:pt x="593" y="729"/>
                    </a:lnTo>
                    <a:lnTo>
                      <a:pt x="621" y="721"/>
                    </a:lnTo>
                    <a:lnTo>
                      <a:pt x="635" y="718"/>
                    </a:lnTo>
                    <a:lnTo>
                      <a:pt x="647" y="715"/>
                    </a:lnTo>
                    <a:lnTo>
                      <a:pt x="660" y="714"/>
                    </a:lnTo>
                    <a:lnTo>
                      <a:pt x="671" y="715"/>
                    </a:lnTo>
                    <a:lnTo>
                      <a:pt x="681" y="717"/>
                    </a:lnTo>
                    <a:lnTo>
                      <a:pt x="689" y="721"/>
                    </a:lnTo>
                    <a:lnTo>
                      <a:pt x="698" y="727"/>
                    </a:lnTo>
                    <a:lnTo>
                      <a:pt x="703" y="735"/>
                    </a:lnTo>
                    <a:lnTo>
                      <a:pt x="703" y="735"/>
                    </a:lnTo>
                    <a:lnTo>
                      <a:pt x="706" y="740"/>
                    </a:lnTo>
                    <a:lnTo>
                      <a:pt x="707" y="747"/>
                    </a:lnTo>
                    <a:lnTo>
                      <a:pt x="710" y="768"/>
                    </a:lnTo>
                    <a:lnTo>
                      <a:pt x="713" y="795"/>
                    </a:lnTo>
                    <a:lnTo>
                      <a:pt x="713" y="827"/>
                    </a:lnTo>
                    <a:lnTo>
                      <a:pt x="713" y="903"/>
                    </a:lnTo>
                    <a:lnTo>
                      <a:pt x="713" y="985"/>
                    </a:lnTo>
                    <a:lnTo>
                      <a:pt x="713" y="985"/>
                    </a:lnTo>
                    <a:lnTo>
                      <a:pt x="565" y="982"/>
                    </a:lnTo>
                    <a:lnTo>
                      <a:pt x="468" y="981"/>
                    </a:lnTo>
                    <a:lnTo>
                      <a:pt x="468" y="981"/>
                    </a:lnTo>
                    <a:lnTo>
                      <a:pt x="452" y="982"/>
                    </a:lnTo>
                    <a:lnTo>
                      <a:pt x="439" y="985"/>
                    </a:lnTo>
                    <a:lnTo>
                      <a:pt x="428" y="991"/>
                    </a:lnTo>
                    <a:lnTo>
                      <a:pt x="419" y="996"/>
                    </a:lnTo>
                    <a:lnTo>
                      <a:pt x="414" y="1003"/>
                    </a:lnTo>
                    <a:lnTo>
                      <a:pt x="410" y="1012"/>
                    </a:lnTo>
                    <a:lnTo>
                      <a:pt x="408" y="1019"/>
                    </a:lnTo>
                    <a:lnTo>
                      <a:pt x="410" y="1027"/>
                    </a:lnTo>
                    <a:lnTo>
                      <a:pt x="410" y="1027"/>
                    </a:lnTo>
                    <a:lnTo>
                      <a:pt x="415" y="1035"/>
                    </a:lnTo>
                    <a:lnTo>
                      <a:pt x="424" y="1049"/>
                    </a:lnTo>
                    <a:lnTo>
                      <a:pt x="433" y="1065"/>
                    </a:lnTo>
                    <a:lnTo>
                      <a:pt x="445" y="1084"/>
                    </a:lnTo>
                    <a:lnTo>
                      <a:pt x="456" y="1105"/>
                    </a:lnTo>
                    <a:lnTo>
                      <a:pt x="465" y="1128"/>
                    </a:lnTo>
                    <a:lnTo>
                      <a:pt x="470" y="1140"/>
                    </a:lnTo>
                    <a:lnTo>
                      <a:pt x="472" y="1151"/>
                    </a:lnTo>
                    <a:lnTo>
                      <a:pt x="474" y="1164"/>
                    </a:lnTo>
                    <a:lnTo>
                      <a:pt x="475" y="1175"/>
                    </a:lnTo>
                    <a:lnTo>
                      <a:pt x="475" y="1175"/>
                    </a:lnTo>
                    <a:lnTo>
                      <a:pt x="475" y="1189"/>
                    </a:lnTo>
                    <a:lnTo>
                      <a:pt x="472" y="1202"/>
                    </a:lnTo>
                    <a:lnTo>
                      <a:pt x="470" y="1214"/>
                    </a:lnTo>
                    <a:lnTo>
                      <a:pt x="465" y="1224"/>
                    </a:lnTo>
                    <a:lnTo>
                      <a:pt x="461" y="1235"/>
                    </a:lnTo>
                    <a:lnTo>
                      <a:pt x="454" y="1244"/>
                    </a:lnTo>
                    <a:lnTo>
                      <a:pt x="447" y="1252"/>
                    </a:lnTo>
                    <a:lnTo>
                      <a:pt x="439" y="1260"/>
                    </a:lnTo>
                    <a:lnTo>
                      <a:pt x="431" y="1267"/>
                    </a:lnTo>
                    <a:lnTo>
                      <a:pt x="422" y="1273"/>
                    </a:lnTo>
                    <a:lnTo>
                      <a:pt x="412" y="1277"/>
                    </a:lnTo>
                    <a:lnTo>
                      <a:pt x="401" y="1281"/>
                    </a:lnTo>
                    <a:lnTo>
                      <a:pt x="391" y="1286"/>
                    </a:lnTo>
                    <a:lnTo>
                      <a:pt x="380" y="1287"/>
                    </a:lnTo>
                    <a:lnTo>
                      <a:pt x="369" y="1288"/>
                    </a:lnTo>
                    <a:lnTo>
                      <a:pt x="358" y="1290"/>
                    </a:lnTo>
                    <a:lnTo>
                      <a:pt x="358" y="1290"/>
                    </a:lnTo>
                    <a:lnTo>
                      <a:pt x="347" y="1288"/>
                    </a:lnTo>
                    <a:lnTo>
                      <a:pt x="335" y="1288"/>
                    </a:lnTo>
                    <a:lnTo>
                      <a:pt x="324" y="1286"/>
                    </a:lnTo>
                    <a:lnTo>
                      <a:pt x="313" y="1283"/>
                    </a:lnTo>
                    <a:lnTo>
                      <a:pt x="303" y="1279"/>
                    </a:lnTo>
                    <a:lnTo>
                      <a:pt x="294" y="1274"/>
                    </a:lnTo>
                    <a:lnTo>
                      <a:pt x="284" y="1267"/>
                    </a:lnTo>
                    <a:lnTo>
                      <a:pt x="275" y="1262"/>
                    </a:lnTo>
                    <a:lnTo>
                      <a:pt x="267" y="1253"/>
                    </a:lnTo>
                    <a:lnTo>
                      <a:pt x="259" y="1245"/>
                    </a:lnTo>
                    <a:lnTo>
                      <a:pt x="253" y="1235"/>
                    </a:lnTo>
                    <a:lnTo>
                      <a:pt x="247" y="1226"/>
                    </a:lnTo>
                    <a:lnTo>
                      <a:pt x="242" y="1214"/>
                    </a:lnTo>
                    <a:lnTo>
                      <a:pt x="239" y="1202"/>
                    </a:lnTo>
                    <a:lnTo>
                      <a:pt x="236" y="1188"/>
                    </a:lnTo>
                    <a:lnTo>
                      <a:pt x="236" y="1174"/>
                    </a:lnTo>
                    <a:lnTo>
                      <a:pt x="236" y="1174"/>
                    </a:lnTo>
                    <a:lnTo>
                      <a:pt x="236" y="1161"/>
                    </a:lnTo>
                    <a:lnTo>
                      <a:pt x="238" y="1149"/>
                    </a:lnTo>
                    <a:lnTo>
                      <a:pt x="240" y="1136"/>
                    </a:lnTo>
                    <a:lnTo>
                      <a:pt x="243" y="1125"/>
                    </a:lnTo>
                    <a:lnTo>
                      <a:pt x="252" y="1103"/>
                    </a:lnTo>
                    <a:lnTo>
                      <a:pt x="260" y="1082"/>
                    </a:lnTo>
                    <a:lnTo>
                      <a:pt x="278" y="1047"/>
                    </a:lnTo>
                    <a:lnTo>
                      <a:pt x="285" y="1031"/>
                    </a:lnTo>
                    <a:lnTo>
                      <a:pt x="288" y="1024"/>
                    </a:lnTo>
                    <a:lnTo>
                      <a:pt x="289" y="1019"/>
                    </a:lnTo>
                    <a:lnTo>
                      <a:pt x="289" y="1019"/>
                    </a:lnTo>
                    <a:lnTo>
                      <a:pt x="289" y="1014"/>
                    </a:lnTo>
                    <a:lnTo>
                      <a:pt x="288" y="1012"/>
                    </a:lnTo>
                    <a:lnTo>
                      <a:pt x="285" y="1009"/>
                    </a:lnTo>
                    <a:lnTo>
                      <a:pt x="282" y="1006"/>
                    </a:lnTo>
                    <a:lnTo>
                      <a:pt x="271" y="1000"/>
                    </a:lnTo>
                    <a:lnTo>
                      <a:pt x="257" y="998"/>
                    </a:lnTo>
                    <a:lnTo>
                      <a:pt x="240" y="995"/>
                    </a:lnTo>
                    <a:lnTo>
                      <a:pt x="221" y="992"/>
                    </a:lnTo>
                    <a:lnTo>
                      <a:pt x="176" y="989"/>
                    </a:lnTo>
                    <a:lnTo>
                      <a:pt x="127" y="988"/>
                    </a:lnTo>
                    <a:lnTo>
                      <a:pt x="78" y="988"/>
                    </a:lnTo>
                    <a:lnTo>
                      <a:pt x="0" y="988"/>
                    </a:lnTo>
                    <a:lnTo>
                      <a:pt x="0" y="271"/>
                    </a:lnTo>
                    <a:lnTo>
                      <a:pt x="0" y="271"/>
                    </a:lnTo>
                    <a:lnTo>
                      <a:pt x="74" y="274"/>
                    </a:lnTo>
                    <a:lnTo>
                      <a:pt x="130" y="274"/>
                    </a:lnTo>
                    <a:lnTo>
                      <a:pt x="192" y="272"/>
                    </a:lnTo>
                    <a:lnTo>
                      <a:pt x="221" y="271"/>
                    </a:lnTo>
                    <a:lnTo>
                      <a:pt x="250" y="268"/>
                    </a:lnTo>
                    <a:lnTo>
                      <a:pt x="275" y="265"/>
                    </a:lnTo>
                    <a:lnTo>
                      <a:pt x="299" y="261"/>
                    </a:lnTo>
                    <a:lnTo>
                      <a:pt x="319" y="257"/>
                    </a:lnTo>
                    <a:lnTo>
                      <a:pt x="333" y="250"/>
                    </a:lnTo>
                    <a:lnTo>
                      <a:pt x="338" y="247"/>
                    </a:lnTo>
                    <a:lnTo>
                      <a:pt x="342" y="243"/>
                    </a:lnTo>
                    <a:lnTo>
                      <a:pt x="344" y="239"/>
                    </a:lnTo>
                    <a:lnTo>
                      <a:pt x="345" y="234"/>
                    </a:lnTo>
                    <a:lnTo>
                      <a:pt x="345" y="234"/>
                    </a:lnTo>
                    <a:lnTo>
                      <a:pt x="344" y="229"/>
                    </a:lnTo>
                    <a:lnTo>
                      <a:pt x="341" y="225"/>
                    </a:lnTo>
                    <a:lnTo>
                      <a:pt x="333" y="213"/>
                    </a:lnTo>
                    <a:lnTo>
                      <a:pt x="323" y="200"/>
                    </a:lnTo>
                    <a:lnTo>
                      <a:pt x="310" y="184"/>
                    </a:lnTo>
                    <a:lnTo>
                      <a:pt x="298" y="165"/>
                    </a:lnTo>
                    <a:lnTo>
                      <a:pt x="292" y="155"/>
                    </a:lnTo>
                    <a:lnTo>
                      <a:pt x="288" y="142"/>
                    </a:lnTo>
                    <a:lnTo>
                      <a:pt x="284" y="130"/>
                    </a:lnTo>
                    <a:lnTo>
                      <a:pt x="281" y="116"/>
                    </a:lnTo>
                    <a:lnTo>
                      <a:pt x="278" y="100"/>
                    </a:lnTo>
                    <a:lnTo>
                      <a:pt x="278" y="83"/>
                    </a:lnTo>
                    <a:lnTo>
                      <a:pt x="278" y="83"/>
                    </a:lnTo>
                    <a:lnTo>
                      <a:pt x="280" y="74"/>
                    </a:lnTo>
                    <a:lnTo>
                      <a:pt x="281" y="64"/>
                    </a:lnTo>
                    <a:lnTo>
                      <a:pt x="284" y="56"/>
                    </a:lnTo>
                    <a:lnTo>
                      <a:pt x="288" y="47"/>
                    </a:lnTo>
                    <a:lnTo>
                      <a:pt x="292" y="40"/>
                    </a:lnTo>
                    <a:lnTo>
                      <a:pt x="298" y="33"/>
                    </a:lnTo>
                    <a:lnTo>
                      <a:pt x="303" y="28"/>
                    </a:lnTo>
                    <a:lnTo>
                      <a:pt x="310" y="22"/>
                    </a:lnTo>
                    <a:lnTo>
                      <a:pt x="324" y="12"/>
                    </a:lnTo>
                    <a:lnTo>
                      <a:pt x="341" y="7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96" y="0"/>
                    </a:lnTo>
                    <a:lnTo>
                      <a:pt x="414" y="2"/>
                    </a:lnTo>
                    <a:lnTo>
                      <a:pt x="432" y="8"/>
                    </a:lnTo>
                    <a:lnTo>
                      <a:pt x="447" y="15"/>
                    </a:lnTo>
                    <a:lnTo>
                      <a:pt x="463" y="26"/>
                    </a:lnTo>
                    <a:lnTo>
                      <a:pt x="468" y="32"/>
                    </a:lnTo>
                    <a:lnTo>
                      <a:pt x="474" y="37"/>
                    </a:lnTo>
                    <a:lnTo>
                      <a:pt x="479" y="44"/>
                    </a:lnTo>
                    <a:lnTo>
                      <a:pt x="484" y="53"/>
                    </a:lnTo>
                    <a:lnTo>
                      <a:pt x="488" y="60"/>
                    </a:lnTo>
                    <a:lnTo>
                      <a:pt x="491" y="70"/>
                    </a:lnTo>
                    <a:lnTo>
                      <a:pt x="491" y="70"/>
                    </a:lnTo>
                    <a:lnTo>
                      <a:pt x="493" y="88"/>
                    </a:lnTo>
                    <a:lnTo>
                      <a:pt x="493" y="106"/>
                    </a:lnTo>
                    <a:lnTo>
                      <a:pt x="492" y="123"/>
                    </a:lnTo>
                    <a:lnTo>
                      <a:pt x="488" y="139"/>
                    </a:lnTo>
                    <a:lnTo>
                      <a:pt x="484" y="155"/>
                    </a:lnTo>
                    <a:lnTo>
                      <a:pt x="478" y="169"/>
                    </a:lnTo>
                    <a:lnTo>
                      <a:pt x="467" y="195"/>
                    </a:lnTo>
                    <a:lnTo>
                      <a:pt x="463" y="206"/>
                    </a:lnTo>
                    <a:lnTo>
                      <a:pt x="461" y="218"/>
                    </a:lnTo>
                    <a:lnTo>
                      <a:pt x="460" y="227"/>
                    </a:lnTo>
                    <a:lnTo>
                      <a:pt x="463" y="237"/>
                    </a:lnTo>
                    <a:lnTo>
                      <a:pt x="465" y="241"/>
                    </a:lnTo>
                    <a:lnTo>
                      <a:pt x="468" y="246"/>
                    </a:lnTo>
                    <a:lnTo>
                      <a:pt x="478" y="253"/>
                    </a:lnTo>
                    <a:lnTo>
                      <a:pt x="492" y="260"/>
                    </a:lnTo>
                    <a:lnTo>
                      <a:pt x="510" y="265"/>
                    </a:lnTo>
                    <a:lnTo>
                      <a:pt x="510" y="265"/>
                    </a:lnTo>
                    <a:lnTo>
                      <a:pt x="526" y="269"/>
                    </a:lnTo>
                    <a:lnTo>
                      <a:pt x="545" y="271"/>
                    </a:lnTo>
                    <a:lnTo>
                      <a:pt x="591" y="274"/>
                    </a:lnTo>
                    <a:lnTo>
                      <a:pt x="646" y="275"/>
                    </a:lnTo>
                    <a:lnTo>
                      <a:pt x="706" y="274"/>
                    </a:lnTo>
                    <a:lnTo>
                      <a:pt x="706" y="27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1iḑè">
                <a:extLst>
                  <a:ext uri="{FF2B5EF4-FFF2-40B4-BE49-F238E27FC236}">
                    <a16:creationId xmlns="" xmlns:a16="http://schemas.microsoft.com/office/drawing/2014/main" id="{BE216270-DA9C-4739-A423-C9E3F07B9350}"/>
                  </a:ext>
                </a:extLst>
              </p:cNvPr>
              <p:cNvSpPr/>
              <p:nvPr/>
            </p:nvSpPr>
            <p:spPr bwMode="auto">
              <a:xfrm>
                <a:off x="5421313" y="2427288"/>
                <a:ext cx="1155700" cy="2062162"/>
              </a:xfrm>
              <a:custGeom>
                <a:avLst/>
                <a:gdLst>
                  <a:gd name="T0" fmla="*/ 584 w 728"/>
                  <a:gd name="T1" fmla="*/ 1019 h 1299"/>
                  <a:gd name="T2" fmla="*/ 467 w 728"/>
                  <a:gd name="T3" fmla="*/ 1022 h 1299"/>
                  <a:gd name="T4" fmla="*/ 440 w 728"/>
                  <a:gd name="T5" fmla="*/ 1038 h 1299"/>
                  <a:gd name="T6" fmla="*/ 441 w 728"/>
                  <a:gd name="T7" fmla="*/ 1066 h 1299"/>
                  <a:gd name="T8" fmla="*/ 469 w 728"/>
                  <a:gd name="T9" fmla="*/ 1158 h 1299"/>
                  <a:gd name="T10" fmla="*/ 474 w 728"/>
                  <a:gd name="T11" fmla="*/ 1211 h 1299"/>
                  <a:gd name="T12" fmla="*/ 460 w 728"/>
                  <a:gd name="T13" fmla="*/ 1251 h 1299"/>
                  <a:gd name="T14" fmla="*/ 429 w 728"/>
                  <a:gd name="T15" fmla="*/ 1279 h 1299"/>
                  <a:gd name="T16" fmla="*/ 377 w 728"/>
                  <a:gd name="T17" fmla="*/ 1298 h 1299"/>
                  <a:gd name="T18" fmla="*/ 310 w 728"/>
                  <a:gd name="T19" fmla="*/ 1292 h 1299"/>
                  <a:gd name="T20" fmla="*/ 274 w 728"/>
                  <a:gd name="T21" fmla="*/ 1272 h 1299"/>
                  <a:gd name="T22" fmla="*/ 250 w 728"/>
                  <a:gd name="T23" fmla="*/ 1240 h 1299"/>
                  <a:gd name="T24" fmla="*/ 244 w 728"/>
                  <a:gd name="T25" fmla="*/ 1194 h 1299"/>
                  <a:gd name="T26" fmla="*/ 254 w 728"/>
                  <a:gd name="T27" fmla="*/ 1162 h 1299"/>
                  <a:gd name="T28" fmla="*/ 307 w 728"/>
                  <a:gd name="T29" fmla="*/ 1080 h 1299"/>
                  <a:gd name="T30" fmla="*/ 318 w 728"/>
                  <a:gd name="T31" fmla="*/ 1060 h 1299"/>
                  <a:gd name="T32" fmla="*/ 307 w 728"/>
                  <a:gd name="T33" fmla="*/ 1029 h 1299"/>
                  <a:gd name="T34" fmla="*/ 276 w 728"/>
                  <a:gd name="T35" fmla="*/ 1015 h 1299"/>
                  <a:gd name="T36" fmla="*/ 5 w 728"/>
                  <a:gd name="T37" fmla="*/ 1019 h 1299"/>
                  <a:gd name="T38" fmla="*/ 1 w 728"/>
                  <a:gd name="T39" fmla="*/ 845 h 1299"/>
                  <a:gd name="T40" fmla="*/ 11 w 728"/>
                  <a:gd name="T41" fmla="*/ 765 h 1299"/>
                  <a:gd name="T42" fmla="*/ 26 w 728"/>
                  <a:gd name="T43" fmla="*/ 736 h 1299"/>
                  <a:gd name="T44" fmla="*/ 61 w 728"/>
                  <a:gd name="T45" fmla="*/ 724 h 1299"/>
                  <a:gd name="T46" fmla="*/ 124 w 728"/>
                  <a:gd name="T47" fmla="*/ 758 h 1299"/>
                  <a:gd name="T48" fmla="*/ 180 w 728"/>
                  <a:gd name="T49" fmla="*/ 783 h 1299"/>
                  <a:gd name="T50" fmla="*/ 222 w 728"/>
                  <a:gd name="T51" fmla="*/ 782 h 1299"/>
                  <a:gd name="T52" fmla="*/ 274 w 728"/>
                  <a:gd name="T53" fmla="*/ 761 h 1299"/>
                  <a:gd name="T54" fmla="*/ 310 w 728"/>
                  <a:gd name="T55" fmla="*/ 724 h 1299"/>
                  <a:gd name="T56" fmla="*/ 330 w 728"/>
                  <a:gd name="T57" fmla="*/ 680 h 1299"/>
                  <a:gd name="T58" fmla="*/ 332 w 728"/>
                  <a:gd name="T59" fmla="*/ 643 h 1299"/>
                  <a:gd name="T60" fmla="*/ 321 w 728"/>
                  <a:gd name="T61" fmla="*/ 596 h 1299"/>
                  <a:gd name="T62" fmla="*/ 292 w 728"/>
                  <a:gd name="T63" fmla="*/ 557 h 1299"/>
                  <a:gd name="T64" fmla="*/ 243 w 728"/>
                  <a:gd name="T65" fmla="*/ 530 h 1299"/>
                  <a:gd name="T66" fmla="*/ 193 w 728"/>
                  <a:gd name="T67" fmla="*/ 523 h 1299"/>
                  <a:gd name="T68" fmla="*/ 142 w 728"/>
                  <a:gd name="T69" fmla="*/ 537 h 1299"/>
                  <a:gd name="T70" fmla="*/ 81 w 728"/>
                  <a:gd name="T71" fmla="*/ 575 h 1299"/>
                  <a:gd name="T72" fmla="*/ 43 w 728"/>
                  <a:gd name="T73" fmla="*/ 573 h 1299"/>
                  <a:gd name="T74" fmla="*/ 22 w 728"/>
                  <a:gd name="T75" fmla="*/ 551 h 1299"/>
                  <a:gd name="T76" fmla="*/ 12 w 728"/>
                  <a:gd name="T77" fmla="*/ 466 h 1299"/>
                  <a:gd name="T78" fmla="*/ 162 w 728"/>
                  <a:gd name="T79" fmla="*/ 309 h 1299"/>
                  <a:gd name="T80" fmla="*/ 289 w 728"/>
                  <a:gd name="T81" fmla="*/ 308 h 1299"/>
                  <a:gd name="T82" fmla="*/ 316 w 728"/>
                  <a:gd name="T83" fmla="*/ 281 h 1299"/>
                  <a:gd name="T84" fmla="*/ 316 w 728"/>
                  <a:gd name="T85" fmla="*/ 258 h 1299"/>
                  <a:gd name="T86" fmla="*/ 265 w 728"/>
                  <a:gd name="T87" fmla="*/ 165 h 1299"/>
                  <a:gd name="T88" fmla="*/ 253 w 728"/>
                  <a:gd name="T89" fmla="*/ 121 h 1299"/>
                  <a:gd name="T90" fmla="*/ 260 w 728"/>
                  <a:gd name="T91" fmla="*/ 74 h 1299"/>
                  <a:gd name="T92" fmla="*/ 285 w 728"/>
                  <a:gd name="T93" fmla="*/ 38 h 1299"/>
                  <a:gd name="T94" fmla="*/ 323 w 728"/>
                  <a:gd name="T95" fmla="*/ 13 h 1299"/>
                  <a:gd name="T96" fmla="*/ 367 w 728"/>
                  <a:gd name="T97" fmla="*/ 2 h 1299"/>
                  <a:gd name="T98" fmla="*/ 401 w 728"/>
                  <a:gd name="T99" fmla="*/ 2 h 1299"/>
                  <a:gd name="T100" fmla="*/ 444 w 728"/>
                  <a:gd name="T101" fmla="*/ 17 h 1299"/>
                  <a:gd name="T102" fmla="*/ 476 w 728"/>
                  <a:gd name="T103" fmla="*/ 49 h 1299"/>
                  <a:gd name="T104" fmla="*/ 495 w 728"/>
                  <a:gd name="T105" fmla="*/ 100 h 1299"/>
                  <a:gd name="T106" fmla="*/ 495 w 728"/>
                  <a:gd name="T107" fmla="*/ 144 h 1299"/>
                  <a:gd name="T108" fmla="*/ 481 w 728"/>
                  <a:gd name="T109" fmla="*/ 189 h 1299"/>
                  <a:gd name="T110" fmla="*/ 447 w 728"/>
                  <a:gd name="T111" fmla="*/ 248 h 1299"/>
                  <a:gd name="T112" fmla="*/ 439 w 728"/>
                  <a:gd name="T113" fmla="*/ 274 h 1299"/>
                  <a:gd name="T114" fmla="*/ 446 w 728"/>
                  <a:gd name="T115" fmla="*/ 288 h 1299"/>
                  <a:gd name="T116" fmla="*/ 506 w 728"/>
                  <a:gd name="T117" fmla="*/ 304 h 1299"/>
                  <a:gd name="T118" fmla="*/ 693 w 728"/>
                  <a:gd name="T119" fmla="*/ 30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8" h="1299">
                    <a:moveTo>
                      <a:pt x="728" y="304"/>
                    </a:moveTo>
                    <a:lnTo>
                      <a:pt x="728" y="1021"/>
                    </a:lnTo>
                    <a:lnTo>
                      <a:pt x="728" y="1021"/>
                    </a:lnTo>
                    <a:lnTo>
                      <a:pt x="584" y="1019"/>
                    </a:lnTo>
                    <a:lnTo>
                      <a:pt x="532" y="1019"/>
                    </a:lnTo>
                    <a:lnTo>
                      <a:pt x="495" y="1019"/>
                    </a:lnTo>
                    <a:lnTo>
                      <a:pt x="479" y="1021"/>
                    </a:lnTo>
                    <a:lnTo>
                      <a:pt x="467" y="1022"/>
                    </a:lnTo>
                    <a:lnTo>
                      <a:pt x="457" y="1025"/>
                    </a:lnTo>
                    <a:lnTo>
                      <a:pt x="448" y="1028"/>
                    </a:lnTo>
                    <a:lnTo>
                      <a:pt x="444" y="1032"/>
                    </a:lnTo>
                    <a:lnTo>
                      <a:pt x="440" y="1038"/>
                    </a:lnTo>
                    <a:lnTo>
                      <a:pt x="439" y="1045"/>
                    </a:lnTo>
                    <a:lnTo>
                      <a:pt x="440" y="1052"/>
                    </a:lnTo>
                    <a:lnTo>
                      <a:pt x="440" y="1052"/>
                    </a:lnTo>
                    <a:lnTo>
                      <a:pt x="441" y="1066"/>
                    </a:lnTo>
                    <a:lnTo>
                      <a:pt x="447" y="1081"/>
                    </a:lnTo>
                    <a:lnTo>
                      <a:pt x="458" y="1117"/>
                    </a:lnTo>
                    <a:lnTo>
                      <a:pt x="464" y="1138"/>
                    </a:lnTo>
                    <a:lnTo>
                      <a:pt x="469" y="1158"/>
                    </a:lnTo>
                    <a:lnTo>
                      <a:pt x="472" y="1179"/>
                    </a:lnTo>
                    <a:lnTo>
                      <a:pt x="474" y="1198"/>
                    </a:lnTo>
                    <a:lnTo>
                      <a:pt x="474" y="1198"/>
                    </a:lnTo>
                    <a:lnTo>
                      <a:pt x="474" y="1211"/>
                    </a:lnTo>
                    <a:lnTo>
                      <a:pt x="472" y="1222"/>
                    </a:lnTo>
                    <a:lnTo>
                      <a:pt x="469" y="1232"/>
                    </a:lnTo>
                    <a:lnTo>
                      <a:pt x="465" y="1242"/>
                    </a:lnTo>
                    <a:lnTo>
                      <a:pt x="460" y="1251"/>
                    </a:lnTo>
                    <a:lnTo>
                      <a:pt x="453" y="1260"/>
                    </a:lnTo>
                    <a:lnTo>
                      <a:pt x="446" y="1267"/>
                    </a:lnTo>
                    <a:lnTo>
                      <a:pt x="437" y="1274"/>
                    </a:lnTo>
                    <a:lnTo>
                      <a:pt x="429" y="1279"/>
                    </a:lnTo>
                    <a:lnTo>
                      <a:pt x="419" y="1285"/>
                    </a:lnTo>
                    <a:lnTo>
                      <a:pt x="409" y="1289"/>
                    </a:lnTo>
                    <a:lnTo>
                      <a:pt x="398" y="1293"/>
                    </a:lnTo>
                    <a:lnTo>
                      <a:pt x="377" y="1298"/>
                    </a:lnTo>
                    <a:lnTo>
                      <a:pt x="355" y="1299"/>
                    </a:lnTo>
                    <a:lnTo>
                      <a:pt x="332" y="1298"/>
                    </a:lnTo>
                    <a:lnTo>
                      <a:pt x="321" y="1295"/>
                    </a:lnTo>
                    <a:lnTo>
                      <a:pt x="310" y="1292"/>
                    </a:lnTo>
                    <a:lnTo>
                      <a:pt x="300" y="1289"/>
                    </a:lnTo>
                    <a:lnTo>
                      <a:pt x="290" y="1284"/>
                    </a:lnTo>
                    <a:lnTo>
                      <a:pt x="282" y="1279"/>
                    </a:lnTo>
                    <a:lnTo>
                      <a:pt x="274" y="1272"/>
                    </a:lnTo>
                    <a:lnTo>
                      <a:pt x="267" y="1265"/>
                    </a:lnTo>
                    <a:lnTo>
                      <a:pt x="260" y="1258"/>
                    </a:lnTo>
                    <a:lnTo>
                      <a:pt x="254" y="1249"/>
                    </a:lnTo>
                    <a:lnTo>
                      <a:pt x="250" y="1240"/>
                    </a:lnTo>
                    <a:lnTo>
                      <a:pt x="247" y="1229"/>
                    </a:lnTo>
                    <a:lnTo>
                      <a:pt x="244" y="1218"/>
                    </a:lnTo>
                    <a:lnTo>
                      <a:pt x="244" y="1207"/>
                    </a:lnTo>
                    <a:lnTo>
                      <a:pt x="244" y="1194"/>
                    </a:lnTo>
                    <a:lnTo>
                      <a:pt x="244" y="1194"/>
                    </a:lnTo>
                    <a:lnTo>
                      <a:pt x="247" y="1183"/>
                    </a:lnTo>
                    <a:lnTo>
                      <a:pt x="250" y="1172"/>
                    </a:lnTo>
                    <a:lnTo>
                      <a:pt x="254" y="1162"/>
                    </a:lnTo>
                    <a:lnTo>
                      <a:pt x="260" y="1151"/>
                    </a:lnTo>
                    <a:lnTo>
                      <a:pt x="271" y="1131"/>
                    </a:lnTo>
                    <a:lnTo>
                      <a:pt x="283" y="1112"/>
                    </a:lnTo>
                    <a:lnTo>
                      <a:pt x="307" y="1080"/>
                    </a:lnTo>
                    <a:lnTo>
                      <a:pt x="316" y="1068"/>
                    </a:lnTo>
                    <a:lnTo>
                      <a:pt x="317" y="1063"/>
                    </a:lnTo>
                    <a:lnTo>
                      <a:pt x="318" y="1060"/>
                    </a:lnTo>
                    <a:lnTo>
                      <a:pt x="318" y="1060"/>
                    </a:lnTo>
                    <a:lnTo>
                      <a:pt x="318" y="1052"/>
                    </a:lnTo>
                    <a:lnTo>
                      <a:pt x="317" y="1045"/>
                    </a:lnTo>
                    <a:lnTo>
                      <a:pt x="313" y="1036"/>
                    </a:lnTo>
                    <a:lnTo>
                      <a:pt x="307" y="1029"/>
                    </a:lnTo>
                    <a:lnTo>
                      <a:pt x="307" y="1029"/>
                    </a:lnTo>
                    <a:lnTo>
                      <a:pt x="299" y="1024"/>
                    </a:lnTo>
                    <a:lnTo>
                      <a:pt x="289" y="1018"/>
                    </a:lnTo>
                    <a:lnTo>
                      <a:pt x="276" y="1015"/>
                    </a:lnTo>
                    <a:lnTo>
                      <a:pt x="261" y="1014"/>
                    </a:lnTo>
                    <a:lnTo>
                      <a:pt x="261" y="1014"/>
                    </a:lnTo>
                    <a:lnTo>
                      <a:pt x="159" y="1015"/>
                    </a:lnTo>
                    <a:lnTo>
                      <a:pt x="5" y="1019"/>
                    </a:lnTo>
                    <a:lnTo>
                      <a:pt x="5" y="1019"/>
                    </a:lnTo>
                    <a:lnTo>
                      <a:pt x="1" y="929"/>
                    </a:lnTo>
                    <a:lnTo>
                      <a:pt x="0" y="885"/>
                    </a:lnTo>
                    <a:lnTo>
                      <a:pt x="1" y="845"/>
                    </a:lnTo>
                    <a:lnTo>
                      <a:pt x="3" y="808"/>
                    </a:lnTo>
                    <a:lnTo>
                      <a:pt x="5" y="793"/>
                    </a:lnTo>
                    <a:lnTo>
                      <a:pt x="8" y="778"/>
                    </a:lnTo>
                    <a:lnTo>
                      <a:pt x="11" y="765"/>
                    </a:lnTo>
                    <a:lnTo>
                      <a:pt x="15" y="752"/>
                    </a:lnTo>
                    <a:lnTo>
                      <a:pt x="21" y="743"/>
                    </a:lnTo>
                    <a:lnTo>
                      <a:pt x="26" y="736"/>
                    </a:lnTo>
                    <a:lnTo>
                      <a:pt x="26" y="736"/>
                    </a:lnTo>
                    <a:lnTo>
                      <a:pt x="35" y="729"/>
                    </a:lnTo>
                    <a:lnTo>
                      <a:pt x="43" y="724"/>
                    </a:lnTo>
                    <a:lnTo>
                      <a:pt x="51" y="723"/>
                    </a:lnTo>
                    <a:lnTo>
                      <a:pt x="61" y="724"/>
                    </a:lnTo>
                    <a:lnTo>
                      <a:pt x="71" y="727"/>
                    </a:lnTo>
                    <a:lnTo>
                      <a:pt x="81" y="731"/>
                    </a:lnTo>
                    <a:lnTo>
                      <a:pt x="102" y="744"/>
                    </a:lnTo>
                    <a:lnTo>
                      <a:pt x="124" y="758"/>
                    </a:lnTo>
                    <a:lnTo>
                      <a:pt x="146" y="771"/>
                    </a:lnTo>
                    <a:lnTo>
                      <a:pt x="158" y="776"/>
                    </a:lnTo>
                    <a:lnTo>
                      <a:pt x="169" y="780"/>
                    </a:lnTo>
                    <a:lnTo>
                      <a:pt x="180" y="783"/>
                    </a:lnTo>
                    <a:lnTo>
                      <a:pt x="191" y="785"/>
                    </a:lnTo>
                    <a:lnTo>
                      <a:pt x="191" y="785"/>
                    </a:lnTo>
                    <a:lnTo>
                      <a:pt x="208" y="785"/>
                    </a:lnTo>
                    <a:lnTo>
                      <a:pt x="222" y="782"/>
                    </a:lnTo>
                    <a:lnTo>
                      <a:pt x="237" y="779"/>
                    </a:lnTo>
                    <a:lnTo>
                      <a:pt x="250" y="773"/>
                    </a:lnTo>
                    <a:lnTo>
                      <a:pt x="263" y="768"/>
                    </a:lnTo>
                    <a:lnTo>
                      <a:pt x="274" y="761"/>
                    </a:lnTo>
                    <a:lnTo>
                      <a:pt x="285" y="754"/>
                    </a:lnTo>
                    <a:lnTo>
                      <a:pt x="293" y="744"/>
                    </a:lnTo>
                    <a:lnTo>
                      <a:pt x="302" y="736"/>
                    </a:lnTo>
                    <a:lnTo>
                      <a:pt x="310" y="724"/>
                    </a:lnTo>
                    <a:lnTo>
                      <a:pt x="316" y="715"/>
                    </a:lnTo>
                    <a:lnTo>
                      <a:pt x="321" y="703"/>
                    </a:lnTo>
                    <a:lnTo>
                      <a:pt x="325" y="691"/>
                    </a:lnTo>
                    <a:lnTo>
                      <a:pt x="330" y="680"/>
                    </a:lnTo>
                    <a:lnTo>
                      <a:pt x="331" y="667"/>
                    </a:lnTo>
                    <a:lnTo>
                      <a:pt x="332" y="655"/>
                    </a:lnTo>
                    <a:lnTo>
                      <a:pt x="332" y="655"/>
                    </a:lnTo>
                    <a:lnTo>
                      <a:pt x="332" y="643"/>
                    </a:lnTo>
                    <a:lnTo>
                      <a:pt x="331" y="631"/>
                    </a:lnTo>
                    <a:lnTo>
                      <a:pt x="330" y="618"/>
                    </a:lnTo>
                    <a:lnTo>
                      <a:pt x="325" y="607"/>
                    </a:lnTo>
                    <a:lnTo>
                      <a:pt x="321" y="596"/>
                    </a:lnTo>
                    <a:lnTo>
                      <a:pt x="316" y="585"/>
                    </a:lnTo>
                    <a:lnTo>
                      <a:pt x="309" y="575"/>
                    </a:lnTo>
                    <a:lnTo>
                      <a:pt x="302" y="565"/>
                    </a:lnTo>
                    <a:lnTo>
                      <a:pt x="292" y="557"/>
                    </a:lnTo>
                    <a:lnTo>
                      <a:pt x="282" y="548"/>
                    </a:lnTo>
                    <a:lnTo>
                      <a:pt x="270" y="541"/>
                    </a:lnTo>
                    <a:lnTo>
                      <a:pt x="257" y="536"/>
                    </a:lnTo>
                    <a:lnTo>
                      <a:pt x="243" y="530"/>
                    </a:lnTo>
                    <a:lnTo>
                      <a:pt x="228" y="527"/>
                    </a:lnTo>
                    <a:lnTo>
                      <a:pt x="211" y="525"/>
                    </a:lnTo>
                    <a:lnTo>
                      <a:pt x="193" y="523"/>
                    </a:lnTo>
                    <a:lnTo>
                      <a:pt x="193" y="523"/>
                    </a:lnTo>
                    <a:lnTo>
                      <a:pt x="180" y="525"/>
                    </a:lnTo>
                    <a:lnTo>
                      <a:pt x="167" y="527"/>
                    </a:lnTo>
                    <a:lnTo>
                      <a:pt x="155" y="532"/>
                    </a:lnTo>
                    <a:lnTo>
                      <a:pt x="142" y="537"/>
                    </a:lnTo>
                    <a:lnTo>
                      <a:pt x="120" y="551"/>
                    </a:lnTo>
                    <a:lnTo>
                      <a:pt x="100" y="564"/>
                    </a:lnTo>
                    <a:lnTo>
                      <a:pt x="89" y="569"/>
                    </a:lnTo>
                    <a:lnTo>
                      <a:pt x="81" y="575"/>
                    </a:lnTo>
                    <a:lnTo>
                      <a:pt x="71" y="578"/>
                    </a:lnTo>
                    <a:lnTo>
                      <a:pt x="61" y="579"/>
                    </a:lnTo>
                    <a:lnTo>
                      <a:pt x="51" y="578"/>
                    </a:lnTo>
                    <a:lnTo>
                      <a:pt x="43" y="573"/>
                    </a:lnTo>
                    <a:lnTo>
                      <a:pt x="33" y="566"/>
                    </a:lnTo>
                    <a:lnTo>
                      <a:pt x="25" y="557"/>
                    </a:lnTo>
                    <a:lnTo>
                      <a:pt x="25" y="557"/>
                    </a:lnTo>
                    <a:lnTo>
                      <a:pt x="22" y="551"/>
                    </a:lnTo>
                    <a:lnTo>
                      <a:pt x="19" y="544"/>
                    </a:lnTo>
                    <a:lnTo>
                      <a:pt x="16" y="525"/>
                    </a:lnTo>
                    <a:lnTo>
                      <a:pt x="14" y="498"/>
                    </a:lnTo>
                    <a:lnTo>
                      <a:pt x="12" y="466"/>
                    </a:lnTo>
                    <a:lnTo>
                      <a:pt x="12" y="390"/>
                    </a:lnTo>
                    <a:lnTo>
                      <a:pt x="14" y="306"/>
                    </a:lnTo>
                    <a:lnTo>
                      <a:pt x="14" y="306"/>
                    </a:lnTo>
                    <a:lnTo>
                      <a:pt x="162" y="309"/>
                    </a:lnTo>
                    <a:lnTo>
                      <a:pt x="260" y="312"/>
                    </a:lnTo>
                    <a:lnTo>
                      <a:pt x="260" y="312"/>
                    </a:lnTo>
                    <a:lnTo>
                      <a:pt x="276" y="311"/>
                    </a:lnTo>
                    <a:lnTo>
                      <a:pt x="289" y="308"/>
                    </a:lnTo>
                    <a:lnTo>
                      <a:pt x="299" y="302"/>
                    </a:lnTo>
                    <a:lnTo>
                      <a:pt x="307" y="297"/>
                    </a:lnTo>
                    <a:lnTo>
                      <a:pt x="313" y="288"/>
                    </a:lnTo>
                    <a:lnTo>
                      <a:pt x="316" y="281"/>
                    </a:lnTo>
                    <a:lnTo>
                      <a:pt x="318" y="273"/>
                    </a:lnTo>
                    <a:lnTo>
                      <a:pt x="318" y="266"/>
                    </a:lnTo>
                    <a:lnTo>
                      <a:pt x="318" y="266"/>
                    </a:lnTo>
                    <a:lnTo>
                      <a:pt x="316" y="258"/>
                    </a:lnTo>
                    <a:lnTo>
                      <a:pt x="309" y="245"/>
                    </a:lnTo>
                    <a:lnTo>
                      <a:pt x="288" y="209"/>
                    </a:lnTo>
                    <a:lnTo>
                      <a:pt x="276" y="188"/>
                    </a:lnTo>
                    <a:lnTo>
                      <a:pt x="265" y="165"/>
                    </a:lnTo>
                    <a:lnTo>
                      <a:pt x="258" y="143"/>
                    </a:lnTo>
                    <a:lnTo>
                      <a:pt x="256" y="132"/>
                    </a:lnTo>
                    <a:lnTo>
                      <a:pt x="253" y="121"/>
                    </a:lnTo>
                    <a:lnTo>
                      <a:pt x="253" y="121"/>
                    </a:lnTo>
                    <a:lnTo>
                      <a:pt x="253" y="108"/>
                    </a:lnTo>
                    <a:lnTo>
                      <a:pt x="254" y="97"/>
                    </a:lnTo>
                    <a:lnTo>
                      <a:pt x="256" y="86"/>
                    </a:lnTo>
                    <a:lnTo>
                      <a:pt x="260" y="74"/>
                    </a:lnTo>
                    <a:lnTo>
                      <a:pt x="264" y="65"/>
                    </a:lnTo>
                    <a:lnTo>
                      <a:pt x="270" y="55"/>
                    </a:lnTo>
                    <a:lnTo>
                      <a:pt x="276" y="46"/>
                    </a:lnTo>
                    <a:lnTo>
                      <a:pt x="285" y="38"/>
                    </a:lnTo>
                    <a:lnTo>
                      <a:pt x="293" y="31"/>
                    </a:lnTo>
                    <a:lnTo>
                      <a:pt x="302" y="24"/>
                    </a:lnTo>
                    <a:lnTo>
                      <a:pt x="311" y="19"/>
                    </a:lnTo>
                    <a:lnTo>
                      <a:pt x="323" y="13"/>
                    </a:lnTo>
                    <a:lnTo>
                      <a:pt x="332" y="9"/>
                    </a:lnTo>
                    <a:lnTo>
                      <a:pt x="344" y="6"/>
                    </a:lnTo>
                    <a:lnTo>
                      <a:pt x="355" y="3"/>
                    </a:lnTo>
                    <a:lnTo>
                      <a:pt x="367" y="2"/>
                    </a:lnTo>
                    <a:lnTo>
                      <a:pt x="367" y="2"/>
                    </a:lnTo>
                    <a:lnTo>
                      <a:pt x="379" y="0"/>
                    </a:lnTo>
                    <a:lnTo>
                      <a:pt x="390" y="0"/>
                    </a:lnTo>
                    <a:lnTo>
                      <a:pt x="401" y="2"/>
                    </a:lnTo>
                    <a:lnTo>
                      <a:pt x="412" y="3"/>
                    </a:lnTo>
                    <a:lnTo>
                      <a:pt x="423" y="7"/>
                    </a:lnTo>
                    <a:lnTo>
                      <a:pt x="433" y="12"/>
                    </a:lnTo>
                    <a:lnTo>
                      <a:pt x="444" y="17"/>
                    </a:lnTo>
                    <a:lnTo>
                      <a:pt x="453" y="23"/>
                    </a:lnTo>
                    <a:lnTo>
                      <a:pt x="462" y="30"/>
                    </a:lnTo>
                    <a:lnTo>
                      <a:pt x="469" y="40"/>
                    </a:lnTo>
                    <a:lnTo>
                      <a:pt x="476" y="49"/>
                    </a:lnTo>
                    <a:lnTo>
                      <a:pt x="483" y="60"/>
                    </a:lnTo>
                    <a:lnTo>
                      <a:pt x="488" y="72"/>
                    </a:lnTo>
                    <a:lnTo>
                      <a:pt x="492" y="86"/>
                    </a:lnTo>
                    <a:lnTo>
                      <a:pt x="495" y="100"/>
                    </a:lnTo>
                    <a:lnTo>
                      <a:pt x="496" y="116"/>
                    </a:lnTo>
                    <a:lnTo>
                      <a:pt x="496" y="116"/>
                    </a:lnTo>
                    <a:lnTo>
                      <a:pt x="496" y="132"/>
                    </a:lnTo>
                    <a:lnTo>
                      <a:pt x="495" y="144"/>
                    </a:lnTo>
                    <a:lnTo>
                      <a:pt x="493" y="157"/>
                    </a:lnTo>
                    <a:lnTo>
                      <a:pt x="489" y="168"/>
                    </a:lnTo>
                    <a:lnTo>
                      <a:pt x="485" y="179"/>
                    </a:lnTo>
                    <a:lnTo>
                      <a:pt x="481" y="189"/>
                    </a:lnTo>
                    <a:lnTo>
                      <a:pt x="471" y="207"/>
                    </a:lnTo>
                    <a:lnTo>
                      <a:pt x="460" y="223"/>
                    </a:lnTo>
                    <a:lnTo>
                      <a:pt x="450" y="239"/>
                    </a:lnTo>
                    <a:lnTo>
                      <a:pt x="447" y="248"/>
                    </a:lnTo>
                    <a:lnTo>
                      <a:pt x="443" y="256"/>
                    </a:lnTo>
                    <a:lnTo>
                      <a:pt x="440" y="265"/>
                    </a:lnTo>
                    <a:lnTo>
                      <a:pt x="439" y="274"/>
                    </a:lnTo>
                    <a:lnTo>
                      <a:pt x="439" y="274"/>
                    </a:lnTo>
                    <a:lnTo>
                      <a:pt x="439" y="279"/>
                    </a:lnTo>
                    <a:lnTo>
                      <a:pt x="440" y="283"/>
                    </a:lnTo>
                    <a:lnTo>
                      <a:pt x="443" y="286"/>
                    </a:lnTo>
                    <a:lnTo>
                      <a:pt x="446" y="288"/>
                    </a:lnTo>
                    <a:lnTo>
                      <a:pt x="457" y="294"/>
                    </a:lnTo>
                    <a:lnTo>
                      <a:pt x="469" y="298"/>
                    </a:lnTo>
                    <a:lnTo>
                      <a:pt x="486" y="301"/>
                    </a:lnTo>
                    <a:lnTo>
                      <a:pt x="506" y="304"/>
                    </a:lnTo>
                    <a:lnTo>
                      <a:pt x="550" y="306"/>
                    </a:lnTo>
                    <a:lnTo>
                      <a:pt x="599" y="306"/>
                    </a:lnTo>
                    <a:lnTo>
                      <a:pt x="648" y="305"/>
                    </a:lnTo>
                    <a:lnTo>
                      <a:pt x="693" y="304"/>
                    </a:lnTo>
                    <a:lnTo>
                      <a:pt x="728" y="304"/>
                    </a:lnTo>
                    <a:lnTo>
                      <a:pt x="728" y="30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ḻidé">
                <a:extLst>
                  <a:ext uri="{FF2B5EF4-FFF2-40B4-BE49-F238E27FC236}">
                    <a16:creationId xmlns="" xmlns:a16="http://schemas.microsoft.com/office/drawing/2014/main" id="{8FFA2F2B-3C9D-4E65-BFE1-98171C3A3613}"/>
                  </a:ext>
                </a:extLst>
              </p:cNvPr>
              <p:cNvSpPr/>
              <p:nvPr/>
            </p:nvSpPr>
            <p:spPr bwMode="auto">
              <a:xfrm>
                <a:off x="3144839" y="2401886"/>
                <a:ext cx="1157286" cy="2052638"/>
              </a:xfrm>
              <a:custGeom>
                <a:avLst/>
                <a:gdLst>
                  <a:gd name="T0" fmla="*/ 0 w 729"/>
                  <a:gd name="T1" fmla="*/ 880 h 1293"/>
                  <a:gd name="T2" fmla="*/ 15 w 729"/>
                  <a:gd name="T3" fmla="*/ 768 h 1293"/>
                  <a:gd name="T4" fmla="*/ 43 w 729"/>
                  <a:gd name="T5" fmla="*/ 745 h 1293"/>
                  <a:gd name="T6" fmla="*/ 97 w 729"/>
                  <a:gd name="T7" fmla="*/ 775 h 1293"/>
                  <a:gd name="T8" fmla="*/ 155 w 729"/>
                  <a:gd name="T9" fmla="*/ 799 h 1293"/>
                  <a:gd name="T10" fmla="*/ 204 w 729"/>
                  <a:gd name="T11" fmla="*/ 796 h 1293"/>
                  <a:gd name="T12" fmla="*/ 247 w 729"/>
                  <a:gd name="T13" fmla="*/ 770 h 1293"/>
                  <a:gd name="T14" fmla="*/ 273 w 729"/>
                  <a:gd name="T15" fmla="*/ 725 h 1293"/>
                  <a:gd name="T16" fmla="*/ 276 w 729"/>
                  <a:gd name="T17" fmla="*/ 641 h 1293"/>
                  <a:gd name="T18" fmla="*/ 250 w 729"/>
                  <a:gd name="T19" fmla="*/ 596 h 1293"/>
                  <a:gd name="T20" fmla="*/ 204 w 729"/>
                  <a:gd name="T21" fmla="*/ 571 h 1293"/>
                  <a:gd name="T22" fmla="*/ 153 w 729"/>
                  <a:gd name="T23" fmla="*/ 571 h 1293"/>
                  <a:gd name="T24" fmla="*/ 64 w 729"/>
                  <a:gd name="T25" fmla="*/ 610 h 1293"/>
                  <a:gd name="T26" fmla="*/ 27 w 729"/>
                  <a:gd name="T27" fmla="*/ 606 h 1293"/>
                  <a:gd name="T28" fmla="*/ 15 w 729"/>
                  <a:gd name="T29" fmla="*/ 535 h 1293"/>
                  <a:gd name="T30" fmla="*/ 95 w 729"/>
                  <a:gd name="T31" fmla="*/ 327 h 1293"/>
                  <a:gd name="T32" fmla="*/ 237 w 729"/>
                  <a:gd name="T33" fmla="*/ 320 h 1293"/>
                  <a:gd name="T34" fmla="*/ 275 w 729"/>
                  <a:gd name="T35" fmla="*/ 297 h 1293"/>
                  <a:gd name="T36" fmla="*/ 282 w 729"/>
                  <a:gd name="T37" fmla="*/ 251 h 1293"/>
                  <a:gd name="T38" fmla="*/ 240 w 729"/>
                  <a:gd name="T39" fmla="*/ 177 h 1293"/>
                  <a:gd name="T40" fmla="*/ 232 w 729"/>
                  <a:gd name="T41" fmla="*/ 121 h 1293"/>
                  <a:gd name="T42" fmla="*/ 255 w 729"/>
                  <a:gd name="T43" fmla="*/ 50 h 1293"/>
                  <a:gd name="T44" fmla="*/ 303 w 729"/>
                  <a:gd name="T45" fmla="*/ 11 h 1293"/>
                  <a:gd name="T46" fmla="*/ 363 w 729"/>
                  <a:gd name="T47" fmla="*/ 0 h 1293"/>
                  <a:gd name="T48" fmla="*/ 410 w 729"/>
                  <a:gd name="T49" fmla="*/ 11 h 1293"/>
                  <a:gd name="T50" fmla="*/ 461 w 729"/>
                  <a:gd name="T51" fmla="*/ 47 h 1293"/>
                  <a:gd name="T52" fmla="*/ 490 w 729"/>
                  <a:gd name="T53" fmla="*/ 109 h 1293"/>
                  <a:gd name="T54" fmla="*/ 489 w 729"/>
                  <a:gd name="T55" fmla="*/ 162 h 1293"/>
                  <a:gd name="T56" fmla="*/ 440 w 729"/>
                  <a:gd name="T57" fmla="*/ 251 h 1293"/>
                  <a:gd name="T58" fmla="*/ 436 w 729"/>
                  <a:gd name="T59" fmla="*/ 297 h 1293"/>
                  <a:gd name="T60" fmla="*/ 472 w 729"/>
                  <a:gd name="T61" fmla="*/ 320 h 1293"/>
                  <a:gd name="T62" fmla="*/ 592 w 729"/>
                  <a:gd name="T63" fmla="*/ 332 h 1293"/>
                  <a:gd name="T64" fmla="*/ 728 w 729"/>
                  <a:gd name="T65" fmla="*/ 485 h 1293"/>
                  <a:gd name="T66" fmla="*/ 715 w 729"/>
                  <a:gd name="T67" fmla="*/ 573 h 1293"/>
                  <a:gd name="T68" fmla="*/ 689 w 729"/>
                  <a:gd name="T69" fmla="*/ 587 h 1293"/>
                  <a:gd name="T70" fmla="*/ 634 w 729"/>
                  <a:gd name="T71" fmla="*/ 562 h 1293"/>
                  <a:gd name="T72" fmla="*/ 556 w 729"/>
                  <a:gd name="T73" fmla="*/ 549 h 1293"/>
                  <a:gd name="T74" fmla="*/ 517 w 729"/>
                  <a:gd name="T75" fmla="*/ 559 h 1293"/>
                  <a:gd name="T76" fmla="*/ 486 w 729"/>
                  <a:gd name="T77" fmla="*/ 594 h 1293"/>
                  <a:gd name="T78" fmla="*/ 476 w 729"/>
                  <a:gd name="T79" fmla="*/ 683 h 1293"/>
                  <a:gd name="T80" fmla="*/ 511 w 729"/>
                  <a:gd name="T81" fmla="*/ 753 h 1293"/>
                  <a:gd name="T82" fmla="*/ 552 w 729"/>
                  <a:gd name="T83" fmla="*/ 774 h 1293"/>
                  <a:gd name="T84" fmla="*/ 612 w 729"/>
                  <a:gd name="T85" fmla="*/ 771 h 1293"/>
                  <a:gd name="T86" fmla="*/ 690 w 729"/>
                  <a:gd name="T87" fmla="*/ 742 h 1293"/>
                  <a:gd name="T88" fmla="*/ 712 w 729"/>
                  <a:gd name="T89" fmla="*/ 752 h 1293"/>
                  <a:gd name="T90" fmla="*/ 728 w 729"/>
                  <a:gd name="T91" fmla="*/ 830 h 1293"/>
                  <a:gd name="T92" fmla="*/ 725 w 729"/>
                  <a:gd name="T93" fmla="*/ 1041 h 1293"/>
                  <a:gd name="T94" fmla="*/ 489 w 729"/>
                  <a:gd name="T95" fmla="*/ 1041 h 1293"/>
                  <a:gd name="T96" fmla="*/ 437 w 729"/>
                  <a:gd name="T97" fmla="*/ 1056 h 1293"/>
                  <a:gd name="T98" fmla="*/ 436 w 729"/>
                  <a:gd name="T99" fmla="*/ 1082 h 1293"/>
                  <a:gd name="T100" fmla="*/ 465 w 729"/>
                  <a:gd name="T101" fmla="*/ 1168 h 1293"/>
                  <a:gd name="T102" fmla="*/ 464 w 729"/>
                  <a:gd name="T103" fmla="*/ 1223 h 1293"/>
                  <a:gd name="T104" fmla="*/ 438 w 729"/>
                  <a:gd name="T105" fmla="*/ 1260 h 1293"/>
                  <a:gd name="T106" fmla="*/ 353 w 729"/>
                  <a:gd name="T107" fmla="*/ 1293 h 1293"/>
                  <a:gd name="T108" fmla="*/ 276 w 729"/>
                  <a:gd name="T109" fmla="*/ 1276 h 1293"/>
                  <a:gd name="T110" fmla="*/ 247 w 729"/>
                  <a:gd name="T111" fmla="*/ 1241 h 1293"/>
                  <a:gd name="T112" fmla="*/ 240 w 729"/>
                  <a:gd name="T113" fmla="*/ 1191 h 1293"/>
                  <a:gd name="T114" fmla="*/ 258 w 729"/>
                  <a:gd name="T115" fmla="*/ 1121 h 1293"/>
                  <a:gd name="T116" fmla="*/ 278 w 729"/>
                  <a:gd name="T117" fmla="*/ 1070 h 1293"/>
                  <a:gd name="T118" fmla="*/ 260 w 729"/>
                  <a:gd name="T119" fmla="*/ 1047 h 1293"/>
                  <a:gd name="T120" fmla="*/ 89 w 729"/>
                  <a:gd name="T121" fmla="*/ 1038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9" h="1293">
                    <a:moveTo>
                      <a:pt x="1" y="1040"/>
                    </a:moveTo>
                    <a:lnTo>
                      <a:pt x="1" y="1040"/>
                    </a:lnTo>
                    <a:lnTo>
                      <a:pt x="0" y="984"/>
                    </a:lnTo>
                    <a:lnTo>
                      <a:pt x="0" y="929"/>
                    </a:lnTo>
                    <a:lnTo>
                      <a:pt x="0" y="880"/>
                    </a:lnTo>
                    <a:lnTo>
                      <a:pt x="2" y="834"/>
                    </a:lnTo>
                    <a:lnTo>
                      <a:pt x="4" y="815"/>
                    </a:lnTo>
                    <a:lnTo>
                      <a:pt x="7" y="796"/>
                    </a:lnTo>
                    <a:lnTo>
                      <a:pt x="11" y="781"/>
                    </a:lnTo>
                    <a:lnTo>
                      <a:pt x="15" y="768"/>
                    </a:lnTo>
                    <a:lnTo>
                      <a:pt x="20" y="757"/>
                    </a:lnTo>
                    <a:lnTo>
                      <a:pt x="26" y="750"/>
                    </a:lnTo>
                    <a:lnTo>
                      <a:pt x="34" y="746"/>
                    </a:lnTo>
                    <a:lnTo>
                      <a:pt x="37" y="745"/>
                    </a:lnTo>
                    <a:lnTo>
                      <a:pt x="43" y="745"/>
                    </a:lnTo>
                    <a:lnTo>
                      <a:pt x="43" y="745"/>
                    </a:lnTo>
                    <a:lnTo>
                      <a:pt x="50" y="746"/>
                    </a:lnTo>
                    <a:lnTo>
                      <a:pt x="55" y="747"/>
                    </a:lnTo>
                    <a:lnTo>
                      <a:pt x="69" y="754"/>
                    </a:lnTo>
                    <a:lnTo>
                      <a:pt x="97" y="775"/>
                    </a:lnTo>
                    <a:lnTo>
                      <a:pt x="113" y="785"/>
                    </a:lnTo>
                    <a:lnTo>
                      <a:pt x="123" y="791"/>
                    </a:lnTo>
                    <a:lnTo>
                      <a:pt x="132" y="794"/>
                    </a:lnTo>
                    <a:lnTo>
                      <a:pt x="142" y="798"/>
                    </a:lnTo>
                    <a:lnTo>
                      <a:pt x="155" y="799"/>
                    </a:lnTo>
                    <a:lnTo>
                      <a:pt x="167" y="801"/>
                    </a:lnTo>
                    <a:lnTo>
                      <a:pt x="181" y="801"/>
                    </a:lnTo>
                    <a:lnTo>
                      <a:pt x="181" y="801"/>
                    </a:lnTo>
                    <a:lnTo>
                      <a:pt x="192" y="799"/>
                    </a:lnTo>
                    <a:lnTo>
                      <a:pt x="204" y="796"/>
                    </a:lnTo>
                    <a:lnTo>
                      <a:pt x="213" y="794"/>
                    </a:lnTo>
                    <a:lnTo>
                      <a:pt x="223" y="789"/>
                    </a:lnTo>
                    <a:lnTo>
                      <a:pt x="232" y="784"/>
                    </a:lnTo>
                    <a:lnTo>
                      <a:pt x="240" y="777"/>
                    </a:lnTo>
                    <a:lnTo>
                      <a:pt x="247" y="770"/>
                    </a:lnTo>
                    <a:lnTo>
                      <a:pt x="254" y="761"/>
                    </a:lnTo>
                    <a:lnTo>
                      <a:pt x="260" y="753"/>
                    </a:lnTo>
                    <a:lnTo>
                      <a:pt x="265" y="745"/>
                    </a:lnTo>
                    <a:lnTo>
                      <a:pt x="269" y="735"/>
                    </a:lnTo>
                    <a:lnTo>
                      <a:pt x="273" y="725"/>
                    </a:lnTo>
                    <a:lnTo>
                      <a:pt x="279" y="704"/>
                    </a:lnTo>
                    <a:lnTo>
                      <a:pt x="280" y="683"/>
                    </a:lnTo>
                    <a:lnTo>
                      <a:pt x="280" y="661"/>
                    </a:lnTo>
                    <a:lnTo>
                      <a:pt x="278" y="651"/>
                    </a:lnTo>
                    <a:lnTo>
                      <a:pt x="276" y="641"/>
                    </a:lnTo>
                    <a:lnTo>
                      <a:pt x="272" y="631"/>
                    </a:lnTo>
                    <a:lnTo>
                      <a:pt x="268" y="622"/>
                    </a:lnTo>
                    <a:lnTo>
                      <a:pt x="264" y="613"/>
                    </a:lnTo>
                    <a:lnTo>
                      <a:pt x="257" y="605"/>
                    </a:lnTo>
                    <a:lnTo>
                      <a:pt x="250" y="596"/>
                    </a:lnTo>
                    <a:lnTo>
                      <a:pt x="243" y="589"/>
                    </a:lnTo>
                    <a:lnTo>
                      <a:pt x="234" y="584"/>
                    </a:lnTo>
                    <a:lnTo>
                      <a:pt x="225" y="578"/>
                    </a:lnTo>
                    <a:lnTo>
                      <a:pt x="215" y="574"/>
                    </a:lnTo>
                    <a:lnTo>
                      <a:pt x="204" y="571"/>
                    </a:lnTo>
                    <a:lnTo>
                      <a:pt x="191" y="569"/>
                    </a:lnTo>
                    <a:lnTo>
                      <a:pt x="178" y="569"/>
                    </a:lnTo>
                    <a:lnTo>
                      <a:pt x="178" y="569"/>
                    </a:lnTo>
                    <a:lnTo>
                      <a:pt x="166" y="569"/>
                    </a:lnTo>
                    <a:lnTo>
                      <a:pt x="153" y="571"/>
                    </a:lnTo>
                    <a:lnTo>
                      <a:pt x="141" y="574"/>
                    </a:lnTo>
                    <a:lnTo>
                      <a:pt x="130" y="580"/>
                    </a:lnTo>
                    <a:lnTo>
                      <a:pt x="106" y="591"/>
                    </a:lnTo>
                    <a:lnTo>
                      <a:pt x="85" y="602"/>
                    </a:lnTo>
                    <a:lnTo>
                      <a:pt x="64" y="610"/>
                    </a:lnTo>
                    <a:lnTo>
                      <a:pt x="55" y="615"/>
                    </a:lnTo>
                    <a:lnTo>
                      <a:pt x="47" y="615"/>
                    </a:lnTo>
                    <a:lnTo>
                      <a:pt x="40" y="615"/>
                    </a:lnTo>
                    <a:lnTo>
                      <a:pt x="33" y="612"/>
                    </a:lnTo>
                    <a:lnTo>
                      <a:pt x="27" y="606"/>
                    </a:lnTo>
                    <a:lnTo>
                      <a:pt x="22" y="598"/>
                    </a:lnTo>
                    <a:lnTo>
                      <a:pt x="22" y="598"/>
                    </a:lnTo>
                    <a:lnTo>
                      <a:pt x="19" y="585"/>
                    </a:lnTo>
                    <a:lnTo>
                      <a:pt x="16" y="563"/>
                    </a:lnTo>
                    <a:lnTo>
                      <a:pt x="15" y="535"/>
                    </a:lnTo>
                    <a:lnTo>
                      <a:pt x="13" y="499"/>
                    </a:lnTo>
                    <a:lnTo>
                      <a:pt x="12" y="415"/>
                    </a:lnTo>
                    <a:lnTo>
                      <a:pt x="13" y="322"/>
                    </a:lnTo>
                    <a:lnTo>
                      <a:pt x="13" y="322"/>
                    </a:lnTo>
                    <a:lnTo>
                      <a:pt x="95" y="327"/>
                    </a:lnTo>
                    <a:lnTo>
                      <a:pt x="132" y="327"/>
                    </a:lnTo>
                    <a:lnTo>
                      <a:pt x="167" y="327"/>
                    </a:lnTo>
                    <a:lnTo>
                      <a:pt x="198" y="325"/>
                    </a:lnTo>
                    <a:lnTo>
                      <a:pt x="226" y="321"/>
                    </a:lnTo>
                    <a:lnTo>
                      <a:pt x="237" y="320"/>
                    </a:lnTo>
                    <a:lnTo>
                      <a:pt x="248" y="316"/>
                    </a:lnTo>
                    <a:lnTo>
                      <a:pt x="257" y="311"/>
                    </a:lnTo>
                    <a:lnTo>
                      <a:pt x="264" y="307"/>
                    </a:lnTo>
                    <a:lnTo>
                      <a:pt x="264" y="307"/>
                    </a:lnTo>
                    <a:lnTo>
                      <a:pt x="275" y="297"/>
                    </a:lnTo>
                    <a:lnTo>
                      <a:pt x="280" y="289"/>
                    </a:lnTo>
                    <a:lnTo>
                      <a:pt x="285" y="279"/>
                    </a:lnTo>
                    <a:lnTo>
                      <a:pt x="286" y="271"/>
                    </a:lnTo>
                    <a:lnTo>
                      <a:pt x="285" y="261"/>
                    </a:lnTo>
                    <a:lnTo>
                      <a:pt x="282" y="251"/>
                    </a:lnTo>
                    <a:lnTo>
                      <a:pt x="278" y="241"/>
                    </a:lnTo>
                    <a:lnTo>
                      <a:pt x="271" y="232"/>
                    </a:lnTo>
                    <a:lnTo>
                      <a:pt x="258" y="211"/>
                    </a:lnTo>
                    <a:lnTo>
                      <a:pt x="246" y="188"/>
                    </a:lnTo>
                    <a:lnTo>
                      <a:pt x="240" y="177"/>
                    </a:lnTo>
                    <a:lnTo>
                      <a:pt x="234" y="165"/>
                    </a:lnTo>
                    <a:lnTo>
                      <a:pt x="232" y="152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1"/>
                    </a:lnTo>
                    <a:lnTo>
                      <a:pt x="234" y="104"/>
                    </a:lnTo>
                    <a:lnTo>
                      <a:pt x="237" y="89"/>
                    </a:lnTo>
                    <a:lnTo>
                      <a:pt x="243" y="75"/>
                    </a:lnTo>
                    <a:lnTo>
                      <a:pt x="248" y="61"/>
                    </a:lnTo>
                    <a:lnTo>
                      <a:pt x="255" y="50"/>
                    </a:lnTo>
                    <a:lnTo>
                      <a:pt x="264" y="40"/>
                    </a:lnTo>
                    <a:lnTo>
                      <a:pt x="272" y="30"/>
                    </a:lnTo>
                    <a:lnTo>
                      <a:pt x="282" y="22"/>
                    </a:lnTo>
                    <a:lnTo>
                      <a:pt x="292" y="16"/>
                    </a:lnTo>
                    <a:lnTo>
                      <a:pt x="303" y="11"/>
                    </a:lnTo>
                    <a:lnTo>
                      <a:pt x="314" y="5"/>
                    </a:lnTo>
                    <a:lnTo>
                      <a:pt x="327" y="2"/>
                    </a:lnTo>
                    <a:lnTo>
                      <a:pt x="338" y="0"/>
                    </a:lnTo>
                    <a:lnTo>
                      <a:pt x="350" y="0"/>
                    </a:lnTo>
                    <a:lnTo>
                      <a:pt x="363" y="0"/>
                    </a:lnTo>
                    <a:lnTo>
                      <a:pt x="363" y="0"/>
                    </a:lnTo>
                    <a:lnTo>
                      <a:pt x="374" y="0"/>
                    </a:lnTo>
                    <a:lnTo>
                      <a:pt x="387" y="2"/>
                    </a:lnTo>
                    <a:lnTo>
                      <a:pt x="399" y="5"/>
                    </a:lnTo>
                    <a:lnTo>
                      <a:pt x="410" y="11"/>
                    </a:lnTo>
                    <a:lnTo>
                      <a:pt x="422" y="15"/>
                    </a:lnTo>
                    <a:lnTo>
                      <a:pt x="433" y="22"/>
                    </a:lnTo>
                    <a:lnTo>
                      <a:pt x="443" y="29"/>
                    </a:lnTo>
                    <a:lnTo>
                      <a:pt x="452" y="37"/>
                    </a:lnTo>
                    <a:lnTo>
                      <a:pt x="461" y="47"/>
                    </a:lnTo>
                    <a:lnTo>
                      <a:pt x="469" y="58"/>
                    </a:lnTo>
                    <a:lnTo>
                      <a:pt x="476" y="69"/>
                    </a:lnTo>
                    <a:lnTo>
                      <a:pt x="482" y="82"/>
                    </a:lnTo>
                    <a:lnTo>
                      <a:pt x="486" y="95"/>
                    </a:lnTo>
                    <a:lnTo>
                      <a:pt x="490" y="109"/>
                    </a:lnTo>
                    <a:lnTo>
                      <a:pt x="492" y="124"/>
                    </a:lnTo>
                    <a:lnTo>
                      <a:pt x="492" y="141"/>
                    </a:lnTo>
                    <a:lnTo>
                      <a:pt x="492" y="141"/>
                    </a:lnTo>
                    <a:lnTo>
                      <a:pt x="492" y="151"/>
                    </a:lnTo>
                    <a:lnTo>
                      <a:pt x="489" y="162"/>
                    </a:lnTo>
                    <a:lnTo>
                      <a:pt x="483" y="174"/>
                    </a:lnTo>
                    <a:lnTo>
                      <a:pt x="478" y="186"/>
                    </a:lnTo>
                    <a:lnTo>
                      <a:pt x="465" y="208"/>
                    </a:lnTo>
                    <a:lnTo>
                      <a:pt x="451" y="230"/>
                    </a:lnTo>
                    <a:lnTo>
                      <a:pt x="440" y="251"/>
                    </a:lnTo>
                    <a:lnTo>
                      <a:pt x="434" y="261"/>
                    </a:lnTo>
                    <a:lnTo>
                      <a:pt x="431" y="271"/>
                    </a:lnTo>
                    <a:lnTo>
                      <a:pt x="431" y="281"/>
                    </a:lnTo>
                    <a:lnTo>
                      <a:pt x="433" y="289"/>
                    </a:lnTo>
                    <a:lnTo>
                      <a:pt x="436" y="297"/>
                    </a:lnTo>
                    <a:lnTo>
                      <a:pt x="443" y="304"/>
                    </a:lnTo>
                    <a:lnTo>
                      <a:pt x="443" y="304"/>
                    </a:lnTo>
                    <a:lnTo>
                      <a:pt x="451" y="311"/>
                    </a:lnTo>
                    <a:lnTo>
                      <a:pt x="461" y="316"/>
                    </a:lnTo>
                    <a:lnTo>
                      <a:pt x="472" y="320"/>
                    </a:lnTo>
                    <a:lnTo>
                      <a:pt x="485" y="324"/>
                    </a:lnTo>
                    <a:lnTo>
                      <a:pt x="500" y="327"/>
                    </a:lnTo>
                    <a:lnTo>
                      <a:pt x="517" y="328"/>
                    </a:lnTo>
                    <a:lnTo>
                      <a:pt x="552" y="331"/>
                    </a:lnTo>
                    <a:lnTo>
                      <a:pt x="592" y="332"/>
                    </a:lnTo>
                    <a:lnTo>
                      <a:pt x="636" y="331"/>
                    </a:lnTo>
                    <a:lnTo>
                      <a:pt x="726" y="327"/>
                    </a:lnTo>
                    <a:lnTo>
                      <a:pt x="726" y="327"/>
                    </a:lnTo>
                    <a:lnTo>
                      <a:pt x="728" y="409"/>
                    </a:lnTo>
                    <a:lnTo>
                      <a:pt x="728" y="485"/>
                    </a:lnTo>
                    <a:lnTo>
                      <a:pt x="726" y="517"/>
                    </a:lnTo>
                    <a:lnTo>
                      <a:pt x="725" y="542"/>
                    </a:lnTo>
                    <a:lnTo>
                      <a:pt x="721" y="562"/>
                    </a:lnTo>
                    <a:lnTo>
                      <a:pt x="718" y="569"/>
                    </a:lnTo>
                    <a:lnTo>
                      <a:pt x="715" y="573"/>
                    </a:lnTo>
                    <a:lnTo>
                      <a:pt x="715" y="573"/>
                    </a:lnTo>
                    <a:lnTo>
                      <a:pt x="708" y="580"/>
                    </a:lnTo>
                    <a:lnTo>
                      <a:pt x="701" y="584"/>
                    </a:lnTo>
                    <a:lnTo>
                      <a:pt x="696" y="587"/>
                    </a:lnTo>
                    <a:lnTo>
                      <a:pt x="689" y="587"/>
                    </a:lnTo>
                    <a:lnTo>
                      <a:pt x="683" y="587"/>
                    </a:lnTo>
                    <a:lnTo>
                      <a:pt x="676" y="584"/>
                    </a:lnTo>
                    <a:lnTo>
                      <a:pt x="662" y="577"/>
                    </a:lnTo>
                    <a:lnTo>
                      <a:pt x="644" y="567"/>
                    </a:lnTo>
                    <a:lnTo>
                      <a:pt x="634" y="562"/>
                    </a:lnTo>
                    <a:lnTo>
                      <a:pt x="622" y="557"/>
                    </a:lnTo>
                    <a:lnTo>
                      <a:pt x="608" y="553"/>
                    </a:lnTo>
                    <a:lnTo>
                      <a:pt x="592" y="550"/>
                    </a:lnTo>
                    <a:lnTo>
                      <a:pt x="575" y="549"/>
                    </a:lnTo>
                    <a:lnTo>
                      <a:pt x="556" y="549"/>
                    </a:lnTo>
                    <a:lnTo>
                      <a:pt x="556" y="549"/>
                    </a:lnTo>
                    <a:lnTo>
                      <a:pt x="545" y="550"/>
                    </a:lnTo>
                    <a:lnTo>
                      <a:pt x="535" y="552"/>
                    </a:lnTo>
                    <a:lnTo>
                      <a:pt x="525" y="555"/>
                    </a:lnTo>
                    <a:lnTo>
                      <a:pt x="517" y="559"/>
                    </a:lnTo>
                    <a:lnTo>
                      <a:pt x="510" y="564"/>
                    </a:lnTo>
                    <a:lnTo>
                      <a:pt x="503" y="571"/>
                    </a:lnTo>
                    <a:lnTo>
                      <a:pt x="496" y="577"/>
                    </a:lnTo>
                    <a:lnTo>
                      <a:pt x="490" y="585"/>
                    </a:lnTo>
                    <a:lnTo>
                      <a:pt x="486" y="594"/>
                    </a:lnTo>
                    <a:lnTo>
                      <a:pt x="482" y="602"/>
                    </a:lnTo>
                    <a:lnTo>
                      <a:pt x="476" y="622"/>
                    </a:lnTo>
                    <a:lnTo>
                      <a:pt x="473" y="641"/>
                    </a:lnTo>
                    <a:lnTo>
                      <a:pt x="473" y="662"/>
                    </a:lnTo>
                    <a:lnTo>
                      <a:pt x="476" y="683"/>
                    </a:lnTo>
                    <a:lnTo>
                      <a:pt x="480" y="703"/>
                    </a:lnTo>
                    <a:lnTo>
                      <a:pt x="489" y="722"/>
                    </a:lnTo>
                    <a:lnTo>
                      <a:pt x="499" y="739"/>
                    </a:lnTo>
                    <a:lnTo>
                      <a:pt x="504" y="746"/>
                    </a:lnTo>
                    <a:lnTo>
                      <a:pt x="511" y="753"/>
                    </a:lnTo>
                    <a:lnTo>
                      <a:pt x="518" y="760"/>
                    </a:lnTo>
                    <a:lnTo>
                      <a:pt x="527" y="764"/>
                    </a:lnTo>
                    <a:lnTo>
                      <a:pt x="533" y="770"/>
                    </a:lnTo>
                    <a:lnTo>
                      <a:pt x="543" y="773"/>
                    </a:lnTo>
                    <a:lnTo>
                      <a:pt x="552" y="774"/>
                    </a:lnTo>
                    <a:lnTo>
                      <a:pt x="561" y="775"/>
                    </a:lnTo>
                    <a:lnTo>
                      <a:pt x="561" y="775"/>
                    </a:lnTo>
                    <a:lnTo>
                      <a:pt x="580" y="775"/>
                    </a:lnTo>
                    <a:lnTo>
                      <a:pt x="596" y="774"/>
                    </a:lnTo>
                    <a:lnTo>
                      <a:pt x="612" y="771"/>
                    </a:lnTo>
                    <a:lnTo>
                      <a:pt x="626" y="768"/>
                    </a:lnTo>
                    <a:lnTo>
                      <a:pt x="650" y="760"/>
                    </a:lnTo>
                    <a:lnTo>
                      <a:pt x="669" y="752"/>
                    </a:lnTo>
                    <a:lnTo>
                      <a:pt x="684" y="745"/>
                    </a:lnTo>
                    <a:lnTo>
                      <a:pt x="690" y="742"/>
                    </a:lnTo>
                    <a:lnTo>
                      <a:pt x="696" y="740"/>
                    </a:lnTo>
                    <a:lnTo>
                      <a:pt x="701" y="740"/>
                    </a:lnTo>
                    <a:lnTo>
                      <a:pt x="705" y="743"/>
                    </a:lnTo>
                    <a:lnTo>
                      <a:pt x="710" y="746"/>
                    </a:lnTo>
                    <a:lnTo>
                      <a:pt x="712" y="752"/>
                    </a:lnTo>
                    <a:lnTo>
                      <a:pt x="712" y="752"/>
                    </a:lnTo>
                    <a:lnTo>
                      <a:pt x="717" y="760"/>
                    </a:lnTo>
                    <a:lnTo>
                      <a:pt x="721" y="771"/>
                    </a:lnTo>
                    <a:lnTo>
                      <a:pt x="725" y="798"/>
                    </a:lnTo>
                    <a:lnTo>
                      <a:pt x="728" y="830"/>
                    </a:lnTo>
                    <a:lnTo>
                      <a:pt x="729" y="866"/>
                    </a:lnTo>
                    <a:lnTo>
                      <a:pt x="729" y="907"/>
                    </a:lnTo>
                    <a:lnTo>
                      <a:pt x="729" y="950"/>
                    </a:lnTo>
                    <a:lnTo>
                      <a:pt x="725" y="1041"/>
                    </a:lnTo>
                    <a:lnTo>
                      <a:pt x="725" y="1041"/>
                    </a:lnTo>
                    <a:lnTo>
                      <a:pt x="637" y="1037"/>
                    </a:lnTo>
                    <a:lnTo>
                      <a:pt x="595" y="1035"/>
                    </a:lnTo>
                    <a:lnTo>
                      <a:pt x="556" y="1035"/>
                    </a:lnTo>
                    <a:lnTo>
                      <a:pt x="520" y="1037"/>
                    </a:lnTo>
                    <a:lnTo>
                      <a:pt x="489" y="1041"/>
                    </a:lnTo>
                    <a:lnTo>
                      <a:pt x="462" y="1045"/>
                    </a:lnTo>
                    <a:lnTo>
                      <a:pt x="451" y="1048"/>
                    </a:lnTo>
                    <a:lnTo>
                      <a:pt x="443" y="1052"/>
                    </a:lnTo>
                    <a:lnTo>
                      <a:pt x="443" y="1052"/>
                    </a:lnTo>
                    <a:lnTo>
                      <a:pt x="437" y="1056"/>
                    </a:lnTo>
                    <a:lnTo>
                      <a:pt x="434" y="1061"/>
                    </a:lnTo>
                    <a:lnTo>
                      <a:pt x="433" y="1065"/>
                    </a:lnTo>
                    <a:lnTo>
                      <a:pt x="433" y="1069"/>
                    </a:lnTo>
                    <a:lnTo>
                      <a:pt x="434" y="1075"/>
                    </a:lnTo>
                    <a:lnTo>
                      <a:pt x="436" y="1082"/>
                    </a:lnTo>
                    <a:lnTo>
                      <a:pt x="444" y="1097"/>
                    </a:lnTo>
                    <a:lnTo>
                      <a:pt x="452" y="1116"/>
                    </a:lnTo>
                    <a:lnTo>
                      <a:pt x="459" y="1140"/>
                    </a:lnTo>
                    <a:lnTo>
                      <a:pt x="464" y="1153"/>
                    </a:lnTo>
                    <a:lnTo>
                      <a:pt x="465" y="1168"/>
                    </a:lnTo>
                    <a:lnTo>
                      <a:pt x="466" y="1185"/>
                    </a:lnTo>
                    <a:lnTo>
                      <a:pt x="466" y="1203"/>
                    </a:lnTo>
                    <a:lnTo>
                      <a:pt x="466" y="1203"/>
                    </a:lnTo>
                    <a:lnTo>
                      <a:pt x="466" y="1213"/>
                    </a:lnTo>
                    <a:lnTo>
                      <a:pt x="464" y="1223"/>
                    </a:lnTo>
                    <a:lnTo>
                      <a:pt x="461" y="1231"/>
                    </a:lnTo>
                    <a:lnTo>
                      <a:pt x="457" y="1239"/>
                    </a:lnTo>
                    <a:lnTo>
                      <a:pt x="451" y="1248"/>
                    </a:lnTo>
                    <a:lnTo>
                      <a:pt x="445" y="1255"/>
                    </a:lnTo>
                    <a:lnTo>
                      <a:pt x="438" y="1260"/>
                    </a:lnTo>
                    <a:lnTo>
                      <a:pt x="430" y="1267"/>
                    </a:lnTo>
                    <a:lnTo>
                      <a:pt x="413" y="1277"/>
                    </a:lnTo>
                    <a:lnTo>
                      <a:pt x="395" y="1284"/>
                    </a:lnTo>
                    <a:lnTo>
                      <a:pt x="374" y="1290"/>
                    </a:lnTo>
                    <a:lnTo>
                      <a:pt x="353" y="1293"/>
                    </a:lnTo>
                    <a:lnTo>
                      <a:pt x="332" y="1293"/>
                    </a:lnTo>
                    <a:lnTo>
                      <a:pt x="313" y="1290"/>
                    </a:lnTo>
                    <a:lnTo>
                      <a:pt x="293" y="1284"/>
                    </a:lnTo>
                    <a:lnTo>
                      <a:pt x="285" y="1280"/>
                    </a:lnTo>
                    <a:lnTo>
                      <a:pt x="276" y="1276"/>
                    </a:lnTo>
                    <a:lnTo>
                      <a:pt x="269" y="1270"/>
                    </a:lnTo>
                    <a:lnTo>
                      <a:pt x="262" y="1263"/>
                    </a:lnTo>
                    <a:lnTo>
                      <a:pt x="255" y="1256"/>
                    </a:lnTo>
                    <a:lnTo>
                      <a:pt x="251" y="1249"/>
                    </a:lnTo>
                    <a:lnTo>
                      <a:pt x="247" y="1241"/>
                    </a:lnTo>
                    <a:lnTo>
                      <a:pt x="243" y="1231"/>
                    </a:lnTo>
                    <a:lnTo>
                      <a:pt x="241" y="1221"/>
                    </a:lnTo>
                    <a:lnTo>
                      <a:pt x="240" y="1210"/>
                    </a:lnTo>
                    <a:lnTo>
                      <a:pt x="240" y="1210"/>
                    </a:lnTo>
                    <a:lnTo>
                      <a:pt x="240" y="1191"/>
                    </a:lnTo>
                    <a:lnTo>
                      <a:pt x="243" y="1172"/>
                    </a:lnTo>
                    <a:lnTo>
                      <a:pt x="246" y="1157"/>
                    </a:lnTo>
                    <a:lnTo>
                      <a:pt x="248" y="1144"/>
                    </a:lnTo>
                    <a:lnTo>
                      <a:pt x="254" y="1132"/>
                    </a:lnTo>
                    <a:lnTo>
                      <a:pt x="258" y="1121"/>
                    </a:lnTo>
                    <a:lnTo>
                      <a:pt x="268" y="1104"/>
                    </a:lnTo>
                    <a:lnTo>
                      <a:pt x="275" y="1089"/>
                    </a:lnTo>
                    <a:lnTo>
                      <a:pt x="278" y="1083"/>
                    </a:lnTo>
                    <a:lnTo>
                      <a:pt x="279" y="1076"/>
                    </a:lnTo>
                    <a:lnTo>
                      <a:pt x="278" y="1070"/>
                    </a:lnTo>
                    <a:lnTo>
                      <a:pt x="276" y="1063"/>
                    </a:lnTo>
                    <a:lnTo>
                      <a:pt x="271" y="1058"/>
                    </a:lnTo>
                    <a:lnTo>
                      <a:pt x="264" y="1051"/>
                    </a:lnTo>
                    <a:lnTo>
                      <a:pt x="264" y="1051"/>
                    </a:lnTo>
                    <a:lnTo>
                      <a:pt x="260" y="1047"/>
                    </a:lnTo>
                    <a:lnTo>
                      <a:pt x="253" y="1045"/>
                    </a:lnTo>
                    <a:lnTo>
                      <a:pt x="232" y="1041"/>
                    </a:lnTo>
                    <a:lnTo>
                      <a:pt x="204" y="1038"/>
                    </a:lnTo>
                    <a:lnTo>
                      <a:pt x="169" y="1037"/>
                    </a:lnTo>
                    <a:lnTo>
                      <a:pt x="89" y="1038"/>
                    </a:lnTo>
                    <a:lnTo>
                      <a:pt x="1" y="1040"/>
                    </a:lnTo>
                    <a:lnTo>
                      <a:pt x="1" y="104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1íďe">
                <a:extLst>
                  <a:ext uri="{FF2B5EF4-FFF2-40B4-BE49-F238E27FC236}">
                    <a16:creationId xmlns="" xmlns:a16="http://schemas.microsoft.com/office/drawing/2014/main" id="{7ECD6850-E4B6-4B1C-880F-1E7D96326608}"/>
                  </a:ext>
                </a:extLst>
              </p:cNvPr>
              <p:cNvSpPr/>
              <p:nvPr/>
            </p:nvSpPr>
            <p:spPr bwMode="auto">
              <a:xfrm>
                <a:off x="2605088" y="4044951"/>
                <a:ext cx="2124075" cy="1160462"/>
              </a:xfrm>
              <a:custGeom>
                <a:avLst/>
                <a:gdLst>
                  <a:gd name="T0" fmla="*/ 347 w 1338"/>
                  <a:gd name="T1" fmla="*/ 526 h 731"/>
                  <a:gd name="T2" fmla="*/ 338 w 1338"/>
                  <a:gd name="T3" fmla="*/ 466 h 731"/>
                  <a:gd name="T4" fmla="*/ 295 w 1338"/>
                  <a:gd name="T5" fmla="*/ 445 h 731"/>
                  <a:gd name="T6" fmla="*/ 198 w 1338"/>
                  <a:gd name="T7" fmla="*/ 469 h 731"/>
                  <a:gd name="T8" fmla="*/ 128 w 1338"/>
                  <a:gd name="T9" fmla="*/ 481 h 731"/>
                  <a:gd name="T10" fmla="*/ 66 w 1338"/>
                  <a:gd name="T11" fmla="*/ 462 h 731"/>
                  <a:gd name="T12" fmla="*/ 22 w 1338"/>
                  <a:gd name="T13" fmla="*/ 417 h 731"/>
                  <a:gd name="T14" fmla="*/ 1 w 1338"/>
                  <a:gd name="T15" fmla="*/ 357 h 731"/>
                  <a:gd name="T16" fmla="*/ 4 w 1338"/>
                  <a:gd name="T17" fmla="*/ 308 h 731"/>
                  <a:gd name="T18" fmla="*/ 31 w 1338"/>
                  <a:gd name="T19" fmla="*/ 255 h 731"/>
                  <a:gd name="T20" fmla="*/ 89 w 1338"/>
                  <a:gd name="T21" fmla="*/ 223 h 731"/>
                  <a:gd name="T22" fmla="*/ 163 w 1338"/>
                  <a:gd name="T23" fmla="*/ 224 h 731"/>
                  <a:gd name="T24" fmla="*/ 264 w 1338"/>
                  <a:gd name="T25" fmla="*/ 276 h 731"/>
                  <a:gd name="T26" fmla="*/ 323 w 1338"/>
                  <a:gd name="T27" fmla="*/ 305 h 731"/>
                  <a:gd name="T28" fmla="*/ 337 w 1338"/>
                  <a:gd name="T29" fmla="*/ 288 h 731"/>
                  <a:gd name="T30" fmla="*/ 344 w 1338"/>
                  <a:gd name="T31" fmla="*/ 93 h 731"/>
                  <a:gd name="T32" fmla="*/ 544 w 1338"/>
                  <a:gd name="T33" fmla="*/ 3 h 731"/>
                  <a:gd name="T34" fmla="*/ 604 w 1338"/>
                  <a:gd name="T35" fmla="*/ 16 h 731"/>
                  <a:gd name="T36" fmla="*/ 618 w 1338"/>
                  <a:gd name="T37" fmla="*/ 48 h 731"/>
                  <a:gd name="T38" fmla="*/ 588 w 1338"/>
                  <a:gd name="T39" fmla="*/ 109 h 731"/>
                  <a:gd name="T40" fmla="*/ 580 w 1338"/>
                  <a:gd name="T41" fmla="*/ 175 h 731"/>
                  <a:gd name="T42" fmla="*/ 595 w 1338"/>
                  <a:gd name="T43" fmla="*/ 221 h 731"/>
                  <a:gd name="T44" fmla="*/ 633 w 1338"/>
                  <a:gd name="T45" fmla="*/ 249 h 731"/>
                  <a:gd name="T46" fmla="*/ 735 w 1338"/>
                  <a:gd name="T47" fmla="*/ 249 h 731"/>
                  <a:gd name="T48" fmla="*/ 791 w 1338"/>
                  <a:gd name="T49" fmla="*/ 213 h 731"/>
                  <a:gd name="T50" fmla="*/ 806 w 1338"/>
                  <a:gd name="T51" fmla="*/ 168 h 731"/>
                  <a:gd name="T52" fmla="*/ 799 w 1338"/>
                  <a:gd name="T53" fmla="*/ 105 h 731"/>
                  <a:gd name="T54" fmla="*/ 773 w 1338"/>
                  <a:gd name="T55" fmla="*/ 34 h 731"/>
                  <a:gd name="T56" fmla="*/ 783 w 1338"/>
                  <a:gd name="T57" fmla="*/ 17 h 731"/>
                  <a:gd name="T58" fmla="*/ 896 w 1338"/>
                  <a:gd name="T59" fmla="*/ 0 h 731"/>
                  <a:gd name="T60" fmla="*/ 1061 w 1338"/>
                  <a:gd name="T61" fmla="*/ 114 h 731"/>
                  <a:gd name="T62" fmla="*/ 1069 w 1338"/>
                  <a:gd name="T63" fmla="*/ 259 h 731"/>
                  <a:gd name="T64" fmla="*/ 1094 w 1338"/>
                  <a:gd name="T65" fmla="*/ 295 h 731"/>
                  <a:gd name="T66" fmla="*/ 1127 w 1338"/>
                  <a:gd name="T67" fmla="*/ 284 h 731"/>
                  <a:gd name="T68" fmla="*/ 1199 w 1338"/>
                  <a:gd name="T69" fmla="*/ 242 h 731"/>
                  <a:gd name="T70" fmla="*/ 1250 w 1338"/>
                  <a:gd name="T71" fmla="*/ 239 h 731"/>
                  <a:gd name="T72" fmla="*/ 1297 w 1338"/>
                  <a:gd name="T73" fmla="*/ 263 h 731"/>
                  <a:gd name="T74" fmla="*/ 1326 w 1338"/>
                  <a:gd name="T75" fmla="*/ 305 h 731"/>
                  <a:gd name="T76" fmla="*/ 1336 w 1338"/>
                  <a:gd name="T77" fmla="*/ 378 h 731"/>
                  <a:gd name="T78" fmla="*/ 1319 w 1338"/>
                  <a:gd name="T79" fmla="*/ 427 h 731"/>
                  <a:gd name="T80" fmla="*/ 1282 w 1338"/>
                  <a:gd name="T81" fmla="*/ 462 h 731"/>
                  <a:gd name="T82" fmla="*/ 1234 w 1338"/>
                  <a:gd name="T83" fmla="*/ 471 h 731"/>
                  <a:gd name="T84" fmla="*/ 1163 w 1338"/>
                  <a:gd name="T85" fmla="*/ 449 h 731"/>
                  <a:gd name="T86" fmla="*/ 1096 w 1338"/>
                  <a:gd name="T87" fmla="*/ 425 h 731"/>
                  <a:gd name="T88" fmla="*/ 1078 w 1338"/>
                  <a:gd name="T89" fmla="*/ 446 h 731"/>
                  <a:gd name="T90" fmla="*/ 1069 w 1338"/>
                  <a:gd name="T91" fmla="*/ 632 h 731"/>
                  <a:gd name="T92" fmla="*/ 911 w 1338"/>
                  <a:gd name="T93" fmla="*/ 731 h 731"/>
                  <a:gd name="T94" fmla="*/ 799 w 1338"/>
                  <a:gd name="T95" fmla="*/ 716 h 731"/>
                  <a:gd name="T96" fmla="*/ 776 w 1338"/>
                  <a:gd name="T97" fmla="*/ 688 h 731"/>
                  <a:gd name="T98" fmla="*/ 806 w 1338"/>
                  <a:gd name="T99" fmla="*/ 634 h 731"/>
                  <a:gd name="T100" fmla="*/ 832 w 1338"/>
                  <a:gd name="T101" fmla="*/ 576 h 731"/>
                  <a:gd name="T102" fmla="*/ 829 w 1338"/>
                  <a:gd name="T103" fmla="*/ 527 h 731"/>
                  <a:gd name="T104" fmla="*/ 801 w 1338"/>
                  <a:gd name="T105" fmla="*/ 483 h 731"/>
                  <a:gd name="T106" fmla="*/ 756 w 1338"/>
                  <a:gd name="T107" fmla="*/ 458 h 731"/>
                  <a:gd name="T108" fmla="*/ 672 w 1338"/>
                  <a:gd name="T109" fmla="*/ 455 h 731"/>
                  <a:gd name="T110" fmla="*/ 627 w 1338"/>
                  <a:gd name="T111" fmla="*/ 480 h 731"/>
                  <a:gd name="T112" fmla="*/ 602 w 1338"/>
                  <a:gd name="T113" fmla="*/ 527 h 731"/>
                  <a:gd name="T114" fmla="*/ 602 w 1338"/>
                  <a:gd name="T115" fmla="*/ 578 h 731"/>
                  <a:gd name="T116" fmla="*/ 643 w 1338"/>
                  <a:gd name="T117" fmla="*/ 666 h 731"/>
                  <a:gd name="T118" fmla="*/ 639 w 1338"/>
                  <a:gd name="T119" fmla="*/ 704 h 731"/>
                  <a:gd name="T120" fmla="*/ 594 w 1338"/>
                  <a:gd name="T121" fmla="*/ 715 h 731"/>
                  <a:gd name="T122" fmla="*/ 347 w 1338"/>
                  <a:gd name="T123" fmla="*/ 716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731">
                    <a:moveTo>
                      <a:pt x="347" y="716"/>
                    </a:moveTo>
                    <a:lnTo>
                      <a:pt x="347" y="716"/>
                    </a:lnTo>
                    <a:lnTo>
                      <a:pt x="348" y="634"/>
                    </a:lnTo>
                    <a:lnTo>
                      <a:pt x="348" y="558"/>
                    </a:lnTo>
                    <a:lnTo>
                      <a:pt x="347" y="526"/>
                    </a:lnTo>
                    <a:lnTo>
                      <a:pt x="345" y="499"/>
                    </a:lnTo>
                    <a:lnTo>
                      <a:pt x="342" y="478"/>
                    </a:lnTo>
                    <a:lnTo>
                      <a:pt x="341" y="471"/>
                    </a:lnTo>
                    <a:lnTo>
                      <a:pt x="338" y="466"/>
                    </a:lnTo>
                    <a:lnTo>
                      <a:pt x="338" y="466"/>
                    </a:lnTo>
                    <a:lnTo>
                      <a:pt x="333" y="458"/>
                    </a:lnTo>
                    <a:lnTo>
                      <a:pt x="324" y="452"/>
                    </a:lnTo>
                    <a:lnTo>
                      <a:pt x="316" y="448"/>
                    </a:lnTo>
                    <a:lnTo>
                      <a:pt x="306" y="446"/>
                    </a:lnTo>
                    <a:lnTo>
                      <a:pt x="295" y="445"/>
                    </a:lnTo>
                    <a:lnTo>
                      <a:pt x="282" y="446"/>
                    </a:lnTo>
                    <a:lnTo>
                      <a:pt x="270" y="449"/>
                    </a:lnTo>
                    <a:lnTo>
                      <a:pt x="256" y="452"/>
                    </a:lnTo>
                    <a:lnTo>
                      <a:pt x="228" y="460"/>
                    </a:lnTo>
                    <a:lnTo>
                      <a:pt x="198" y="469"/>
                    </a:lnTo>
                    <a:lnTo>
                      <a:pt x="170" y="476"/>
                    </a:lnTo>
                    <a:lnTo>
                      <a:pt x="156" y="478"/>
                    </a:lnTo>
                    <a:lnTo>
                      <a:pt x="142" y="481"/>
                    </a:lnTo>
                    <a:lnTo>
                      <a:pt x="142" y="481"/>
                    </a:lnTo>
                    <a:lnTo>
                      <a:pt x="128" y="481"/>
                    </a:lnTo>
                    <a:lnTo>
                      <a:pt x="114" y="480"/>
                    </a:lnTo>
                    <a:lnTo>
                      <a:pt x="100" y="477"/>
                    </a:lnTo>
                    <a:lnTo>
                      <a:pt x="88" y="474"/>
                    </a:lnTo>
                    <a:lnTo>
                      <a:pt x="77" y="469"/>
                    </a:lnTo>
                    <a:lnTo>
                      <a:pt x="66" y="462"/>
                    </a:lnTo>
                    <a:lnTo>
                      <a:pt x="54" y="455"/>
                    </a:lnTo>
                    <a:lnTo>
                      <a:pt x="46" y="446"/>
                    </a:lnTo>
                    <a:lnTo>
                      <a:pt x="36" y="438"/>
                    </a:lnTo>
                    <a:lnTo>
                      <a:pt x="29" y="427"/>
                    </a:lnTo>
                    <a:lnTo>
                      <a:pt x="22" y="417"/>
                    </a:lnTo>
                    <a:lnTo>
                      <a:pt x="17" y="406"/>
                    </a:lnTo>
                    <a:lnTo>
                      <a:pt x="11" y="393"/>
                    </a:lnTo>
                    <a:lnTo>
                      <a:pt x="7" y="382"/>
                    </a:lnTo>
                    <a:lnTo>
                      <a:pt x="4" y="369"/>
                    </a:lnTo>
                    <a:lnTo>
                      <a:pt x="1" y="357"/>
                    </a:lnTo>
                    <a:lnTo>
                      <a:pt x="1" y="357"/>
                    </a:lnTo>
                    <a:lnTo>
                      <a:pt x="0" y="344"/>
                    </a:lnTo>
                    <a:lnTo>
                      <a:pt x="0" y="332"/>
                    </a:lnTo>
                    <a:lnTo>
                      <a:pt x="1" y="321"/>
                    </a:lnTo>
                    <a:lnTo>
                      <a:pt x="4" y="308"/>
                    </a:lnTo>
                    <a:lnTo>
                      <a:pt x="7" y="297"/>
                    </a:lnTo>
                    <a:lnTo>
                      <a:pt x="11" y="286"/>
                    </a:lnTo>
                    <a:lnTo>
                      <a:pt x="17" y="274"/>
                    </a:lnTo>
                    <a:lnTo>
                      <a:pt x="24" y="265"/>
                    </a:lnTo>
                    <a:lnTo>
                      <a:pt x="31" y="255"/>
                    </a:lnTo>
                    <a:lnTo>
                      <a:pt x="40" y="246"/>
                    </a:lnTo>
                    <a:lnTo>
                      <a:pt x="50" y="239"/>
                    </a:lnTo>
                    <a:lnTo>
                      <a:pt x="63" y="232"/>
                    </a:lnTo>
                    <a:lnTo>
                      <a:pt x="75" y="227"/>
                    </a:lnTo>
                    <a:lnTo>
                      <a:pt x="89" y="223"/>
                    </a:lnTo>
                    <a:lnTo>
                      <a:pt x="106" y="220"/>
                    </a:lnTo>
                    <a:lnTo>
                      <a:pt x="123" y="218"/>
                    </a:lnTo>
                    <a:lnTo>
                      <a:pt x="123" y="218"/>
                    </a:lnTo>
                    <a:lnTo>
                      <a:pt x="144" y="220"/>
                    </a:lnTo>
                    <a:lnTo>
                      <a:pt x="163" y="224"/>
                    </a:lnTo>
                    <a:lnTo>
                      <a:pt x="183" y="230"/>
                    </a:lnTo>
                    <a:lnTo>
                      <a:pt x="201" y="237"/>
                    </a:lnTo>
                    <a:lnTo>
                      <a:pt x="218" y="246"/>
                    </a:lnTo>
                    <a:lnTo>
                      <a:pt x="235" y="256"/>
                    </a:lnTo>
                    <a:lnTo>
                      <a:pt x="264" y="276"/>
                    </a:lnTo>
                    <a:lnTo>
                      <a:pt x="289" y="293"/>
                    </a:lnTo>
                    <a:lnTo>
                      <a:pt x="300" y="300"/>
                    </a:lnTo>
                    <a:lnTo>
                      <a:pt x="310" y="304"/>
                    </a:lnTo>
                    <a:lnTo>
                      <a:pt x="319" y="305"/>
                    </a:lnTo>
                    <a:lnTo>
                      <a:pt x="323" y="305"/>
                    </a:lnTo>
                    <a:lnTo>
                      <a:pt x="326" y="304"/>
                    </a:lnTo>
                    <a:lnTo>
                      <a:pt x="330" y="301"/>
                    </a:lnTo>
                    <a:lnTo>
                      <a:pt x="333" y="298"/>
                    </a:lnTo>
                    <a:lnTo>
                      <a:pt x="337" y="288"/>
                    </a:lnTo>
                    <a:lnTo>
                      <a:pt x="337" y="288"/>
                    </a:lnTo>
                    <a:lnTo>
                      <a:pt x="341" y="267"/>
                    </a:lnTo>
                    <a:lnTo>
                      <a:pt x="344" y="241"/>
                    </a:lnTo>
                    <a:lnTo>
                      <a:pt x="345" y="209"/>
                    </a:lnTo>
                    <a:lnTo>
                      <a:pt x="345" y="174"/>
                    </a:lnTo>
                    <a:lnTo>
                      <a:pt x="344" y="93"/>
                    </a:lnTo>
                    <a:lnTo>
                      <a:pt x="341" y="5"/>
                    </a:lnTo>
                    <a:lnTo>
                      <a:pt x="341" y="5"/>
                    </a:lnTo>
                    <a:lnTo>
                      <a:pt x="429" y="3"/>
                    </a:lnTo>
                    <a:lnTo>
                      <a:pt x="509" y="2"/>
                    </a:lnTo>
                    <a:lnTo>
                      <a:pt x="544" y="3"/>
                    </a:lnTo>
                    <a:lnTo>
                      <a:pt x="572" y="6"/>
                    </a:lnTo>
                    <a:lnTo>
                      <a:pt x="593" y="10"/>
                    </a:lnTo>
                    <a:lnTo>
                      <a:pt x="600" y="12"/>
                    </a:lnTo>
                    <a:lnTo>
                      <a:pt x="604" y="16"/>
                    </a:lnTo>
                    <a:lnTo>
                      <a:pt x="604" y="16"/>
                    </a:lnTo>
                    <a:lnTo>
                      <a:pt x="611" y="23"/>
                    </a:lnTo>
                    <a:lnTo>
                      <a:pt x="616" y="28"/>
                    </a:lnTo>
                    <a:lnTo>
                      <a:pt x="618" y="35"/>
                    </a:lnTo>
                    <a:lnTo>
                      <a:pt x="619" y="41"/>
                    </a:lnTo>
                    <a:lnTo>
                      <a:pt x="618" y="48"/>
                    </a:lnTo>
                    <a:lnTo>
                      <a:pt x="615" y="54"/>
                    </a:lnTo>
                    <a:lnTo>
                      <a:pt x="608" y="69"/>
                    </a:lnTo>
                    <a:lnTo>
                      <a:pt x="598" y="86"/>
                    </a:lnTo>
                    <a:lnTo>
                      <a:pt x="594" y="97"/>
                    </a:lnTo>
                    <a:lnTo>
                      <a:pt x="588" y="109"/>
                    </a:lnTo>
                    <a:lnTo>
                      <a:pt x="586" y="122"/>
                    </a:lnTo>
                    <a:lnTo>
                      <a:pt x="583" y="137"/>
                    </a:lnTo>
                    <a:lnTo>
                      <a:pt x="580" y="156"/>
                    </a:lnTo>
                    <a:lnTo>
                      <a:pt x="580" y="175"/>
                    </a:lnTo>
                    <a:lnTo>
                      <a:pt x="580" y="175"/>
                    </a:lnTo>
                    <a:lnTo>
                      <a:pt x="581" y="186"/>
                    </a:lnTo>
                    <a:lnTo>
                      <a:pt x="583" y="196"/>
                    </a:lnTo>
                    <a:lnTo>
                      <a:pt x="587" y="206"/>
                    </a:lnTo>
                    <a:lnTo>
                      <a:pt x="591" y="214"/>
                    </a:lnTo>
                    <a:lnTo>
                      <a:pt x="595" y="221"/>
                    </a:lnTo>
                    <a:lnTo>
                      <a:pt x="602" y="228"/>
                    </a:lnTo>
                    <a:lnTo>
                      <a:pt x="609" y="235"/>
                    </a:lnTo>
                    <a:lnTo>
                      <a:pt x="616" y="241"/>
                    </a:lnTo>
                    <a:lnTo>
                      <a:pt x="625" y="245"/>
                    </a:lnTo>
                    <a:lnTo>
                      <a:pt x="633" y="249"/>
                    </a:lnTo>
                    <a:lnTo>
                      <a:pt x="653" y="255"/>
                    </a:lnTo>
                    <a:lnTo>
                      <a:pt x="672" y="258"/>
                    </a:lnTo>
                    <a:lnTo>
                      <a:pt x="693" y="258"/>
                    </a:lnTo>
                    <a:lnTo>
                      <a:pt x="714" y="255"/>
                    </a:lnTo>
                    <a:lnTo>
                      <a:pt x="735" y="249"/>
                    </a:lnTo>
                    <a:lnTo>
                      <a:pt x="753" y="242"/>
                    </a:lnTo>
                    <a:lnTo>
                      <a:pt x="770" y="232"/>
                    </a:lnTo>
                    <a:lnTo>
                      <a:pt x="778" y="225"/>
                    </a:lnTo>
                    <a:lnTo>
                      <a:pt x="785" y="220"/>
                    </a:lnTo>
                    <a:lnTo>
                      <a:pt x="791" y="213"/>
                    </a:lnTo>
                    <a:lnTo>
                      <a:pt x="797" y="204"/>
                    </a:lnTo>
                    <a:lnTo>
                      <a:pt x="801" y="196"/>
                    </a:lnTo>
                    <a:lnTo>
                      <a:pt x="804" y="188"/>
                    </a:lnTo>
                    <a:lnTo>
                      <a:pt x="806" y="178"/>
                    </a:lnTo>
                    <a:lnTo>
                      <a:pt x="806" y="168"/>
                    </a:lnTo>
                    <a:lnTo>
                      <a:pt x="806" y="168"/>
                    </a:lnTo>
                    <a:lnTo>
                      <a:pt x="806" y="150"/>
                    </a:lnTo>
                    <a:lnTo>
                      <a:pt x="805" y="133"/>
                    </a:lnTo>
                    <a:lnTo>
                      <a:pt x="804" y="118"/>
                    </a:lnTo>
                    <a:lnTo>
                      <a:pt x="799" y="105"/>
                    </a:lnTo>
                    <a:lnTo>
                      <a:pt x="792" y="81"/>
                    </a:lnTo>
                    <a:lnTo>
                      <a:pt x="784" y="62"/>
                    </a:lnTo>
                    <a:lnTo>
                      <a:pt x="776" y="47"/>
                    </a:lnTo>
                    <a:lnTo>
                      <a:pt x="774" y="40"/>
                    </a:lnTo>
                    <a:lnTo>
                      <a:pt x="773" y="34"/>
                    </a:lnTo>
                    <a:lnTo>
                      <a:pt x="773" y="30"/>
                    </a:lnTo>
                    <a:lnTo>
                      <a:pt x="774" y="26"/>
                    </a:lnTo>
                    <a:lnTo>
                      <a:pt x="777" y="21"/>
                    </a:lnTo>
                    <a:lnTo>
                      <a:pt x="783" y="17"/>
                    </a:lnTo>
                    <a:lnTo>
                      <a:pt x="783" y="17"/>
                    </a:lnTo>
                    <a:lnTo>
                      <a:pt x="791" y="13"/>
                    </a:lnTo>
                    <a:lnTo>
                      <a:pt x="802" y="10"/>
                    </a:lnTo>
                    <a:lnTo>
                      <a:pt x="829" y="6"/>
                    </a:lnTo>
                    <a:lnTo>
                      <a:pt x="860" y="2"/>
                    </a:lnTo>
                    <a:lnTo>
                      <a:pt x="896" y="0"/>
                    </a:lnTo>
                    <a:lnTo>
                      <a:pt x="935" y="0"/>
                    </a:lnTo>
                    <a:lnTo>
                      <a:pt x="977" y="2"/>
                    </a:lnTo>
                    <a:lnTo>
                      <a:pt x="1065" y="6"/>
                    </a:lnTo>
                    <a:lnTo>
                      <a:pt x="1065" y="6"/>
                    </a:lnTo>
                    <a:lnTo>
                      <a:pt x="1061" y="114"/>
                    </a:lnTo>
                    <a:lnTo>
                      <a:pt x="1061" y="163"/>
                    </a:lnTo>
                    <a:lnTo>
                      <a:pt x="1062" y="207"/>
                    </a:lnTo>
                    <a:lnTo>
                      <a:pt x="1064" y="225"/>
                    </a:lnTo>
                    <a:lnTo>
                      <a:pt x="1066" y="244"/>
                    </a:lnTo>
                    <a:lnTo>
                      <a:pt x="1069" y="259"/>
                    </a:lnTo>
                    <a:lnTo>
                      <a:pt x="1073" y="272"/>
                    </a:lnTo>
                    <a:lnTo>
                      <a:pt x="1078" y="281"/>
                    </a:lnTo>
                    <a:lnTo>
                      <a:pt x="1083" y="290"/>
                    </a:lnTo>
                    <a:lnTo>
                      <a:pt x="1090" y="294"/>
                    </a:lnTo>
                    <a:lnTo>
                      <a:pt x="1094" y="295"/>
                    </a:lnTo>
                    <a:lnTo>
                      <a:pt x="1099" y="295"/>
                    </a:lnTo>
                    <a:lnTo>
                      <a:pt x="1099" y="295"/>
                    </a:lnTo>
                    <a:lnTo>
                      <a:pt x="1106" y="294"/>
                    </a:lnTo>
                    <a:lnTo>
                      <a:pt x="1113" y="291"/>
                    </a:lnTo>
                    <a:lnTo>
                      <a:pt x="1127" y="284"/>
                    </a:lnTo>
                    <a:lnTo>
                      <a:pt x="1153" y="265"/>
                    </a:lnTo>
                    <a:lnTo>
                      <a:pt x="1170" y="253"/>
                    </a:lnTo>
                    <a:lnTo>
                      <a:pt x="1178" y="249"/>
                    </a:lnTo>
                    <a:lnTo>
                      <a:pt x="1188" y="245"/>
                    </a:lnTo>
                    <a:lnTo>
                      <a:pt x="1199" y="242"/>
                    </a:lnTo>
                    <a:lnTo>
                      <a:pt x="1212" y="239"/>
                    </a:lnTo>
                    <a:lnTo>
                      <a:pt x="1224" y="238"/>
                    </a:lnTo>
                    <a:lnTo>
                      <a:pt x="1238" y="238"/>
                    </a:lnTo>
                    <a:lnTo>
                      <a:pt x="1238" y="238"/>
                    </a:lnTo>
                    <a:lnTo>
                      <a:pt x="1250" y="239"/>
                    </a:lnTo>
                    <a:lnTo>
                      <a:pt x="1261" y="242"/>
                    </a:lnTo>
                    <a:lnTo>
                      <a:pt x="1270" y="246"/>
                    </a:lnTo>
                    <a:lnTo>
                      <a:pt x="1280" y="251"/>
                    </a:lnTo>
                    <a:lnTo>
                      <a:pt x="1289" y="256"/>
                    </a:lnTo>
                    <a:lnTo>
                      <a:pt x="1297" y="263"/>
                    </a:lnTo>
                    <a:lnTo>
                      <a:pt x="1304" y="270"/>
                    </a:lnTo>
                    <a:lnTo>
                      <a:pt x="1311" y="277"/>
                    </a:lnTo>
                    <a:lnTo>
                      <a:pt x="1317" y="286"/>
                    </a:lnTo>
                    <a:lnTo>
                      <a:pt x="1322" y="295"/>
                    </a:lnTo>
                    <a:lnTo>
                      <a:pt x="1326" y="305"/>
                    </a:lnTo>
                    <a:lnTo>
                      <a:pt x="1331" y="315"/>
                    </a:lnTo>
                    <a:lnTo>
                      <a:pt x="1335" y="336"/>
                    </a:lnTo>
                    <a:lnTo>
                      <a:pt x="1338" y="357"/>
                    </a:lnTo>
                    <a:lnTo>
                      <a:pt x="1338" y="357"/>
                    </a:lnTo>
                    <a:lnTo>
                      <a:pt x="1336" y="378"/>
                    </a:lnTo>
                    <a:lnTo>
                      <a:pt x="1335" y="389"/>
                    </a:lnTo>
                    <a:lnTo>
                      <a:pt x="1332" y="399"/>
                    </a:lnTo>
                    <a:lnTo>
                      <a:pt x="1329" y="409"/>
                    </a:lnTo>
                    <a:lnTo>
                      <a:pt x="1325" y="418"/>
                    </a:lnTo>
                    <a:lnTo>
                      <a:pt x="1319" y="427"/>
                    </a:lnTo>
                    <a:lnTo>
                      <a:pt x="1314" y="435"/>
                    </a:lnTo>
                    <a:lnTo>
                      <a:pt x="1307" y="442"/>
                    </a:lnTo>
                    <a:lnTo>
                      <a:pt x="1300" y="449"/>
                    </a:lnTo>
                    <a:lnTo>
                      <a:pt x="1291" y="456"/>
                    </a:lnTo>
                    <a:lnTo>
                      <a:pt x="1282" y="462"/>
                    </a:lnTo>
                    <a:lnTo>
                      <a:pt x="1272" y="466"/>
                    </a:lnTo>
                    <a:lnTo>
                      <a:pt x="1259" y="469"/>
                    </a:lnTo>
                    <a:lnTo>
                      <a:pt x="1248" y="470"/>
                    </a:lnTo>
                    <a:lnTo>
                      <a:pt x="1234" y="471"/>
                    </a:lnTo>
                    <a:lnTo>
                      <a:pt x="1234" y="471"/>
                    </a:lnTo>
                    <a:lnTo>
                      <a:pt x="1223" y="471"/>
                    </a:lnTo>
                    <a:lnTo>
                      <a:pt x="1210" y="469"/>
                    </a:lnTo>
                    <a:lnTo>
                      <a:pt x="1198" y="464"/>
                    </a:lnTo>
                    <a:lnTo>
                      <a:pt x="1185" y="460"/>
                    </a:lnTo>
                    <a:lnTo>
                      <a:pt x="1163" y="449"/>
                    </a:lnTo>
                    <a:lnTo>
                      <a:pt x="1140" y="438"/>
                    </a:lnTo>
                    <a:lnTo>
                      <a:pt x="1121" y="428"/>
                    </a:lnTo>
                    <a:lnTo>
                      <a:pt x="1113" y="425"/>
                    </a:lnTo>
                    <a:lnTo>
                      <a:pt x="1104" y="424"/>
                    </a:lnTo>
                    <a:lnTo>
                      <a:pt x="1096" y="425"/>
                    </a:lnTo>
                    <a:lnTo>
                      <a:pt x="1090" y="428"/>
                    </a:lnTo>
                    <a:lnTo>
                      <a:pt x="1083" y="432"/>
                    </a:lnTo>
                    <a:lnTo>
                      <a:pt x="1079" y="441"/>
                    </a:lnTo>
                    <a:lnTo>
                      <a:pt x="1079" y="441"/>
                    </a:lnTo>
                    <a:lnTo>
                      <a:pt x="1078" y="446"/>
                    </a:lnTo>
                    <a:lnTo>
                      <a:pt x="1075" y="455"/>
                    </a:lnTo>
                    <a:lnTo>
                      <a:pt x="1073" y="477"/>
                    </a:lnTo>
                    <a:lnTo>
                      <a:pt x="1071" y="508"/>
                    </a:lnTo>
                    <a:lnTo>
                      <a:pt x="1071" y="546"/>
                    </a:lnTo>
                    <a:lnTo>
                      <a:pt x="1069" y="632"/>
                    </a:lnTo>
                    <a:lnTo>
                      <a:pt x="1071" y="729"/>
                    </a:lnTo>
                    <a:lnTo>
                      <a:pt x="1071" y="729"/>
                    </a:lnTo>
                    <a:lnTo>
                      <a:pt x="1015" y="731"/>
                    </a:lnTo>
                    <a:lnTo>
                      <a:pt x="962" y="731"/>
                    </a:lnTo>
                    <a:lnTo>
                      <a:pt x="911" y="731"/>
                    </a:lnTo>
                    <a:lnTo>
                      <a:pt x="867" y="729"/>
                    </a:lnTo>
                    <a:lnTo>
                      <a:pt x="846" y="726"/>
                    </a:lnTo>
                    <a:lnTo>
                      <a:pt x="829" y="723"/>
                    </a:lnTo>
                    <a:lnTo>
                      <a:pt x="813" y="720"/>
                    </a:lnTo>
                    <a:lnTo>
                      <a:pt x="799" y="716"/>
                    </a:lnTo>
                    <a:lnTo>
                      <a:pt x="790" y="711"/>
                    </a:lnTo>
                    <a:lnTo>
                      <a:pt x="781" y="704"/>
                    </a:lnTo>
                    <a:lnTo>
                      <a:pt x="777" y="697"/>
                    </a:lnTo>
                    <a:lnTo>
                      <a:pt x="776" y="692"/>
                    </a:lnTo>
                    <a:lnTo>
                      <a:pt x="776" y="688"/>
                    </a:lnTo>
                    <a:lnTo>
                      <a:pt x="776" y="688"/>
                    </a:lnTo>
                    <a:lnTo>
                      <a:pt x="777" y="681"/>
                    </a:lnTo>
                    <a:lnTo>
                      <a:pt x="778" y="674"/>
                    </a:lnTo>
                    <a:lnTo>
                      <a:pt x="787" y="662"/>
                    </a:lnTo>
                    <a:lnTo>
                      <a:pt x="806" y="634"/>
                    </a:lnTo>
                    <a:lnTo>
                      <a:pt x="818" y="618"/>
                    </a:lnTo>
                    <a:lnTo>
                      <a:pt x="822" y="608"/>
                    </a:lnTo>
                    <a:lnTo>
                      <a:pt x="826" y="599"/>
                    </a:lnTo>
                    <a:lnTo>
                      <a:pt x="829" y="588"/>
                    </a:lnTo>
                    <a:lnTo>
                      <a:pt x="832" y="576"/>
                    </a:lnTo>
                    <a:lnTo>
                      <a:pt x="833" y="564"/>
                    </a:lnTo>
                    <a:lnTo>
                      <a:pt x="832" y="550"/>
                    </a:lnTo>
                    <a:lnTo>
                      <a:pt x="832" y="550"/>
                    </a:lnTo>
                    <a:lnTo>
                      <a:pt x="832" y="537"/>
                    </a:lnTo>
                    <a:lnTo>
                      <a:pt x="829" y="527"/>
                    </a:lnTo>
                    <a:lnTo>
                      <a:pt x="825" y="516"/>
                    </a:lnTo>
                    <a:lnTo>
                      <a:pt x="820" y="508"/>
                    </a:lnTo>
                    <a:lnTo>
                      <a:pt x="815" y="498"/>
                    </a:lnTo>
                    <a:lnTo>
                      <a:pt x="808" y="491"/>
                    </a:lnTo>
                    <a:lnTo>
                      <a:pt x="801" y="483"/>
                    </a:lnTo>
                    <a:lnTo>
                      <a:pt x="792" y="477"/>
                    </a:lnTo>
                    <a:lnTo>
                      <a:pt x="784" y="470"/>
                    </a:lnTo>
                    <a:lnTo>
                      <a:pt x="776" y="466"/>
                    </a:lnTo>
                    <a:lnTo>
                      <a:pt x="766" y="460"/>
                    </a:lnTo>
                    <a:lnTo>
                      <a:pt x="756" y="458"/>
                    </a:lnTo>
                    <a:lnTo>
                      <a:pt x="735" y="452"/>
                    </a:lnTo>
                    <a:lnTo>
                      <a:pt x="714" y="449"/>
                    </a:lnTo>
                    <a:lnTo>
                      <a:pt x="693" y="451"/>
                    </a:lnTo>
                    <a:lnTo>
                      <a:pt x="682" y="452"/>
                    </a:lnTo>
                    <a:lnTo>
                      <a:pt x="672" y="455"/>
                    </a:lnTo>
                    <a:lnTo>
                      <a:pt x="662" y="459"/>
                    </a:lnTo>
                    <a:lnTo>
                      <a:pt x="653" y="463"/>
                    </a:lnTo>
                    <a:lnTo>
                      <a:pt x="644" y="467"/>
                    </a:lnTo>
                    <a:lnTo>
                      <a:pt x="636" y="473"/>
                    </a:lnTo>
                    <a:lnTo>
                      <a:pt x="627" y="480"/>
                    </a:lnTo>
                    <a:lnTo>
                      <a:pt x="620" y="488"/>
                    </a:lnTo>
                    <a:lnTo>
                      <a:pt x="615" y="497"/>
                    </a:lnTo>
                    <a:lnTo>
                      <a:pt x="609" y="506"/>
                    </a:lnTo>
                    <a:lnTo>
                      <a:pt x="605" y="516"/>
                    </a:lnTo>
                    <a:lnTo>
                      <a:pt x="602" y="527"/>
                    </a:lnTo>
                    <a:lnTo>
                      <a:pt x="600" y="540"/>
                    </a:lnTo>
                    <a:lnTo>
                      <a:pt x="600" y="553"/>
                    </a:lnTo>
                    <a:lnTo>
                      <a:pt x="600" y="553"/>
                    </a:lnTo>
                    <a:lnTo>
                      <a:pt x="600" y="565"/>
                    </a:lnTo>
                    <a:lnTo>
                      <a:pt x="602" y="578"/>
                    </a:lnTo>
                    <a:lnTo>
                      <a:pt x="607" y="589"/>
                    </a:lnTo>
                    <a:lnTo>
                      <a:pt x="611" y="601"/>
                    </a:lnTo>
                    <a:lnTo>
                      <a:pt x="622" y="625"/>
                    </a:lnTo>
                    <a:lnTo>
                      <a:pt x="633" y="646"/>
                    </a:lnTo>
                    <a:lnTo>
                      <a:pt x="643" y="666"/>
                    </a:lnTo>
                    <a:lnTo>
                      <a:pt x="646" y="676"/>
                    </a:lnTo>
                    <a:lnTo>
                      <a:pt x="647" y="684"/>
                    </a:lnTo>
                    <a:lnTo>
                      <a:pt x="646" y="691"/>
                    </a:lnTo>
                    <a:lnTo>
                      <a:pt x="643" y="698"/>
                    </a:lnTo>
                    <a:lnTo>
                      <a:pt x="639" y="704"/>
                    </a:lnTo>
                    <a:lnTo>
                      <a:pt x="630" y="709"/>
                    </a:lnTo>
                    <a:lnTo>
                      <a:pt x="630" y="709"/>
                    </a:lnTo>
                    <a:lnTo>
                      <a:pt x="625" y="711"/>
                    </a:lnTo>
                    <a:lnTo>
                      <a:pt x="616" y="712"/>
                    </a:lnTo>
                    <a:lnTo>
                      <a:pt x="594" y="715"/>
                    </a:lnTo>
                    <a:lnTo>
                      <a:pt x="565" y="716"/>
                    </a:lnTo>
                    <a:lnTo>
                      <a:pt x="528" y="718"/>
                    </a:lnTo>
                    <a:lnTo>
                      <a:pt x="442" y="718"/>
                    </a:lnTo>
                    <a:lnTo>
                      <a:pt x="347" y="716"/>
                    </a:lnTo>
                    <a:lnTo>
                      <a:pt x="347" y="716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Slîdé">
                <a:extLst>
                  <a:ext uri="{FF2B5EF4-FFF2-40B4-BE49-F238E27FC236}">
                    <a16:creationId xmlns="" xmlns:a16="http://schemas.microsoft.com/office/drawing/2014/main" id="{622439E8-3E46-44EF-B3B1-49C59194914D}"/>
                  </a:ext>
                </a:extLst>
              </p:cNvPr>
              <p:cNvSpPr/>
              <p:nvPr/>
            </p:nvSpPr>
            <p:spPr bwMode="auto">
              <a:xfrm>
                <a:off x="3895725" y="2906714"/>
                <a:ext cx="2052637" cy="1154112"/>
              </a:xfrm>
              <a:custGeom>
                <a:avLst/>
                <a:gdLst>
                  <a:gd name="T0" fmla="*/ 757 w 1293"/>
                  <a:gd name="T1" fmla="*/ 716 h 727"/>
                  <a:gd name="T2" fmla="*/ 687 w 1293"/>
                  <a:gd name="T3" fmla="*/ 703 h 727"/>
                  <a:gd name="T4" fmla="*/ 681 w 1293"/>
                  <a:gd name="T5" fmla="*/ 667 h 727"/>
                  <a:gd name="T6" fmla="*/ 722 w 1293"/>
                  <a:gd name="T7" fmla="*/ 578 h 727"/>
                  <a:gd name="T8" fmla="*/ 722 w 1293"/>
                  <a:gd name="T9" fmla="*/ 527 h 727"/>
                  <a:gd name="T10" fmla="*/ 697 w 1293"/>
                  <a:gd name="T11" fmla="*/ 481 h 727"/>
                  <a:gd name="T12" fmla="*/ 652 w 1293"/>
                  <a:gd name="T13" fmla="*/ 455 h 727"/>
                  <a:gd name="T14" fmla="*/ 589 w 1293"/>
                  <a:gd name="T15" fmla="*/ 452 h 727"/>
                  <a:gd name="T16" fmla="*/ 532 w 1293"/>
                  <a:gd name="T17" fmla="*/ 477 h 727"/>
                  <a:gd name="T18" fmla="*/ 499 w 1293"/>
                  <a:gd name="T19" fmla="*/ 518 h 727"/>
                  <a:gd name="T20" fmla="*/ 492 w 1293"/>
                  <a:gd name="T21" fmla="*/ 564 h 727"/>
                  <a:gd name="T22" fmla="*/ 508 w 1293"/>
                  <a:gd name="T23" fmla="*/ 618 h 727"/>
                  <a:gd name="T24" fmla="*/ 548 w 1293"/>
                  <a:gd name="T25" fmla="*/ 688 h 727"/>
                  <a:gd name="T26" fmla="*/ 543 w 1293"/>
                  <a:gd name="T27" fmla="*/ 703 h 727"/>
                  <a:gd name="T28" fmla="*/ 477 w 1293"/>
                  <a:gd name="T29" fmla="*/ 724 h 727"/>
                  <a:gd name="T30" fmla="*/ 252 w 1293"/>
                  <a:gd name="T31" fmla="*/ 723 h 727"/>
                  <a:gd name="T32" fmla="*/ 252 w 1293"/>
                  <a:gd name="T33" fmla="*/ 480 h 727"/>
                  <a:gd name="T34" fmla="*/ 237 w 1293"/>
                  <a:gd name="T35" fmla="*/ 428 h 727"/>
                  <a:gd name="T36" fmla="*/ 211 w 1293"/>
                  <a:gd name="T37" fmla="*/ 427 h 727"/>
                  <a:gd name="T38" fmla="*/ 123 w 1293"/>
                  <a:gd name="T39" fmla="*/ 456 h 727"/>
                  <a:gd name="T40" fmla="*/ 70 w 1293"/>
                  <a:gd name="T41" fmla="*/ 455 h 727"/>
                  <a:gd name="T42" fmla="*/ 31 w 1293"/>
                  <a:gd name="T43" fmla="*/ 428 h 727"/>
                  <a:gd name="T44" fmla="*/ 0 w 1293"/>
                  <a:gd name="T45" fmla="*/ 344 h 727"/>
                  <a:gd name="T46" fmla="*/ 17 w 1293"/>
                  <a:gd name="T47" fmla="*/ 267 h 727"/>
                  <a:gd name="T48" fmla="*/ 52 w 1293"/>
                  <a:gd name="T49" fmla="*/ 237 h 727"/>
                  <a:gd name="T50" fmla="*/ 102 w 1293"/>
                  <a:gd name="T51" fmla="*/ 231 h 727"/>
                  <a:gd name="T52" fmla="*/ 171 w 1293"/>
                  <a:gd name="T53" fmla="*/ 249 h 727"/>
                  <a:gd name="T54" fmla="*/ 223 w 1293"/>
                  <a:gd name="T55" fmla="*/ 269 h 727"/>
                  <a:gd name="T56" fmla="*/ 245 w 1293"/>
                  <a:gd name="T57" fmla="*/ 251 h 727"/>
                  <a:gd name="T58" fmla="*/ 255 w 1293"/>
                  <a:gd name="T59" fmla="*/ 91 h 727"/>
                  <a:gd name="T60" fmla="*/ 457 w 1293"/>
                  <a:gd name="T61" fmla="*/ 0 h 727"/>
                  <a:gd name="T62" fmla="*/ 534 w 1293"/>
                  <a:gd name="T63" fmla="*/ 13 h 727"/>
                  <a:gd name="T64" fmla="*/ 548 w 1293"/>
                  <a:gd name="T65" fmla="*/ 32 h 727"/>
                  <a:gd name="T66" fmla="*/ 518 w 1293"/>
                  <a:gd name="T67" fmla="*/ 87 h 727"/>
                  <a:gd name="T68" fmla="*/ 492 w 1293"/>
                  <a:gd name="T69" fmla="*/ 146 h 727"/>
                  <a:gd name="T70" fmla="*/ 495 w 1293"/>
                  <a:gd name="T71" fmla="*/ 195 h 727"/>
                  <a:gd name="T72" fmla="*/ 523 w 1293"/>
                  <a:gd name="T73" fmla="*/ 238 h 727"/>
                  <a:gd name="T74" fmla="*/ 568 w 1293"/>
                  <a:gd name="T75" fmla="*/ 264 h 727"/>
                  <a:gd name="T76" fmla="*/ 652 w 1293"/>
                  <a:gd name="T77" fmla="*/ 266 h 727"/>
                  <a:gd name="T78" fmla="*/ 697 w 1293"/>
                  <a:gd name="T79" fmla="*/ 241 h 727"/>
                  <a:gd name="T80" fmla="*/ 722 w 1293"/>
                  <a:gd name="T81" fmla="*/ 193 h 727"/>
                  <a:gd name="T82" fmla="*/ 722 w 1293"/>
                  <a:gd name="T83" fmla="*/ 144 h 727"/>
                  <a:gd name="T84" fmla="*/ 681 w 1293"/>
                  <a:gd name="T85" fmla="*/ 55 h 727"/>
                  <a:gd name="T86" fmla="*/ 685 w 1293"/>
                  <a:gd name="T87" fmla="*/ 17 h 727"/>
                  <a:gd name="T88" fmla="*/ 759 w 1293"/>
                  <a:gd name="T89" fmla="*/ 4 h 727"/>
                  <a:gd name="T90" fmla="*/ 973 w 1293"/>
                  <a:gd name="T91" fmla="*/ 88 h 727"/>
                  <a:gd name="T92" fmla="*/ 983 w 1293"/>
                  <a:gd name="T93" fmla="*/ 249 h 727"/>
                  <a:gd name="T94" fmla="*/ 1012 w 1293"/>
                  <a:gd name="T95" fmla="*/ 276 h 727"/>
                  <a:gd name="T96" fmla="*/ 1061 w 1293"/>
                  <a:gd name="T97" fmla="*/ 262 h 727"/>
                  <a:gd name="T98" fmla="*/ 1141 w 1293"/>
                  <a:gd name="T99" fmla="*/ 223 h 727"/>
                  <a:gd name="T100" fmla="*/ 1204 w 1293"/>
                  <a:gd name="T101" fmla="*/ 228 h 727"/>
                  <a:gd name="T102" fmla="*/ 1263 w 1293"/>
                  <a:gd name="T103" fmla="*/ 263 h 727"/>
                  <a:gd name="T104" fmla="*/ 1291 w 1293"/>
                  <a:gd name="T105" fmla="*/ 316 h 727"/>
                  <a:gd name="T106" fmla="*/ 1292 w 1293"/>
                  <a:gd name="T107" fmla="*/ 365 h 727"/>
                  <a:gd name="T108" fmla="*/ 1271 w 1293"/>
                  <a:gd name="T109" fmla="*/ 422 h 727"/>
                  <a:gd name="T110" fmla="*/ 1224 w 1293"/>
                  <a:gd name="T111" fmla="*/ 466 h 727"/>
                  <a:gd name="T112" fmla="*/ 1152 w 1293"/>
                  <a:gd name="T113" fmla="*/ 483 h 727"/>
                  <a:gd name="T114" fmla="*/ 1107 w 1293"/>
                  <a:gd name="T115" fmla="*/ 469 h 727"/>
                  <a:gd name="T116" fmla="*/ 1022 w 1293"/>
                  <a:gd name="T117" fmla="*/ 422 h 727"/>
                  <a:gd name="T118" fmla="*/ 987 w 1293"/>
                  <a:gd name="T119" fmla="*/ 434 h 727"/>
                  <a:gd name="T120" fmla="*/ 966 w 1293"/>
                  <a:gd name="T121" fmla="*/ 491 h 727"/>
                  <a:gd name="T122" fmla="*/ 966 w 1293"/>
                  <a:gd name="T123" fmla="*/ 717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93" h="727">
                    <a:moveTo>
                      <a:pt x="966" y="717"/>
                    </a:moveTo>
                    <a:lnTo>
                      <a:pt x="966" y="717"/>
                    </a:lnTo>
                    <a:lnTo>
                      <a:pt x="874" y="719"/>
                    </a:lnTo>
                    <a:lnTo>
                      <a:pt x="792" y="717"/>
                    </a:lnTo>
                    <a:lnTo>
                      <a:pt x="757" y="716"/>
                    </a:lnTo>
                    <a:lnTo>
                      <a:pt x="729" y="715"/>
                    </a:lnTo>
                    <a:lnTo>
                      <a:pt x="708" y="712"/>
                    </a:lnTo>
                    <a:lnTo>
                      <a:pt x="694" y="709"/>
                    </a:lnTo>
                    <a:lnTo>
                      <a:pt x="694" y="709"/>
                    </a:lnTo>
                    <a:lnTo>
                      <a:pt x="687" y="703"/>
                    </a:lnTo>
                    <a:lnTo>
                      <a:pt x="681" y="698"/>
                    </a:lnTo>
                    <a:lnTo>
                      <a:pt x="678" y="691"/>
                    </a:lnTo>
                    <a:lnTo>
                      <a:pt x="677" y="684"/>
                    </a:lnTo>
                    <a:lnTo>
                      <a:pt x="678" y="675"/>
                    </a:lnTo>
                    <a:lnTo>
                      <a:pt x="681" y="667"/>
                    </a:lnTo>
                    <a:lnTo>
                      <a:pt x="691" y="646"/>
                    </a:lnTo>
                    <a:lnTo>
                      <a:pt x="702" y="625"/>
                    </a:lnTo>
                    <a:lnTo>
                      <a:pt x="713" y="601"/>
                    </a:lnTo>
                    <a:lnTo>
                      <a:pt x="717" y="590"/>
                    </a:lnTo>
                    <a:lnTo>
                      <a:pt x="722" y="578"/>
                    </a:lnTo>
                    <a:lnTo>
                      <a:pt x="724" y="565"/>
                    </a:lnTo>
                    <a:lnTo>
                      <a:pt x="724" y="552"/>
                    </a:lnTo>
                    <a:lnTo>
                      <a:pt x="724" y="552"/>
                    </a:lnTo>
                    <a:lnTo>
                      <a:pt x="724" y="540"/>
                    </a:lnTo>
                    <a:lnTo>
                      <a:pt x="722" y="527"/>
                    </a:lnTo>
                    <a:lnTo>
                      <a:pt x="719" y="516"/>
                    </a:lnTo>
                    <a:lnTo>
                      <a:pt x="715" y="506"/>
                    </a:lnTo>
                    <a:lnTo>
                      <a:pt x="709" y="497"/>
                    </a:lnTo>
                    <a:lnTo>
                      <a:pt x="704" y="488"/>
                    </a:lnTo>
                    <a:lnTo>
                      <a:pt x="697" y="481"/>
                    </a:lnTo>
                    <a:lnTo>
                      <a:pt x="688" y="474"/>
                    </a:lnTo>
                    <a:lnTo>
                      <a:pt x="680" y="467"/>
                    </a:lnTo>
                    <a:lnTo>
                      <a:pt x="671" y="463"/>
                    </a:lnTo>
                    <a:lnTo>
                      <a:pt x="662" y="459"/>
                    </a:lnTo>
                    <a:lnTo>
                      <a:pt x="652" y="455"/>
                    </a:lnTo>
                    <a:lnTo>
                      <a:pt x="642" y="453"/>
                    </a:lnTo>
                    <a:lnTo>
                      <a:pt x="631" y="450"/>
                    </a:lnTo>
                    <a:lnTo>
                      <a:pt x="610" y="450"/>
                    </a:lnTo>
                    <a:lnTo>
                      <a:pt x="610" y="450"/>
                    </a:lnTo>
                    <a:lnTo>
                      <a:pt x="589" y="452"/>
                    </a:lnTo>
                    <a:lnTo>
                      <a:pt x="568" y="457"/>
                    </a:lnTo>
                    <a:lnTo>
                      <a:pt x="558" y="462"/>
                    </a:lnTo>
                    <a:lnTo>
                      <a:pt x="548" y="466"/>
                    </a:lnTo>
                    <a:lnTo>
                      <a:pt x="540" y="471"/>
                    </a:lnTo>
                    <a:lnTo>
                      <a:pt x="532" y="477"/>
                    </a:lnTo>
                    <a:lnTo>
                      <a:pt x="523" y="484"/>
                    </a:lnTo>
                    <a:lnTo>
                      <a:pt x="516" y="491"/>
                    </a:lnTo>
                    <a:lnTo>
                      <a:pt x="509" y="499"/>
                    </a:lnTo>
                    <a:lnTo>
                      <a:pt x="504" y="508"/>
                    </a:lnTo>
                    <a:lnTo>
                      <a:pt x="499" y="518"/>
                    </a:lnTo>
                    <a:lnTo>
                      <a:pt x="495" y="527"/>
                    </a:lnTo>
                    <a:lnTo>
                      <a:pt x="494" y="538"/>
                    </a:lnTo>
                    <a:lnTo>
                      <a:pt x="492" y="550"/>
                    </a:lnTo>
                    <a:lnTo>
                      <a:pt x="492" y="550"/>
                    </a:lnTo>
                    <a:lnTo>
                      <a:pt x="492" y="564"/>
                    </a:lnTo>
                    <a:lnTo>
                      <a:pt x="492" y="576"/>
                    </a:lnTo>
                    <a:lnTo>
                      <a:pt x="495" y="589"/>
                    </a:lnTo>
                    <a:lnTo>
                      <a:pt x="498" y="599"/>
                    </a:lnTo>
                    <a:lnTo>
                      <a:pt x="502" y="608"/>
                    </a:lnTo>
                    <a:lnTo>
                      <a:pt x="508" y="618"/>
                    </a:lnTo>
                    <a:lnTo>
                      <a:pt x="518" y="634"/>
                    </a:lnTo>
                    <a:lnTo>
                      <a:pt x="539" y="661"/>
                    </a:lnTo>
                    <a:lnTo>
                      <a:pt x="546" y="675"/>
                    </a:lnTo>
                    <a:lnTo>
                      <a:pt x="547" y="681"/>
                    </a:lnTo>
                    <a:lnTo>
                      <a:pt x="548" y="688"/>
                    </a:lnTo>
                    <a:lnTo>
                      <a:pt x="548" y="688"/>
                    </a:lnTo>
                    <a:lnTo>
                      <a:pt x="548" y="692"/>
                    </a:lnTo>
                    <a:lnTo>
                      <a:pt x="547" y="696"/>
                    </a:lnTo>
                    <a:lnTo>
                      <a:pt x="546" y="701"/>
                    </a:lnTo>
                    <a:lnTo>
                      <a:pt x="543" y="703"/>
                    </a:lnTo>
                    <a:lnTo>
                      <a:pt x="534" y="710"/>
                    </a:lnTo>
                    <a:lnTo>
                      <a:pt x="525" y="715"/>
                    </a:lnTo>
                    <a:lnTo>
                      <a:pt x="511" y="719"/>
                    </a:lnTo>
                    <a:lnTo>
                      <a:pt x="495" y="722"/>
                    </a:lnTo>
                    <a:lnTo>
                      <a:pt x="477" y="724"/>
                    </a:lnTo>
                    <a:lnTo>
                      <a:pt x="457" y="726"/>
                    </a:lnTo>
                    <a:lnTo>
                      <a:pt x="413" y="727"/>
                    </a:lnTo>
                    <a:lnTo>
                      <a:pt x="362" y="727"/>
                    </a:lnTo>
                    <a:lnTo>
                      <a:pt x="252" y="723"/>
                    </a:lnTo>
                    <a:lnTo>
                      <a:pt x="252" y="723"/>
                    </a:lnTo>
                    <a:lnTo>
                      <a:pt x="256" y="632"/>
                    </a:lnTo>
                    <a:lnTo>
                      <a:pt x="256" y="589"/>
                    </a:lnTo>
                    <a:lnTo>
                      <a:pt x="256" y="548"/>
                    </a:lnTo>
                    <a:lnTo>
                      <a:pt x="255" y="512"/>
                    </a:lnTo>
                    <a:lnTo>
                      <a:pt x="252" y="480"/>
                    </a:lnTo>
                    <a:lnTo>
                      <a:pt x="248" y="453"/>
                    </a:lnTo>
                    <a:lnTo>
                      <a:pt x="244" y="442"/>
                    </a:lnTo>
                    <a:lnTo>
                      <a:pt x="239" y="434"/>
                    </a:lnTo>
                    <a:lnTo>
                      <a:pt x="239" y="434"/>
                    </a:lnTo>
                    <a:lnTo>
                      <a:pt x="237" y="428"/>
                    </a:lnTo>
                    <a:lnTo>
                      <a:pt x="232" y="425"/>
                    </a:lnTo>
                    <a:lnTo>
                      <a:pt x="228" y="422"/>
                    </a:lnTo>
                    <a:lnTo>
                      <a:pt x="223" y="422"/>
                    </a:lnTo>
                    <a:lnTo>
                      <a:pt x="217" y="424"/>
                    </a:lnTo>
                    <a:lnTo>
                      <a:pt x="211" y="427"/>
                    </a:lnTo>
                    <a:lnTo>
                      <a:pt x="196" y="434"/>
                    </a:lnTo>
                    <a:lnTo>
                      <a:pt x="177" y="442"/>
                    </a:lnTo>
                    <a:lnTo>
                      <a:pt x="153" y="450"/>
                    </a:lnTo>
                    <a:lnTo>
                      <a:pt x="139" y="453"/>
                    </a:lnTo>
                    <a:lnTo>
                      <a:pt x="123" y="456"/>
                    </a:lnTo>
                    <a:lnTo>
                      <a:pt x="107" y="457"/>
                    </a:lnTo>
                    <a:lnTo>
                      <a:pt x="88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70" y="455"/>
                    </a:lnTo>
                    <a:lnTo>
                      <a:pt x="60" y="452"/>
                    </a:lnTo>
                    <a:lnTo>
                      <a:pt x="54" y="446"/>
                    </a:lnTo>
                    <a:lnTo>
                      <a:pt x="45" y="442"/>
                    </a:lnTo>
                    <a:lnTo>
                      <a:pt x="38" y="435"/>
                    </a:lnTo>
                    <a:lnTo>
                      <a:pt x="31" y="428"/>
                    </a:lnTo>
                    <a:lnTo>
                      <a:pt x="26" y="421"/>
                    </a:lnTo>
                    <a:lnTo>
                      <a:pt x="16" y="404"/>
                    </a:lnTo>
                    <a:lnTo>
                      <a:pt x="7" y="385"/>
                    </a:lnTo>
                    <a:lnTo>
                      <a:pt x="3" y="365"/>
                    </a:lnTo>
                    <a:lnTo>
                      <a:pt x="0" y="344"/>
                    </a:lnTo>
                    <a:lnTo>
                      <a:pt x="0" y="323"/>
                    </a:lnTo>
                    <a:lnTo>
                      <a:pt x="3" y="304"/>
                    </a:lnTo>
                    <a:lnTo>
                      <a:pt x="9" y="284"/>
                    </a:lnTo>
                    <a:lnTo>
                      <a:pt x="13" y="276"/>
                    </a:lnTo>
                    <a:lnTo>
                      <a:pt x="17" y="267"/>
                    </a:lnTo>
                    <a:lnTo>
                      <a:pt x="23" y="259"/>
                    </a:lnTo>
                    <a:lnTo>
                      <a:pt x="30" y="253"/>
                    </a:lnTo>
                    <a:lnTo>
                      <a:pt x="37" y="246"/>
                    </a:lnTo>
                    <a:lnTo>
                      <a:pt x="44" y="241"/>
                    </a:lnTo>
                    <a:lnTo>
                      <a:pt x="52" y="237"/>
                    </a:lnTo>
                    <a:lnTo>
                      <a:pt x="62" y="234"/>
                    </a:lnTo>
                    <a:lnTo>
                      <a:pt x="72" y="232"/>
                    </a:lnTo>
                    <a:lnTo>
                      <a:pt x="83" y="231"/>
                    </a:lnTo>
                    <a:lnTo>
                      <a:pt x="83" y="231"/>
                    </a:lnTo>
                    <a:lnTo>
                      <a:pt x="102" y="231"/>
                    </a:lnTo>
                    <a:lnTo>
                      <a:pt x="119" y="232"/>
                    </a:lnTo>
                    <a:lnTo>
                      <a:pt x="135" y="235"/>
                    </a:lnTo>
                    <a:lnTo>
                      <a:pt x="149" y="239"/>
                    </a:lnTo>
                    <a:lnTo>
                      <a:pt x="161" y="244"/>
                    </a:lnTo>
                    <a:lnTo>
                      <a:pt x="171" y="249"/>
                    </a:lnTo>
                    <a:lnTo>
                      <a:pt x="189" y="259"/>
                    </a:lnTo>
                    <a:lnTo>
                      <a:pt x="203" y="266"/>
                    </a:lnTo>
                    <a:lnTo>
                      <a:pt x="210" y="269"/>
                    </a:lnTo>
                    <a:lnTo>
                      <a:pt x="216" y="269"/>
                    </a:lnTo>
                    <a:lnTo>
                      <a:pt x="223" y="269"/>
                    </a:lnTo>
                    <a:lnTo>
                      <a:pt x="228" y="266"/>
                    </a:lnTo>
                    <a:lnTo>
                      <a:pt x="235" y="262"/>
                    </a:lnTo>
                    <a:lnTo>
                      <a:pt x="242" y="255"/>
                    </a:lnTo>
                    <a:lnTo>
                      <a:pt x="242" y="255"/>
                    </a:lnTo>
                    <a:lnTo>
                      <a:pt x="245" y="251"/>
                    </a:lnTo>
                    <a:lnTo>
                      <a:pt x="248" y="244"/>
                    </a:lnTo>
                    <a:lnTo>
                      <a:pt x="252" y="224"/>
                    </a:lnTo>
                    <a:lnTo>
                      <a:pt x="253" y="199"/>
                    </a:lnTo>
                    <a:lnTo>
                      <a:pt x="255" y="167"/>
                    </a:lnTo>
                    <a:lnTo>
                      <a:pt x="255" y="91"/>
                    </a:lnTo>
                    <a:lnTo>
                      <a:pt x="253" y="9"/>
                    </a:lnTo>
                    <a:lnTo>
                      <a:pt x="253" y="9"/>
                    </a:lnTo>
                    <a:lnTo>
                      <a:pt x="362" y="2"/>
                    </a:lnTo>
                    <a:lnTo>
                      <a:pt x="413" y="0"/>
                    </a:lnTo>
                    <a:lnTo>
                      <a:pt x="457" y="0"/>
                    </a:lnTo>
                    <a:lnTo>
                      <a:pt x="477" y="0"/>
                    </a:lnTo>
                    <a:lnTo>
                      <a:pt x="495" y="2"/>
                    </a:lnTo>
                    <a:lnTo>
                      <a:pt x="511" y="4"/>
                    </a:lnTo>
                    <a:lnTo>
                      <a:pt x="525" y="9"/>
                    </a:lnTo>
                    <a:lnTo>
                      <a:pt x="534" y="13"/>
                    </a:lnTo>
                    <a:lnTo>
                      <a:pt x="543" y="18"/>
                    </a:lnTo>
                    <a:lnTo>
                      <a:pt x="546" y="21"/>
                    </a:lnTo>
                    <a:lnTo>
                      <a:pt x="547" y="25"/>
                    </a:lnTo>
                    <a:lnTo>
                      <a:pt x="548" y="28"/>
                    </a:lnTo>
                    <a:lnTo>
                      <a:pt x="548" y="32"/>
                    </a:lnTo>
                    <a:lnTo>
                      <a:pt x="548" y="32"/>
                    </a:lnTo>
                    <a:lnTo>
                      <a:pt x="547" y="39"/>
                    </a:lnTo>
                    <a:lnTo>
                      <a:pt x="546" y="46"/>
                    </a:lnTo>
                    <a:lnTo>
                      <a:pt x="537" y="60"/>
                    </a:lnTo>
                    <a:lnTo>
                      <a:pt x="518" y="87"/>
                    </a:lnTo>
                    <a:lnTo>
                      <a:pt x="506" y="104"/>
                    </a:lnTo>
                    <a:lnTo>
                      <a:pt x="502" y="112"/>
                    </a:lnTo>
                    <a:lnTo>
                      <a:pt x="498" y="122"/>
                    </a:lnTo>
                    <a:lnTo>
                      <a:pt x="495" y="133"/>
                    </a:lnTo>
                    <a:lnTo>
                      <a:pt x="492" y="146"/>
                    </a:lnTo>
                    <a:lnTo>
                      <a:pt x="491" y="158"/>
                    </a:lnTo>
                    <a:lnTo>
                      <a:pt x="492" y="172"/>
                    </a:lnTo>
                    <a:lnTo>
                      <a:pt x="492" y="172"/>
                    </a:lnTo>
                    <a:lnTo>
                      <a:pt x="492" y="183"/>
                    </a:lnTo>
                    <a:lnTo>
                      <a:pt x="495" y="195"/>
                    </a:lnTo>
                    <a:lnTo>
                      <a:pt x="499" y="204"/>
                    </a:lnTo>
                    <a:lnTo>
                      <a:pt x="504" y="214"/>
                    </a:lnTo>
                    <a:lnTo>
                      <a:pt x="509" y="223"/>
                    </a:lnTo>
                    <a:lnTo>
                      <a:pt x="516" y="231"/>
                    </a:lnTo>
                    <a:lnTo>
                      <a:pt x="523" y="238"/>
                    </a:lnTo>
                    <a:lnTo>
                      <a:pt x="532" y="245"/>
                    </a:lnTo>
                    <a:lnTo>
                      <a:pt x="540" y="251"/>
                    </a:lnTo>
                    <a:lnTo>
                      <a:pt x="548" y="256"/>
                    </a:lnTo>
                    <a:lnTo>
                      <a:pt x="558" y="260"/>
                    </a:lnTo>
                    <a:lnTo>
                      <a:pt x="568" y="264"/>
                    </a:lnTo>
                    <a:lnTo>
                      <a:pt x="589" y="269"/>
                    </a:lnTo>
                    <a:lnTo>
                      <a:pt x="610" y="271"/>
                    </a:lnTo>
                    <a:lnTo>
                      <a:pt x="631" y="270"/>
                    </a:lnTo>
                    <a:lnTo>
                      <a:pt x="642" y="269"/>
                    </a:lnTo>
                    <a:lnTo>
                      <a:pt x="652" y="266"/>
                    </a:lnTo>
                    <a:lnTo>
                      <a:pt x="662" y="263"/>
                    </a:lnTo>
                    <a:lnTo>
                      <a:pt x="671" y="259"/>
                    </a:lnTo>
                    <a:lnTo>
                      <a:pt x="680" y="253"/>
                    </a:lnTo>
                    <a:lnTo>
                      <a:pt x="688" y="248"/>
                    </a:lnTo>
                    <a:lnTo>
                      <a:pt x="697" y="241"/>
                    </a:lnTo>
                    <a:lnTo>
                      <a:pt x="704" y="234"/>
                    </a:lnTo>
                    <a:lnTo>
                      <a:pt x="709" y="225"/>
                    </a:lnTo>
                    <a:lnTo>
                      <a:pt x="715" y="216"/>
                    </a:lnTo>
                    <a:lnTo>
                      <a:pt x="719" y="206"/>
                    </a:lnTo>
                    <a:lnTo>
                      <a:pt x="722" y="193"/>
                    </a:lnTo>
                    <a:lnTo>
                      <a:pt x="724" y="182"/>
                    </a:lnTo>
                    <a:lnTo>
                      <a:pt x="724" y="168"/>
                    </a:lnTo>
                    <a:lnTo>
                      <a:pt x="724" y="168"/>
                    </a:lnTo>
                    <a:lnTo>
                      <a:pt x="724" y="157"/>
                    </a:lnTo>
                    <a:lnTo>
                      <a:pt x="722" y="144"/>
                    </a:lnTo>
                    <a:lnTo>
                      <a:pt x="717" y="132"/>
                    </a:lnTo>
                    <a:lnTo>
                      <a:pt x="713" y="119"/>
                    </a:lnTo>
                    <a:lnTo>
                      <a:pt x="702" y="97"/>
                    </a:lnTo>
                    <a:lnTo>
                      <a:pt x="691" y="74"/>
                    </a:lnTo>
                    <a:lnTo>
                      <a:pt x="681" y="55"/>
                    </a:lnTo>
                    <a:lnTo>
                      <a:pt x="678" y="46"/>
                    </a:lnTo>
                    <a:lnTo>
                      <a:pt x="677" y="38"/>
                    </a:lnTo>
                    <a:lnTo>
                      <a:pt x="678" y="30"/>
                    </a:lnTo>
                    <a:lnTo>
                      <a:pt x="681" y="24"/>
                    </a:lnTo>
                    <a:lnTo>
                      <a:pt x="685" y="17"/>
                    </a:lnTo>
                    <a:lnTo>
                      <a:pt x="694" y="13"/>
                    </a:lnTo>
                    <a:lnTo>
                      <a:pt x="694" y="13"/>
                    </a:lnTo>
                    <a:lnTo>
                      <a:pt x="708" y="9"/>
                    </a:lnTo>
                    <a:lnTo>
                      <a:pt x="730" y="7"/>
                    </a:lnTo>
                    <a:lnTo>
                      <a:pt x="759" y="4"/>
                    </a:lnTo>
                    <a:lnTo>
                      <a:pt x="796" y="4"/>
                    </a:lnTo>
                    <a:lnTo>
                      <a:pt x="881" y="3"/>
                    </a:lnTo>
                    <a:lnTo>
                      <a:pt x="975" y="4"/>
                    </a:lnTo>
                    <a:lnTo>
                      <a:pt x="975" y="4"/>
                    </a:lnTo>
                    <a:lnTo>
                      <a:pt x="973" y="88"/>
                    </a:lnTo>
                    <a:lnTo>
                      <a:pt x="973" y="164"/>
                    </a:lnTo>
                    <a:lnTo>
                      <a:pt x="975" y="196"/>
                    </a:lnTo>
                    <a:lnTo>
                      <a:pt x="977" y="223"/>
                    </a:lnTo>
                    <a:lnTo>
                      <a:pt x="980" y="242"/>
                    </a:lnTo>
                    <a:lnTo>
                      <a:pt x="983" y="249"/>
                    </a:lnTo>
                    <a:lnTo>
                      <a:pt x="986" y="255"/>
                    </a:lnTo>
                    <a:lnTo>
                      <a:pt x="986" y="255"/>
                    </a:lnTo>
                    <a:lnTo>
                      <a:pt x="994" y="264"/>
                    </a:lnTo>
                    <a:lnTo>
                      <a:pt x="1004" y="271"/>
                    </a:lnTo>
                    <a:lnTo>
                      <a:pt x="1012" y="276"/>
                    </a:lnTo>
                    <a:lnTo>
                      <a:pt x="1022" y="277"/>
                    </a:lnTo>
                    <a:lnTo>
                      <a:pt x="1032" y="276"/>
                    </a:lnTo>
                    <a:lnTo>
                      <a:pt x="1042" y="273"/>
                    </a:lnTo>
                    <a:lnTo>
                      <a:pt x="1050" y="267"/>
                    </a:lnTo>
                    <a:lnTo>
                      <a:pt x="1061" y="262"/>
                    </a:lnTo>
                    <a:lnTo>
                      <a:pt x="1081" y="249"/>
                    </a:lnTo>
                    <a:lnTo>
                      <a:pt x="1103" y="235"/>
                    </a:lnTo>
                    <a:lnTo>
                      <a:pt x="1116" y="230"/>
                    </a:lnTo>
                    <a:lnTo>
                      <a:pt x="1128" y="225"/>
                    </a:lnTo>
                    <a:lnTo>
                      <a:pt x="1141" y="223"/>
                    </a:lnTo>
                    <a:lnTo>
                      <a:pt x="1154" y="221"/>
                    </a:lnTo>
                    <a:lnTo>
                      <a:pt x="1154" y="221"/>
                    </a:lnTo>
                    <a:lnTo>
                      <a:pt x="1172" y="223"/>
                    </a:lnTo>
                    <a:lnTo>
                      <a:pt x="1189" y="225"/>
                    </a:lnTo>
                    <a:lnTo>
                      <a:pt x="1204" y="228"/>
                    </a:lnTo>
                    <a:lnTo>
                      <a:pt x="1218" y="234"/>
                    </a:lnTo>
                    <a:lnTo>
                      <a:pt x="1231" y="239"/>
                    </a:lnTo>
                    <a:lnTo>
                      <a:pt x="1243" y="246"/>
                    </a:lnTo>
                    <a:lnTo>
                      <a:pt x="1253" y="255"/>
                    </a:lnTo>
                    <a:lnTo>
                      <a:pt x="1263" y="263"/>
                    </a:lnTo>
                    <a:lnTo>
                      <a:pt x="1270" y="273"/>
                    </a:lnTo>
                    <a:lnTo>
                      <a:pt x="1277" y="283"/>
                    </a:lnTo>
                    <a:lnTo>
                      <a:pt x="1282" y="294"/>
                    </a:lnTo>
                    <a:lnTo>
                      <a:pt x="1286" y="305"/>
                    </a:lnTo>
                    <a:lnTo>
                      <a:pt x="1291" y="316"/>
                    </a:lnTo>
                    <a:lnTo>
                      <a:pt x="1292" y="329"/>
                    </a:lnTo>
                    <a:lnTo>
                      <a:pt x="1293" y="341"/>
                    </a:lnTo>
                    <a:lnTo>
                      <a:pt x="1293" y="353"/>
                    </a:lnTo>
                    <a:lnTo>
                      <a:pt x="1293" y="353"/>
                    </a:lnTo>
                    <a:lnTo>
                      <a:pt x="1292" y="365"/>
                    </a:lnTo>
                    <a:lnTo>
                      <a:pt x="1291" y="378"/>
                    </a:lnTo>
                    <a:lnTo>
                      <a:pt x="1286" y="389"/>
                    </a:lnTo>
                    <a:lnTo>
                      <a:pt x="1282" y="401"/>
                    </a:lnTo>
                    <a:lnTo>
                      <a:pt x="1277" y="413"/>
                    </a:lnTo>
                    <a:lnTo>
                      <a:pt x="1271" y="422"/>
                    </a:lnTo>
                    <a:lnTo>
                      <a:pt x="1263" y="434"/>
                    </a:lnTo>
                    <a:lnTo>
                      <a:pt x="1254" y="442"/>
                    </a:lnTo>
                    <a:lnTo>
                      <a:pt x="1246" y="452"/>
                    </a:lnTo>
                    <a:lnTo>
                      <a:pt x="1235" y="459"/>
                    </a:lnTo>
                    <a:lnTo>
                      <a:pt x="1224" y="466"/>
                    </a:lnTo>
                    <a:lnTo>
                      <a:pt x="1211" y="471"/>
                    </a:lnTo>
                    <a:lnTo>
                      <a:pt x="1198" y="477"/>
                    </a:lnTo>
                    <a:lnTo>
                      <a:pt x="1183" y="480"/>
                    </a:lnTo>
                    <a:lnTo>
                      <a:pt x="1169" y="483"/>
                    </a:lnTo>
                    <a:lnTo>
                      <a:pt x="1152" y="483"/>
                    </a:lnTo>
                    <a:lnTo>
                      <a:pt x="1152" y="483"/>
                    </a:lnTo>
                    <a:lnTo>
                      <a:pt x="1141" y="481"/>
                    </a:lnTo>
                    <a:lnTo>
                      <a:pt x="1130" y="478"/>
                    </a:lnTo>
                    <a:lnTo>
                      <a:pt x="1119" y="474"/>
                    </a:lnTo>
                    <a:lnTo>
                      <a:pt x="1107" y="469"/>
                    </a:lnTo>
                    <a:lnTo>
                      <a:pt x="1085" y="456"/>
                    </a:lnTo>
                    <a:lnTo>
                      <a:pt x="1063" y="442"/>
                    </a:lnTo>
                    <a:lnTo>
                      <a:pt x="1042" y="429"/>
                    </a:lnTo>
                    <a:lnTo>
                      <a:pt x="1032" y="425"/>
                    </a:lnTo>
                    <a:lnTo>
                      <a:pt x="1022" y="422"/>
                    </a:lnTo>
                    <a:lnTo>
                      <a:pt x="1012" y="421"/>
                    </a:lnTo>
                    <a:lnTo>
                      <a:pt x="1004" y="422"/>
                    </a:lnTo>
                    <a:lnTo>
                      <a:pt x="996" y="427"/>
                    </a:lnTo>
                    <a:lnTo>
                      <a:pt x="987" y="434"/>
                    </a:lnTo>
                    <a:lnTo>
                      <a:pt x="987" y="434"/>
                    </a:lnTo>
                    <a:lnTo>
                      <a:pt x="982" y="441"/>
                    </a:lnTo>
                    <a:lnTo>
                      <a:pt x="976" y="450"/>
                    </a:lnTo>
                    <a:lnTo>
                      <a:pt x="972" y="463"/>
                    </a:lnTo>
                    <a:lnTo>
                      <a:pt x="969" y="476"/>
                    </a:lnTo>
                    <a:lnTo>
                      <a:pt x="966" y="491"/>
                    </a:lnTo>
                    <a:lnTo>
                      <a:pt x="964" y="506"/>
                    </a:lnTo>
                    <a:lnTo>
                      <a:pt x="962" y="543"/>
                    </a:lnTo>
                    <a:lnTo>
                      <a:pt x="961" y="583"/>
                    </a:lnTo>
                    <a:lnTo>
                      <a:pt x="962" y="627"/>
                    </a:lnTo>
                    <a:lnTo>
                      <a:pt x="966" y="717"/>
                    </a:lnTo>
                    <a:lnTo>
                      <a:pt x="966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1îḑê">
                <a:extLst>
                  <a:ext uri="{FF2B5EF4-FFF2-40B4-BE49-F238E27FC236}">
                    <a16:creationId xmlns="" xmlns:a16="http://schemas.microsoft.com/office/drawing/2014/main" id="{622A0448-074B-4C14-BFDA-5C72786C0486}"/>
                  </a:ext>
                </a:extLst>
              </p:cNvPr>
              <p:cNvSpPr/>
              <p:nvPr/>
            </p:nvSpPr>
            <p:spPr bwMode="auto">
              <a:xfrm>
                <a:off x="4289425" y="3621087"/>
                <a:ext cx="1154113" cy="2111375"/>
              </a:xfrm>
              <a:custGeom>
                <a:avLst/>
                <a:gdLst>
                  <a:gd name="T0" fmla="*/ 10 w 727"/>
                  <a:gd name="T1" fmla="*/ 775 h 1330"/>
                  <a:gd name="T2" fmla="*/ 18 w 727"/>
                  <a:gd name="T3" fmla="*/ 708 h 1330"/>
                  <a:gd name="T4" fmla="*/ 52 w 727"/>
                  <a:gd name="T5" fmla="*/ 692 h 1330"/>
                  <a:gd name="T6" fmla="*/ 137 w 727"/>
                  <a:gd name="T7" fmla="*/ 731 h 1330"/>
                  <a:gd name="T8" fmla="*/ 187 w 727"/>
                  <a:gd name="T9" fmla="*/ 737 h 1330"/>
                  <a:gd name="T10" fmla="*/ 239 w 727"/>
                  <a:gd name="T11" fmla="*/ 716 h 1330"/>
                  <a:gd name="T12" fmla="*/ 268 w 727"/>
                  <a:gd name="T13" fmla="*/ 676 h 1330"/>
                  <a:gd name="T14" fmla="*/ 277 w 727"/>
                  <a:gd name="T15" fmla="*/ 624 h 1330"/>
                  <a:gd name="T16" fmla="*/ 256 w 727"/>
                  <a:gd name="T17" fmla="*/ 553 h 1330"/>
                  <a:gd name="T18" fmla="*/ 219 w 727"/>
                  <a:gd name="T19" fmla="*/ 518 h 1330"/>
                  <a:gd name="T20" fmla="*/ 177 w 727"/>
                  <a:gd name="T21" fmla="*/ 505 h 1330"/>
                  <a:gd name="T22" fmla="*/ 117 w 727"/>
                  <a:gd name="T23" fmla="*/ 516 h 1330"/>
                  <a:gd name="T24" fmla="*/ 45 w 727"/>
                  <a:gd name="T25" fmla="*/ 561 h 1330"/>
                  <a:gd name="T26" fmla="*/ 22 w 727"/>
                  <a:gd name="T27" fmla="*/ 557 h 1330"/>
                  <a:gd name="T28" fmla="*/ 3 w 727"/>
                  <a:gd name="T29" fmla="*/ 492 h 1330"/>
                  <a:gd name="T30" fmla="*/ 4 w 727"/>
                  <a:gd name="T31" fmla="*/ 273 h 1330"/>
                  <a:gd name="T32" fmla="*/ 247 w 727"/>
                  <a:gd name="T33" fmla="*/ 272 h 1330"/>
                  <a:gd name="T34" fmla="*/ 298 w 727"/>
                  <a:gd name="T35" fmla="*/ 251 h 1330"/>
                  <a:gd name="T36" fmla="*/ 299 w 727"/>
                  <a:gd name="T37" fmla="*/ 231 h 1330"/>
                  <a:gd name="T38" fmla="*/ 254 w 727"/>
                  <a:gd name="T39" fmla="*/ 158 h 1330"/>
                  <a:gd name="T40" fmla="*/ 244 w 727"/>
                  <a:gd name="T41" fmla="*/ 100 h 1330"/>
                  <a:gd name="T42" fmla="*/ 256 w 727"/>
                  <a:gd name="T43" fmla="*/ 58 h 1330"/>
                  <a:gd name="T44" fmla="*/ 292 w 727"/>
                  <a:gd name="T45" fmla="*/ 21 h 1330"/>
                  <a:gd name="T46" fmla="*/ 362 w 727"/>
                  <a:gd name="T47" fmla="*/ 0 h 1330"/>
                  <a:gd name="T48" fmla="*/ 414 w 727"/>
                  <a:gd name="T49" fmla="*/ 9 h 1330"/>
                  <a:gd name="T50" fmla="*/ 456 w 727"/>
                  <a:gd name="T51" fmla="*/ 38 h 1330"/>
                  <a:gd name="T52" fmla="*/ 476 w 727"/>
                  <a:gd name="T53" fmla="*/ 90 h 1330"/>
                  <a:gd name="T54" fmla="*/ 469 w 727"/>
                  <a:gd name="T55" fmla="*/ 140 h 1330"/>
                  <a:gd name="T56" fmla="*/ 430 w 727"/>
                  <a:gd name="T57" fmla="*/ 225 h 1330"/>
                  <a:gd name="T58" fmla="*/ 446 w 727"/>
                  <a:gd name="T59" fmla="*/ 259 h 1330"/>
                  <a:gd name="T60" fmla="*/ 544 w 727"/>
                  <a:gd name="T61" fmla="*/ 267 h 1330"/>
                  <a:gd name="T62" fmla="*/ 727 w 727"/>
                  <a:gd name="T63" fmla="*/ 427 h 1330"/>
                  <a:gd name="T64" fmla="*/ 718 w 727"/>
                  <a:gd name="T65" fmla="*/ 539 h 1330"/>
                  <a:gd name="T66" fmla="*/ 697 w 727"/>
                  <a:gd name="T67" fmla="*/ 562 h 1330"/>
                  <a:gd name="T68" fmla="*/ 667 w 727"/>
                  <a:gd name="T69" fmla="*/ 551 h 1330"/>
                  <a:gd name="T70" fmla="*/ 594 w 727"/>
                  <a:gd name="T71" fmla="*/ 509 h 1330"/>
                  <a:gd name="T72" fmla="*/ 544 w 727"/>
                  <a:gd name="T73" fmla="*/ 506 h 1330"/>
                  <a:gd name="T74" fmla="*/ 496 w 727"/>
                  <a:gd name="T75" fmla="*/ 529 h 1330"/>
                  <a:gd name="T76" fmla="*/ 467 w 727"/>
                  <a:gd name="T77" fmla="*/ 572 h 1330"/>
                  <a:gd name="T78" fmla="*/ 458 w 727"/>
                  <a:gd name="T79" fmla="*/ 655 h 1330"/>
                  <a:gd name="T80" fmla="*/ 479 w 727"/>
                  <a:gd name="T81" fmla="*/ 702 h 1330"/>
                  <a:gd name="T82" fmla="*/ 521 w 727"/>
                  <a:gd name="T83" fmla="*/ 731 h 1330"/>
                  <a:gd name="T84" fmla="*/ 570 w 727"/>
                  <a:gd name="T85" fmla="*/ 737 h 1330"/>
                  <a:gd name="T86" fmla="*/ 651 w 727"/>
                  <a:gd name="T87" fmla="*/ 704 h 1330"/>
                  <a:gd name="T88" fmla="*/ 703 w 727"/>
                  <a:gd name="T89" fmla="*/ 694 h 1330"/>
                  <a:gd name="T90" fmla="*/ 717 w 727"/>
                  <a:gd name="T91" fmla="*/ 722 h 1330"/>
                  <a:gd name="T92" fmla="*/ 723 w 727"/>
                  <a:gd name="T93" fmla="*/ 993 h 1330"/>
                  <a:gd name="T94" fmla="*/ 504 w 727"/>
                  <a:gd name="T95" fmla="*/ 993 h 1330"/>
                  <a:gd name="T96" fmla="*/ 464 w 727"/>
                  <a:gd name="T97" fmla="*/ 1005 h 1330"/>
                  <a:gd name="T98" fmla="*/ 461 w 727"/>
                  <a:gd name="T99" fmla="*/ 1053 h 1330"/>
                  <a:gd name="T100" fmla="*/ 509 w 727"/>
                  <a:gd name="T101" fmla="*/ 1161 h 1330"/>
                  <a:gd name="T102" fmla="*/ 513 w 727"/>
                  <a:gd name="T103" fmla="*/ 1217 h 1330"/>
                  <a:gd name="T104" fmla="*/ 488 w 727"/>
                  <a:gd name="T105" fmla="*/ 1275 h 1330"/>
                  <a:gd name="T106" fmla="*/ 439 w 727"/>
                  <a:gd name="T107" fmla="*/ 1314 h 1330"/>
                  <a:gd name="T108" fmla="*/ 390 w 727"/>
                  <a:gd name="T109" fmla="*/ 1328 h 1330"/>
                  <a:gd name="T110" fmla="*/ 330 w 727"/>
                  <a:gd name="T111" fmla="*/ 1324 h 1330"/>
                  <a:gd name="T112" fmla="*/ 279 w 727"/>
                  <a:gd name="T113" fmla="*/ 1291 h 1330"/>
                  <a:gd name="T114" fmla="*/ 253 w 727"/>
                  <a:gd name="T115" fmla="*/ 1225 h 1330"/>
                  <a:gd name="T116" fmla="*/ 260 w 727"/>
                  <a:gd name="T117" fmla="*/ 1148 h 1330"/>
                  <a:gd name="T118" fmla="*/ 307 w 727"/>
                  <a:gd name="T119" fmla="*/ 1046 h 1330"/>
                  <a:gd name="T120" fmla="*/ 303 w 727"/>
                  <a:gd name="T121" fmla="*/ 1005 h 1330"/>
                  <a:gd name="T122" fmla="*/ 215 w 727"/>
                  <a:gd name="T123" fmla="*/ 993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7" h="1330">
                    <a:moveTo>
                      <a:pt x="10" y="996"/>
                    </a:moveTo>
                    <a:lnTo>
                      <a:pt x="10" y="996"/>
                    </a:lnTo>
                    <a:lnTo>
                      <a:pt x="8" y="899"/>
                    </a:lnTo>
                    <a:lnTo>
                      <a:pt x="10" y="813"/>
                    </a:lnTo>
                    <a:lnTo>
                      <a:pt x="10" y="775"/>
                    </a:lnTo>
                    <a:lnTo>
                      <a:pt x="12" y="744"/>
                    </a:lnTo>
                    <a:lnTo>
                      <a:pt x="14" y="722"/>
                    </a:lnTo>
                    <a:lnTo>
                      <a:pt x="17" y="713"/>
                    </a:lnTo>
                    <a:lnTo>
                      <a:pt x="18" y="708"/>
                    </a:lnTo>
                    <a:lnTo>
                      <a:pt x="18" y="708"/>
                    </a:lnTo>
                    <a:lnTo>
                      <a:pt x="22" y="699"/>
                    </a:lnTo>
                    <a:lnTo>
                      <a:pt x="29" y="695"/>
                    </a:lnTo>
                    <a:lnTo>
                      <a:pt x="35" y="692"/>
                    </a:lnTo>
                    <a:lnTo>
                      <a:pt x="43" y="691"/>
                    </a:lnTo>
                    <a:lnTo>
                      <a:pt x="52" y="692"/>
                    </a:lnTo>
                    <a:lnTo>
                      <a:pt x="60" y="695"/>
                    </a:lnTo>
                    <a:lnTo>
                      <a:pt x="79" y="705"/>
                    </a:lnTo>
                    <a:lnTo>
                      <a:pt x="102" y="716"/>
                    </a:lnTo>
                    <a:lnTo>
                      <a:pt x="124" y="727"/>
                    </a:lnTo>
                    <a:lnTo>
                      <a:pt x="137" y="731"/>
                    </a:lnTo>
                    <a:lnTo>
                      <a:pt x="149" y="736"/>
                    </a:lnTo>
                    <a:lnTo>
                      <a:pt x="162" y="738"/>
                    </a:lnTo>
                    <a:lnTo>
                      <a:pt x="173" y="738"/>
                    </a:lnTo>
                    <a:lnTo>
                      <a:pt x="173" y="738"/>
                    </a:lnTo>
                    <a:lnTo>
                      <a:pt x="187" y="737"/>
                    </a:lnTo>
                    <a:lnTo>
                      <a:pt x="198" y="736"/>
                    </a:lnTo>
                    <a:lnTo>
                      <a:pt x="211" y="733"/>
                    </a:lnTo>
                    <a:lnTo>
                      <a:pt x="221" y="729"/>
                    </a:lnTo>
                    <a:lnTo>
                      <a:pt x="230" y="723"/>
                    </a:lnTo>
                    <a:lnTo>
                      <a:pt x="239" y="716"/>
                    </a:lnTo>
                    <a:lnTo>
                      <a:pt x="246" y="709"/>
                    </a:lnTo>
                    <a:lnTo>
                      <a:pt x="253" y="702"/>
                    </a:lnTo>
                    <a:lnTo>
                      <a:pt x="258" y="694"/>
                    </a:lnTo>
                    <a:lnTo>
                      <a:pt x="264" y="685"/>
                    </a:lnTo>
                    <a:lnTo>
                      <a:pt x="268" y="676"/>
                    </a:lnTo>
                    <a:lnTo>
                      <a:pt x="271" y="666"/>
                    </a:lnTo>
                    <a:lnTo>
                      <a:pt x="274" y="656"/>
                    </a:lnTo>
                    <a:lnTo>
                      <a:pt x="275" y="645"/>
                    </a:lnTo>
                    <a:lnTo>
                      <a:pt x="277" y="624"/>
                    </a:lnTo>
                    <a:lnTo>
                      <a:pt x="277" y="624"/>
                    </a:lnTo>
                    <a:lnTo>
                      <a:pt x="274" y="603"/>
                    </a:lnTo>
                    <a:lnTo>
                      <a:pt x="270" y="582"/>
                    </a:lnTo>
                    <a:lnTo>
                      <a:pt x="265" y="572"/>
                    </a:lnTo>
                    <a:lnTo>
                      <a:pt x="261" y="562"/>
                    </a:lnTo>
                    <a:lnTo>
                      <a:pt x="256" y="553"/>
                    </a:lnTo>
                    <a:lnTo>
                      <a:pt x="250" y="544"/>
                    </a:lnTo>
                    <a:lnTo>
                      <a:pt x="243" y="537"/>
                    </a:lnTo>
                    <a:lnTo>
                      <a:pt x="236" y="530"/>
                    </a:lnTo>
                    <a:lnTo>
                      <a:pt x="228" y="523"/>
                    </a:lnTo>
                    <a:lnTo>
                      <a:pt x="219" y="518"/>
                    </a:lnTo>
                    <a:lnTo>
                      <a:pt x="209" y="513"/>
                    </a:lnTo>
                    <a:lnTo>
                      <a:pt x="200" y="509"/>
                    </a:lnTo>
                    <a:lnTo>
                      <a:pt x="189" y="506"/>
                    </a:lnTo>
                    <a:lnTo>
                      <a:pt x="177" y="505"/>
                    </a:lnTo>
                    <a:lnTo>
                      <a:pt x="177" y="505"/>
                    </a:lnTo>
                    <a:lnTo>
                      <a:pt x="163" y="505"/>
                    </a:lnTo>
                    <a:lnTo>
                      <a:pt x="151" y="506"/>
                    </a:lnTo>
                    <a:lnTo>
                      <a:pt x="138" y="509"/>
                    </a:lnTo>
                    <a:lnTo>
                      <a:pt x="127" y="512"/>
                    </a:lnTo>
                    <a:lnTo>
                      <a:pt x="117" y="516"/>
                    </a:lnTo>
                    <a:lnTo>
                      <a:pt x="109" y="520"/>
                    </a:lnTo>
                    <a:lnTo>
                      <a:pt x="92" y="532"/>
                    </a:lnTo>
                    <a:lnTo>
                      <a:pt x="66" y="551"/>
                    </a:lnTo>
                    <a:lnTo>
                      <a:pt x="52" y="558"/>
                    </a:lnTo>
                    <a:lnTo>
                      <a:pt x="45" y="561"/>
                    </a:lnTo>
                    <a:lnTo>
                      <a:pt x="38" y="562"/>
                    </a:lnTo>
                    <a:lnTo>
                      <a:pt x="38" y="562"/>
                    </a:lnTo>
                    <a:lnTo>
                      <a:pt x="33" y="562"/>
                    </a:lnTo>
                    <a:lnTo>
                      <a:pt x="29" y="561"/>
                    </a:lnTo>
                    <a:lnTo>
                      <a:pt x="22" y="557"/>
                    </a:lnTo>
                    <a:lnTo>
                      <a:pt x="17" y="548"/>
                    </a:lnTo>
                    <a:lnTo>
                      <a:pt x="12" y="539"/>
                    </a:lnTo>
                    <a:lnTo>
                      <a:pt x="8" y="526"/>
                    </a:lnTo>
                    <a:lnTo>
                      <a:pt x="5" y="511"/>
                    </a:lnTo>
                    <a:lnTo>
                      <a:pt x="3" y="492"/>
                    </a:lnTo>
                    <a:lnTo>
                      <a:pt x="1" y="474"/>
                    </a:lnTo>
                    <a:lnTo>
                      <a:pt x="0" y="430"/>
                    </a:lnTo>
                    <a:lnTo>
                      <a:pt x="0" y="381"/>
                    </a:lnTo>
                    <a:lnTo>
                      <a:pt x="4" y="273"/>
                    </a:lnTo>
                    <a:lnTo>
                      <a:pt x="4" y="273"/>
                    </a:lnTo>
                    <a:lnTo>
                      <a:pt x="114" y="277"/>
                    </a:lnTo>
                    <a:lnTo>
                      <a:pt x="165" y="277"/>
                    </a:lnTo>
                    <a:lnTo>
                      <a:pt x="209" y="276"/>
                    </a:lnTo>
                    <a:lnTo>
                      <a:pt x="229" y="274"/>
                    </a:lnTo>
                    <a:lnTo>
                      <a:pt x="247" y="272"/>
                    </a:lnTo>
                    <a:lnTo>
                      <a:pt x="263" y="269"/>
                    </a:lnTo>
                    <a:lnTo>
                      <a:pt x="277" y="265"/>
                    </a:lnTo>
                    <a:lnTo>
                      <a:pt x="286" y="260"/>
                    </a:lnTo>
                    <a:lnTo>
                      <a:pt x="295" y="253"/>
                    </a:lnTo>
                    <a:lnTo>
                      <a:pt x="298" y="251"/>
                    </a:lnTo>
                    <a:lnTo>
                      <a:pt x="299" y="246"/>
                    </a:lnTo>
                    <a:lnTo>
                      <a:pt x="300" y="242"/>
                    </a:lnTo>
                    <a:lnTo>
                      <a:pt x="300" y="238"/>
                    </a:lnTo>
                    <a:lnTo>
                      <a:pt x="300" y="238"/>
                    </a:lnTo>
                    <a:lnTo>
                      <a:pt x="299" y="231"/>
                    </a:lnTo>
                    <a:lnTo>
                      <a:pt x="298" y="225"/>
                    </a:lnTo>
                    <a:lnTo>
                      <a:pt x="291" y="211"/>
                    </a:lnTo>
                    <a:lnTo>
                      <a:pt x="270" y="184"/>
                    </a:lnTo>
                    <a:lnTo>
                      <a:pt x="260" y="168"/>
                    </a:lnTo>
                    <a:lnTo>
                      <a:pt x="254" y="158"/>
                    </a:lnTo>
                    <a:lnTo>
                      <a:pt x="250" y="149"/>
                    </a:lnTo>
                    <a:lnTo>
                      <a:pt x="247" y="139"/>
                    </a:lnTo>
                    <a:lnTo>
                      <a:pt x="244" y="126"/>
                    </a:lnTo>
                    <a:lnTo>
                      <a:pt x="244" y="114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46" y="88"/>
                    </a:lnTo>
                    <a:lnTo>
                      <a:pt x="247" y="77"/>
                    </a:lnTo>
                    <a:lnTo>
                      <a:pt x="251" y="68"/>
                    </a:lnTo>
                    <a:lnTo>
                      <a:pt x="256" y="58"/>
                    </a:lnTo>
                    <a:lnTo>
                      <a:pt x="261" y="49"/>
                    </a:lnTo>
                    <a:lnTo>
                      <a:pt x="268" y="41"/>
                    </a:lnTo>
                    <a:lnTo>
                      <a:pt x="275" y="34"/>
                    </a:lnTo>
                    <a:lnTo>
                      <a:pt x="284" y="27"/>
                    </a:lnTo>
                    <a:lnTo>
                      <a:pt x="292" y="21"/>
                    </a:lnTo>
                    <a:lnTo>
                      <a:pt x="300" y="16"/>
                    </a:lnTo>
                    <a:lnTo>
                      <a:pt x="310" y="12"/>
                    </a:lnTo>
                    <a:lnTo>
                      <a:pt x="320" y="7"/>
                    </a:lnTo>
                    <a:lnTo>
                      <a:pt x="341" y="2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383" y="0"/>
                    </a:lnTo>
                    <a:lnTo>
                      <a:pt x="394" y="3"/>
                    </a:lnTo>
                    <a:lnTo>
                      <a:pt x="404" y="5"/>
                    </a:lnTo>
                    <a:lnTo>
                      <a:pt x="414" y="9"/>
                    </a:lnTo>
                    <a:lnTo>
                      <a:pt x="423" y="13"/>
                    </a:lnTo>
                    <a:lnTo>
                      <a:pt x="432" y="17"/>
                    </a:lnTo>
                    <a:lnTo>
                      <a:pt x="440" y="24"/>
                    </a:lnTo>
                    <a:lnTo>
                      <a:pt x="449" y="31"/>
                    </a:lnTo>
                    <a:lnTo>
                      <a:pt x="456" y="38"/>
                    </a:lnTo>
                    <a:lnTo>
                      <a:pt x="461" y="47"/>
                    </a:lnTo>
                    <a:lnTo>
                      <a:pt x="467" y="56"/>
                    </a:lnTo>
                    <a:lnTo>
                      <a:pt x="471" y="66"/>
                    </a:lnTo>
                    <a:lnTo>
                      <a:pt x="474" y="77"/>
                    </a:lnTo>
                    <a:lnTo>
                      <a:pt x="476" y="90"/>
                    </a:lnTo>
                    <a:lnTo>
                      <a:pt x="476" y="102"/>
                    </a:lnTo>
                    <a:lnTo>
                      <a:pt x="476" y="102"/>
                    </a:lnTo>
                    <a:lnTo>
                      <a:pt x="476" y="115"/>
                    </a:lnTo>
                    <a:lnTo>
                      <a:pt x="474" y="128"/>
                    </a:lnTo>
                    <a:lnTo>
                      <a:pt x="469" y="140"/>
                    </a:lnTo>
                    <a:lnTo>
                      <a:pt x="465" y="151"/>
                    </a:lnTo>
                    <a:lnTo>
                      <a:pt x="454" y="175"/>
                    </a:lnTo>
                    <a:lnTo>
                      <a:pt x="443" y="196"/>
                    </a:lnTo>
                    <a:lnTo>
                      <a:pt x="433" y="217"/>
                    </a:lnTo>
                    <a:lnTo>
                      <a:pt x="430" y="225"/>
                    </a:lnTo>
                    <a:lnTo>
                      <a:pt x="429" y="234"/>
                    </a:lnTo>
                    <a:lnTo>
                      <a:pt x="430" y="241"/>
                    </a:lnTo>
                    <a:lnTo>
                      <a:pt x="433" y="248"/>
                    </a:lnTo>
                    <a:lnTo>
                      <a:pt x="439" y="253"/>
                    </a:lnTo>
                    <a:lnTo>
                      <a:pt x="446" y="259"/>
                    </a:lnTo>
                    <a:lnTo>
                      <a:pt x="446" y="259"/>
                    </a:lnTo>
                    <a:lnTo>
                      <a:pt x="460" y="262"/>
                    </a:lnTo>
                    <a:lnTo>
                      <a:pt x="481" y="265"/>
                    </a:lnTo>
                    <a:lnTo>
                      <a:pt x="509" y="266"/>
                    </a:lnTo>
                    <a:lnTo>
                      <a:pt x="544" y="267"/>
                    </a:lnTo>
                    <a:lnTo>
                      <a:pt x="626" y="269"/>
                    </a:lnTo>
                    <a:lnTo>
                      <a:pt x="718" y="267"/>
                    </a:lnTo>
                    <a:lnTo>
                      <a:pt x="718" y="267"/>
                    </a:lnTo>
                    <a:lnTo>
                      <a:pt x="725" y="376"/>
                    </a:lnTo>
                    <a:lnTo>
                      <a:pt x="727" y="427"/>
                    </a:lnTo>
                    <a:lnTo>
                      <a:pt x="727" y="471"/>
                    </a:lnTo>
                    <a:lnTo>
                      <a:pt x="727" y="491"/>
                    </a:lnTo>
                    <a:lnTo>
                      <a:pt x="724" y="509"/>
                    </a:lnTo>
                    <a:lnTo>
                      <a:pt x="723" y="525"/>
                    </a:lnTo>
                    <a:lnTo>
                      <a:pt x="718" y="539"/>
                    </a:lnTo>
                    <a:lnTo>
                      <a:pt x="714" y="548"/>
                    </a:lnTo>
                    <a:lnTo>
                      <a:pt x="709" y="557"/>
                    </a:lnTo>
                    <a:lnTo>
                      <a:pt x="706" y="558"/>
                    </a:lnTo>
                    <a:lnTo>
                      <a:pt x="702" y="561"/>
                    </a:lnTo>
                    <a:lnTo>
                      <a:pt x="697" y="562"/>
                    </a:lnTo>
                    <a:lnTo>
                      <a:pt x="693" y="562"/>
                    </a:lnTo>
                    <a:lnTo>
                      <a:pt x="693" y="562"/>
                    </a:lnTo>
                    <a:lnTo>
                      <a:pt x="686" y="561"/>
                    </a:lnTo>
                    <a:lnTo>
                      <a:pt x="681" y="558"/>
                    </a:lnTo>
                    <a:lnTo>
                      <a:pt x="667" y="551"/>
                    </a:lnTo>
                    <a:lnTo>
                      <a:pt x="639" y="532"/>
                    </a:lnTo>
                    <a:lnTo>
                      <a:pt x="623" y="520"/>
                    </a:lnTo>
                    <a:lnTo>
                      <a:pt x="613" y="516"/>
                    </a:lnTo>
                    <a:lnTo>
                      <a:pt x="604" y="512"/>
                    </a:lnTo>
                    <a:lnTo>
                      <a:pt x="594" y="509"/>
                    </a:lnTo>
                    <a:lnTo>
                      <a:pt x="581" y="506"/>
                    </a:lnTo>
                    <a:lnTo>
                      <a:pt x="569" y="505"/>
                    </a:lnTo>
                    <a:lnTo>
                      <a:pt x="555" y="505"/>
                    </a:lnTo>
                    <a:lnTo>
                      <a:pt x="555" y="505"/>
                    </a:lnTo>
                    <a:lnTo>
                      <a:pt x="544" y="506"/>
                    </a:lnTo>
                    <a:lnTo>
                      <a:pt x="532" y="509"/>
                    </a:lnTo>
                    <a:lnTo>
                      <a:pt x="523" y="513"/>
                    </a:lnTo>
                    <a:lnTo>
                      <a:pt x="513" y="518"/>
                    </a:lnTo>
                    <a:lnTo>
                      <a:pt x="504" y="523"/>
                    </a:lnTo>
                    <a:lnTo>
                      <a:pt x="496" y="529"/>
                    </a:lnTo>
                    <a:lnTo>
                      <a:pt x="489" y="537"/>
                    </a:lnTo>
                    <a:lnTo>
                      <a:pt x="482" y="544"/>
                    </a:lnTo>
                    <a:lnTo>
                      <a:pt x="476" y="553"/>
                    </a:lnTo>
                    <a:lnTo>
                      <a:pt x="471" y="562"/>
                    </a:lnTo>
                    <a:lnTo>
                      <a:pt x="467" y="572"/>
                    </a:lnTo>
                    <a:lnTo>
                      <a:pt x="463" y="582"/>
                    </a:lnTo>
                    <a:lnTo>
                      <a:pt x="457" y="603"/>
                    </a:lnTo>
                    <a:lnTo>
                      <a:pt x="456" y="624"/>
                    </a:lnTo>
                    <a:lnTo>
                      <a:pt x="456" y="645"/>
                    </a:lnTo>
                    <a:lnTo>
                      <a:pt x="458" y="655"/>
                    </a:lnTo>
                    <a:lnTo>
                      <a:pt x="460" y="666"/>
                    </a:lnTo>
                    <a:lnTo>
                      <a:pt x="464" y="676"/>
                    </a:lnTo>
                    <a:lnTo>
                      <a:pt x="468" y="684"/>
                    </a:lnTo>
                    <a:lnTo>
                      <a:pt x="472" y="694"/>
                    </a:lnTo>
                    <a:lnTo>
                      <a:pt x="479" y="702"/>
                    </a:lnTo>
                    <a:lnTo>
                      <a:pt x="486" y="709"/>
                    </a:lnTo>
                    <a:lnTo>
                      <a:pt x="493" y="716"/>
                    </a:lnTo>
                    <a:lnTo>
                      <a:pt x="502" y="723"/>
                    </a:lnTo>
                    <a:lnTo>
                      <a:pt x="511" y="727"/>
                    </a:lnTo>
                    <a:lnTo>
                      <a:pt x="521" y="731"/>
                    </a:lnTo>
                    <a:lnTo>
                      <a:pt x="532" y="736"/>
                    </a:lnTo>
                    <a:lnTo>
                      <a:pt x="545" y="737"/>
                    </a:lnTo>
                    <a:lnTo>
                      <a:pt x="558" y="738"/>
                    </a:lnTo>
                    <a:lnTo>
                      <a:pt x="558" y="738"/>
                    </a:lnTo>
                    <a:lnTo>
                      <a:pt x="570" y="737"/>
                    </a:lnTo>
                    <a:lnTo>
                      <a:pt x="583" y="736"/>
                    </a:lnTo>
                    <a:lnTo>
                      <a:pt x="595" y="731"/>
                    </a:lnTo>
                    <a:lnTo>
                      <a:pt x="606" y="727"/>
                    </a:lnTo>
                    <a:lnTo>
                      <a:pt x="630" y="716"/>
                    </a:lnTo>
                    <a:lnTo>
                      <a:pt x="651" y="704"/>
                    </a:lnTo>
                    <a:lnTo>
                      <a:pt x="672" y="695"/>
                    </a:lnTo>
                    <a:lnTo>
                      <a:pt x="681" y="692"/>
                    </a:lnTo>
                    <a:lnTo>
                      <a:pt x="689" y="691"/>
                    </a:lnTo>
                    <a:lnTo>
                      <a:pt x="696" y="691"/>
                    </a:lnTo>
                    <a:lnTo>
                      <a:pt x="703" y="694"/>
                    </a:lnTo>
                    <a:lnTo>
                      <a:pt x="709" y="699"/>
                    </a:lnTo>
                    <a:lnTo>
                      <a:pt x="714" y="708"/>
                    </a:lnTo>
                    <a:lnTo>
                      <a:pt x="714" y="708"/>
                    </a:lnTo>
                    <a:lnTo>
                      <a:pt x="716" y="713"/>
                    </a:lnTo>
                    <a:lnTo>
                      <a:pt x="717" y="722"/>
                    </a:lnTo>
                    <a:lnTo>
                      <a:pt x="720" y="744"/>
                    </a:lnTo>
                    <a:lnTo>
                      <a:pt x="721" y="773"/>
                    </a:lnTo>
                    <a:lnTo>
                      <a:pt x="723" y="810"/>
                    </a:lnTo>
                    <a:lnTo>
                      <a:pt x="724" y="896"/>
                    </a:lnTo>
                    <a:lnTo>
                      <a:pt x="723" y="993"/>
                    </a:lnTo>
                    <a:lnTo>
                      <a:pt x="723" y="993"/>
                    </a:lnTo>
                    <a:lnTo>
                      <a:pt x="637" y="991"/>
                    </a:lnTo>
                    <a:lnTo>
                      <a:pt x="562" y="990"/>
                    </a:lnTo>
                    <a:lnTo>
                      <a:pt x="531" y="991"/>
                    </a:lnTo>
                    <a:lnTo>
                      <a:pt x="504" y="993"/>
                    </a:lnTo>
                    <a:lnTo>
                      <a:pt x="483" y="996"/>
                    </a:lnTo>
                    <a:lnTo>
                      <a:pt x="476" y="997"/>
                    </a:lnTo>
                    <a:lnTo>
                      <a:pt x="472" y="998"/>
                    </a:lnTo>
                    <a:lnTo>
                      <a:pt x="472" y="998"/>
                    </a:lnTo>
                    <a:lnTo>
                      <a:pt x="464" y="1005"/>
                    </a:lnTo>
                    <a:lnTo>
                      <a:pt x="458" y="1012"/>
                    </a:lnTo>
                    <a:lnTo>
                      <a:pt x="456" y="1021"/>
                    </a:lnTo>
                    <a:lnTo>
                      <a:pt x="456" y="1031"/>
                    </a:lnTo>
                    <a:lnTo>
                      <a:pt x="457" y="1042"/>
                    </a:lnTo>
                    <a:lnTo>
                      <a:pt x="461" y="1053"/>
                    </a:lnTo>
                    <a:lnTo>
                      <a:pt x="471" y="1078"/>
                    </a:lnTo>
                    <a:lnTo>
                      <a:pt x="483" y="1105"/>
                    </a:lnTo>
                    <a:lnTo>
                      <a:pt x="497" y="1133"/>
                    </a:lnTo>
                    <a:lnTo>
                      <a:pt x="503" y="1147"/>
                    </a:lnTo>
                    <a:lnTo>
                      <a:pt x="509" y="1161"/>
                    </a:lnTo>
                    <a:lnTo>
                      <a:pt x="511" y="1175"/>
                    </a:lnTo>
                    <a:lnTo>
                      <a:pt x="514" y="1187"/>
                    </a:lnTo>
                    <a:lnTo>
                      <a:pt x="514" y="1187"/>
                    </a:lnTo>
                    <a:lnTo>
                      <a:pt x="514" y="1203"/>
                    </a:lnTo>
                    <a:lnTo>
                      <a:pt x="513" y="1217"/>
                    </a:lnTo>
                    <a:lnTo>
                      <a:pt x="510" y="1229"/>
                    </a:lnTo>
                    <a:lnTo>
                      <a:pt x="507" y="1242"/>
                    </a:lnTo>
                    <a:lnTo>
                      <a:pt x="502" y="1254"/>
                    </a:lnTo>
                    <a:lnTo>
                      <a:pt x="495" y="1265"/>
                    </a:lnTo>
                    <a:lnTo>
                      <a:pt x="488" y="1275"/>
                    </a:lnTo>
                    <a:lnTo>
                      <a:pt x="479" y="1285"/>
                    </a:lnTo>
                    <a:lnTo>
                      <a:pt x="469" y="1293"/>
                    </a:lnTo>
                    <a:lnTo>
                      <a:pt x="460" y="1302"/>
                    </a:lnTo>
                    <a:lnTo>
                      <a:pt x="450" y="1309"/>
                    </a:lnTo>
                    <a:lnTo>
                      <a:pt x="439" y="1314"/>
                    </a:lnTo>
                    <a:lnTo>
                      <a:pt x="426" y="1320"/>
                    </a:lnTo>
                    <a:lnTo>
                      <a:pt x="415" y="1324"/>
                    </a:lnTo>
                    <a:lnTo>
                      <a:pt x="402" y="1327"/>
                    </a:lnTo>
                    <a:lnTo>
                      <a:pt x="390" y="1328"/>
                    </a:lnTo>
                    <a:lnTo>
                      <a:pt x="390" y="1328"/>
                    </a:lnTo>
                    <a:lnTo>
                      <a:pt x="377" y="1330"/>
                    </a:lnTo>
                    <a:lnTo>
                      <a:pt x="365" y="1330"/>
                    </a:lnTo>
                    <a:lnTo>
                      <a:pt x="353" y="1328"/>
                    </a:lnTo>
                    <a:lnTo>
                      <a:pt x="341" y="1327"/>
                    </a:lnTo>
                    <a:lnTo>
                      <a:pt x="330" y="1324"/>
                    </a:lnTo>
                    <a:lnTo>
                      <a:pt x="317" y="1320"/>
                    </a:lnTo>
                    <a:lnTo>
                      <a:pt x="307" y="1314"/>
                    </a:lnTo>
                    <a:lnTo>
                      <a:pt x="298" y="1307"/>
                    </a:lnTo>
                    <a:lnTo>
                      <a:pt x="288" y="1299"/>
                    </a:lnTo>
                    <a:lnTo>
                      <a:pt x="279" y="1291"/>
                    </a:lnTo>
                    <a:lnTo>
                      <a:pt x="271" y="1279"/>
                    </a:lnTo>
                    <a:lnTo>
                      <a:pt x="265" y="1268"/>
                    </a:lnTo>
                    <a:lnTo>
                      <a:pt x="260" y="1254"/>
                    </a:lnTo>
                    <a:lnTo>
                      <a:pt x="256" y="1240"/>
                    </a:lnTo>
                    <a:lnTo>
                      <a:pt x="253" y="1225"/>
                    </a:lnTo>
                    <a:lnTo>
                      <a:pt x="251" y="1208"/>
                    </a:lnTo>
                    <a:lnTo>
                      <a:pt x="251" y="1208"/>
                    </a:lnTo>
                    <a:lnTo>
                      <a:pt x="253" y="1187"/>
                    </a:lnTo>
                    <a:lnTo>
                      <a:pt x="256" y="1168"/>
                    </a:lnTo>
                    <a:lnTo>
                      <a:pt x="260" y="1148"/>
                    </a:lnTo>
                    <a:lnTo>
                      <a:pt x="265" y="1130"/>
                    </a:lnTo>
                    <a:lnTo>
                      <a:pt x="272" y="1113"/>
                    </a:lnTo>
                    <a:lnTo>
                      <a:pt x="281" y="1098"/>
                    </a:lnTo>
                    <a:lnTo>
                      <a:pt x="295" y="1070"/>
                    </a:lnTo>
                    <a:lnTo>
                      <a:pt x="307" y="1046"/>
                    </a:lnTo>
                    <a:lnTo>
                      <a:pt x="312" y="1035"/>
                    </a:lnTo>
                    <a:lnTo>
                      <a:pt x="313" y="1026"/>
                    </a:lnTo>
                    <a:lnTo>
                      <a:pt x="313" y="1018"/>
                    </a:lnTo>
                    <a:lnTo>
                      <a:pt x="310" y="1011"/>
                    </a:lnTo>
                    <a:lnTo>
                      <a:pt x="303" y="1005"/>
                    </a:lnTo>
                    <a:lnTo>
                      <a:pt x="293" y="1001"/>
                    </a:lnTo>
                    <a:lnTo>
                      <a:pt x="293" y="1001"/>
                    </a:lnTo>
                    <a:lnTo>
                      <a:pt x="272" y="997"/>
                    </a:lnTo>
                    <a:lnTo>
                      <a:pt x="246" y="994"/>
                    </a:lnTo>
                    <a:lnTo>
                      <a:pt x="215" y="993"/>
                    </a:lnTo>
                    <a:lnTo>
                      <a:pt x="179" y="991"/>
                    </a:lnTo>
                    <a:lnTo>
                      <a:pt x="98" y="993"/>
                    </a:lnTo>
                    <a:lnTo>
                      <a:pt x="10" y="996"/>
                    </a:lnTo>
                    <a:lnTo>
                      <a:pt x="10" y="996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śļiḑê">
              <a:extLst>
                <a:ext uri="{FF2B5EF4-FFF2-40B4-BE49-F238E27FC236}">
                  <a16:creationId xmlns="" xmlns:a16="http://schemas.microsoft.com/office/drawing/2014/main" id="{8F78F80E-76D3-474A-A99E-88B727C9E928}"/>
                </a:ext>
              </a:extLst>
            </p:cNvPr>
            <p:cNvGrpSpPr/>
            <p:nvPr/>
          </p:nvGrpSpPr>
          <p:grpSpPr>
            <a:xfrm>
              <a:off x="605016" y="1770999"/>
              <a:ext cx="3387250" cy="3663857"/>
              <a:chOff x="769237" y="1770999"/>
              <a:chExt cx="3223028" cy="3663857"/>
            </a:xfrm>
          </p:grpSpPr>
          <p:sp>
            <p:nvSpPr>
              <p:cNvPr id="13" name="íSlíďé">
                <a:extLst>
                  <a:ext uri="{FF2B5EF4-FFF2-40B4-BE49-F238E27FC236}">
                    <a16:creationId xmlns=""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4353" y="2158596"/>
                <a:ext cx="3157912" cy="1270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28600" indent="-228600" defTabSz="9144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1200" dirty="0" smtClean="0"/>
                  <a:t>读者</a:t>
                </a:r>
                <a:r>
                  <a:rPr lang="zh-CN" altLang="en-US" sz="1200" dirty="0"/>
                  <a:t>的增删改</a:t>
                </a:r>
                <a:r>
                  <a:rPr lang="zh-CN" altLang="en-US" sz="1200" dirty="0" smtClean="0"/>
                  <a:t>查</a:t>
                </a:r>
                <a:endParaRPr lang="en-US" altLang="zh-CN" sz="1200" dirty="0" smtClean="0"/>
              </a:p>
              <a:p>
                <a:pPr marL="228600" indent="-228600" defTabSz="9144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1200" dirty="0"/>
                  <a:t>图书管理员的增删改</a:t>
                </a:r>
                <a:r>
                  <a:rPr lang="zh-CN" altLang="en-US" sz="1200" dirty="0" smtClean="0"/>
                  <a:t>查</a:t>
                </a:r>
                <a:endParaRPr lang="en-US" altLang="zh-CN" sz="1200" dirty="0" smtClean="0"/>
              </a:p>
              <a:p>
                <a:pPr marL="228600" indent="-228600" defTabSz="9144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1200" dirty="0" smtClean="0"/>
                  <a:t>对</a:t>
                </a:r>
                <a:r>
                  <a:rPr lang="zh-CN" altLang="en-US" sz="1200" dirty="0"/>
                  <a:t>自己信息的查看和修改</a:t>
                </a:r>
                <a:endParaRPr lang="en-US" altLang="zh-CN" sz="1200" dirty="0"/>
              </a:p>
              <a:p>
                <a:pPr marL="228600" marR="0" lvl="0" indent="-228600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</p:txBody>
          </p:sp>
          <p:sp>
            <p:nvSpPr>
              <p:cNvPr id="14" name="ís1îḋe">
                <a:extLst>
                  <a:ext uri="{FF2B5EF4-FFF2-40B4-BE49-F238E27FC236}">
                    <a16:creationId xmlns=""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31000" y="1770999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/>
                  <a:t>系统管理员</a:t>
                </a:r>
                <a:endParaRPr lang="en-US" altLang="zh-CN" sz="1800" dirty="0"/>
              </a:p>
            </p:txBody>
          </p:sp>
          <p:sp>
            <p:nvSpPr>
              <p:cNvPr id="15" name="îş1íḍé">
                <a:extLst>
                  <a:ext uri="{FF2B5EF4-FFF2-40B4-BE49-F238E27FC236}">
                    <a16:creationId xmlns=""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31000" y="4243274"/>
                <a:ext cx="3157912" cy="1191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1200" dirty="0" smtClean="0"/>
                  <a:t>查看</a:t>
                </a:r>
                <a:r>
                  <a:rPr lang="zh-CN" altLang="en-US" sz="1200" dirty="0"/>
                  <a:t>在借图书和借阅</a:t>
                </a:r>
                <a:r>
                  <a:rPr lang="zh-CN" altLang="en-US" sz="1200" dirty="0" smtClean="0"/>
                  <a:t>记录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1200" dirty="0"/>
                  <a:t>对自己信息的查看和修改</a:t>
                </a:r>
                <a:endParaRPr lang="en-US" altLang="zh-CN" sz="1200" dirty="0"/>
              </a:p>
            </p:txBody>
          </p:sp>
          <p:sp>
            <p:nvSpPr>
              <p:cNvPr id="16" name="ïśḻïḍe">
                <a:extLst>
                  <a:ext uri="{FF2B5EF4-FFF2-40B4-BE49-F238E27FC236}">
                    <a16:creationId xmlns=""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69237" y="3733186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/>
                  <a:t>读者</a:t>
                </a:r>
                <a:endParaRPr lang="en-US" altLang="zh-CN" sz="1800" dirty="0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="" xmlns:a16="http://schemas.microsoft.com/office/drawing/2014/main" id="{F59BF433-4478-4F9A-A7E9-0B6569B4C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00" y="3564000"/>
                <a:ext cx="30245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îSḷíḑè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203088" y="2158596"/>
              <a:ext cx="3317400" cy="129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/>
                <a:t>图书</a:t>
              </a:r>
              <a:r>
                <a:rPr lang="zh-CN" altLang="en-US" sz="1200" dirty="0"/>
                <a:t>的增删改</a:t>
              </a:r>
              <a:r>
                <a:rPr lang="zh-CN" altLang="en-US" sz="1200" dirty="0" smtClean="0"/>
                <a:t>查</a:t>
              </a:r>
              <a:endParaRPr lang="en-US" altLang="zh-CN" sz="1200" dirty="0"/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/>
                <a:t>读者</a:t>
              </a:r>
              <a:r>
                <a:rPr lang="zh-CN" altLang="en-US" sz="1200" dirty="0"/>
                <a:t>借书还书、查看读者借阅</a:t>
              </a:r>
              <a:r>
                <a:rPr lang="zh-CN" altLang="en-US" sz="1200" dirty="0" smtClean="0"/>
                <a:t>记录</a:t>
              </a:r>
              <a:endParaRPr lang="en-US" altLang="zh-CN" sz="1200" dirty="0"/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/>
                <a:t>对</a:t>
              </a:r>
              <a:r>
                <a:rPr lang="zh-CN" altLang="en-US" sz="1200" dirty="0"/>
                <a:t>自己信息的查看和修改</a:t>
              </a:r>
              <a:endParaRPr lang="en-US" altLang="zh-CN" sz="1200" dirty="0"/>
            </a:p>
          </p:txBody>
        </p:sp>
        <p:sp>
          <p:nvSpPr>
            <p:cNvPr id="9" name="íṩḻiďê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158057" y="1793404"/>
              <a:ext cx="33174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/>
                <a:t>图书管理员</a:t>
              </a:r>
              <a:endParaRPr lang="en-US" altLang="zh-CN" sz="1800" dirty="0"/>
            </a:p>
          </p:txBody>
        </p:sp>
        <p:sp>
          <p:nvSpPr>
            <p:cNvPr id="10" name="íṩḻîdê">
              <a:extLst>
                <a:ext uri="{FF2B5EF4-FFF2-40B4-BE49-F238E27FC236}">
                  <a16:creationId xmlns=""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203088" y="4243274"/>
              <a:ext cx="3317400" cy="119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/>
                <a:t>搜索</a:t>
              </a:r>
              <a:r>
                <a:rPr lang="zh-CN" altLang="en-US" sz="1200" dirty="0"/>
                <a:t>图书</a:t>
              </a:r>
              <a:r>
                <a:rPr lang="zh-CN" altLang="en-US" sz="1200" dirty="0" smtClean="0"/>
                <a:t>信息</a:t>
              </a:r>
              <a:endParaRPr lang="en-US" altLang="zh-CN" sz="1200" dirty="0" smtClean="0"/>
            </a:p>
          </p:txBody>
        </p:sp>
        <p:sp>
          <p:nvSpPr>
            <p:cNvPr id="11" name="iṩḷiďe">
              <a:extLst>
                <a:ext uri="{FF2B5EF4-FFF2-40B4-BE49-F238E27FC236}">
                  <a16:creationId xmlns=""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203088" y="3732766"/>
              <a:ext cx="33174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/>
                <a:t>游客</a:t>
              </a:r>
              <a:endParaRPr lang="en-US" altLang="zh-CN" sz="1800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EA8D500C-F243-4D7B-91E0-32F089A6CE5C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59" y="3564000"/>
              <a:ext cx="3211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4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ECBE969-161F-439B-ACDF-EAD23866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539DDBC-8077-4F02-8992-EC5AC30D1C6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81945"/>
            <a:ext cx="10847389" cy="5058518"/>
            <a:chOff x="673099" y="1181945"/>
            <a:chExt cx="10847389" cy="5058518"/>
          </a:xfrm>
        </p:grpSpPr>
        <p:sp>
          <p:nvSpPr>
            <p:cNvPr id="6" name="îslidè">
              <a:extLst>
                <a:ext uri="{FF2B5EF4-FFF2-40B4-BE49-F238E27FC236}">
                  <a16:creationId xmlns="" xmlns:a16="http://schemas.microsoft.com/office/drawing/2014/main" id="{6562B0A4-B7E2-4367-B0F5-D4B764937E71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ṧlîḋê">
              <a:extLst>
                <a:ext uri="{FF2B5EF4-FFF2-40B4-BE49-F238E27FC236}">
                  <a16:creationId xmlns="" xmlns:a16="http://schemas.microsoft.com/office/drawing/2014/main" id="{02125AC3-0F73-44F9-8FFC-22FAF15DB7B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ślíḑé">
              <a:extLst>
                <a:ext uri="{FF2B5EF4-FFF2-40B4-BE49-F238E27FC236}">
                  <a16:creationId xmlns="" xmlns:a16="http://schemas.microsoft.com/office/drawing/2014/main" id="{B552CCE6-6999-4080-BF36-4332C904A4B4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ṣ1ïďê">
              <a:extLst>
                <a:ext uri="{FF2B5EF4-FFF2-40B4-BE49-F238E27FC236}">
                  <a16:creationId xmlns="" xmlns:a16="http://schemas.microsoft.com/office/drawing/2014/main" id="{97FC6EF6-2DAD-4CF1-A9A7-C1319E5C5479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ïśḻïḋé">
              <a:extLst>
                <a:ext uri="{FF2B5EF4-FFF2-40B4-BE49-F238E27FC236}">
                  <a16:creationId xmlns="" xmlns:a16="http://schemas.microsoft.com/office/drawing/2014/main" id="{21CB8FF6-E4DA-4E0F-9B67-F98CDD871C94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îsliďè">
              <a:extLst>
                <a:ext uri="{FF2B5EF4-FFF2-40B4-BE49-F238E27FC236}">
                  <a16:creationId xmlns="" xmlns:a16="http://schemas.microsoft.com/office/drawing/2014/main" id="{08D2EB2D-D498-4F33-8312-3AF195213083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şḷíḍè">
              <a:extLst>
                <a:ext uri="{FF2B5EF4-FFF2-40B4-BE49-F238E27FC236}">
                  <a16:creationId xmlns="" xmlns:a16="http://schemas.microsoft.com/office/drawing/2014/main" id="{E651DFA9-23CD-4A02-ADF5-83636D1A266D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ïSļiḍè">
              <a:extLst>
                <a:ext uri="{FF2B5EF4-FFF2-40B4-BE49-F238E27FC236}">
                  <a16:creationId xmlns="" xmlns:a16="http://schemas.microsoft.com/office/drawing/2014/main" id="{7A066DEE-C055-47D1-9E85-006B7E27FBAE}"/>
                </a:ext>
              </a:extLst>
            </p:cNvPr>
            <p:cNvSpPr txBox="1"/>
            <p:nvPr/>
          </p:nvSpPr>
          <p:spPr bwMode="auto">
            <a:xfrm>
              <a:off x="673099" y="1181945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各大接口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ís1ïdé">
              <a:extLst>
                <a:ext uri="{FF2B5EF4-FFF2-40B4-BE49-F238E27FC236}">
                  <a16:creationId xmlns="" xmlns:a16="http://schemas.microsoft.com/office/drawing/2014/main" id="{4657B52A-3DEE-4785-AFA0-714712816B22}"/>
                </a:ext>
              </a:extLst>
            </p:cNvPr>
            <p:cNvSpPr/>
            <p:nvPr/>
          </p:nvSpPr>
          <p:spPr bwMode="auto">
            <a:xfrm>
              <a:off x="673099" y="1697645"/>
              <a:ext cx="3589337" cy="454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查看和修改自己信息的接口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 err="1" smtClean="0">
                  <a:solidFill>
                    <a:srgbClr val="000000"/>
                  </a:solidFill>
                </a:rPr>
                <a:t>set_self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set_self_password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get_self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读者的增删改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查接口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 err="1" smtClean="0">
                  <a:solidFill>
                    <a:srgbClr val="000000"/>
                  </a:solidFill>
                </a:rPr>
                <a:t>set_user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get_user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find_user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add_user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del_user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图书管理员的增删改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查接口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 err="1" smtClean="0">
                  <a:solidFill>
                    <a:srgbClr val="000000"/>
                  </a:solidFill>
                </a:rPr>
                <a:t>set_book_admin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get_book_admin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find_book_admin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>
                  <a:solidFill>
                    <a:srgbClr val="000000"/>
                  </a:solidFill>
                </a:rPr>
                <a:t>add_book_admin</a:t>
              </a:r>
              <a:r>
                <a:rPr lang="zh-CN" altLang="en-US" sz="1200" dirty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del_book_admin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图书的增删改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查接口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 err="1" smtClean="0">
                  <a:solidFill>
                    <a:srgbClr val="000000"/>
                  </a:solidFill>
                </a:rPr>
                <a:t>generate_book_id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set_book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get_book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find_book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add_book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200" dirty="0" err="1" smtClean="0">
                  <a:solidFill>
                    <a:srgbClr val="000000"/>
                  </a:solidFill>
                </a:rPr>
                <a:t>del_book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……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ïŝlídê">
              <a:extLst>
                <a:ext uri="{FF2B5EF4-FFF2-40B4-BE49-F238E27FC236}">
                  <a16:creationId xmlns="" xmlns:a16="http://schemas.microsoft.com/office/drawing/2014/main" id="{4C1E8914-C2E7-4157-8032-C18D4E4CD638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  <a:defRPr/>
              </a:pPr>
              <a:r>
                <a:rPr lang="en-US" altLang="zh-CN" dirty="0" smtClean="0">
                  <a:solidFill>
                    <a:srgbClr val="000000"/>
                  </a:solidFill>
                </a:rPr>
                <a:t>cookie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ṧľîďe">
              <a:extLst>
                <a:ext uri="{FF2B5EF4-FFF2-40B4-BE49-F238E27FC236}">
                  <a16:creationId xmlns="" xmlns:a16="http://schemas.microsoft.com/office/drawing/2014/main" id="{88DC9272-D886-44CC-A58B-63A7C738F43B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每次发送请求前端都要发送登陆时后台返给前端的</a:t>
              </a:r>
              <a:r>
                <a:rPr lang="en-US" altLang="zh-CN" sz="1200" dirty="0">
                  <a:solidFill>
                    <a:srgbClr val="000000"/>
                  </a:solidFill>
                </a:rPr>
                <a:t>cookie</a:t>
              </a:r>
              <a:r>
                <a:rPr lang="zh-CN" altLang="en-US" sz="1200" dirty="0">
                  <a:solidFill>
                    <a:srgbClr val="000000"/>
                  </a:solidFill>
                </a:rPr>
                <a:t>，以确认用户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身份。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ṧľîḑé">
              <a:extLst>
                <a:ext uri="{FF2B5EF4-FFF2-40B4-BE49-F238E27FC236}">
                  <a16:creationId xmlns="" xmlns:a16="http://schemas.microsoft.com/office/drawing/2014/main" id="{AA56CB50-0F37-44A7-9E6E-FE1E720A7258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status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ïŝlîďê">
              <a:extLst>
                <a:ext uri="{FF2B5EF4-FFF2-40B4-BE49-F238E27FC236}">
                  <a16:creationId xmlns="" xmlns:a16="http://schemas.microsoft.com/office/drawing/2014/main" id="{28570BD1-EBFB-4672-9CFC-EF466A8C8FE8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若请求成功则返回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success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。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若失败则返回</a:t>
              </a:r>
              <a:r>
                <a:rPr lang="en-US" altLang="zh-CN" sz="1200" dirty="0">
                  <a:solidFill>
                    <a:srgbClr val="000000"/>
                  </a:solidFill>
                </a:rPr>
                <a:t>fail</a:t>
              </a:r>
              <a:r>
                <a:rPr lang="zh-CN" altLang="en-US" sz="1200" dirty="0">
                  <a:solidFill>
                    <a:srgbClr val="000000"/>
                  </a:solidFill>
                </a:rPr>
                <a:t>并附带失败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原因。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íšḷíḓe">
              <a:extLst>
                <a:ext uri="{FF2B5EF4-FFF2-40B4-BE49-F238E27FC236}">
                  <a16:creationId xmlns="" xmlns:a16="http://schemas.microsoft.com/office/drawing/2014/main" id="{4F9995AA-FA10-417F-AC34-C713834C1B68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data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ŝ1îḋe">
              <a:extLst>
                <a:ext uri="{FF2B5EF4-FFF2-40B4-BE49-F238E27FC236}">
                  <a16:creationId xmlns="" xmlns:a16="http://schemas.microsoft.com/office/drawing/2014/main" id="{6BAA715F-19AE-4F51-BB58-D74638F424D0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包含请求成功后的返回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数据。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11B03805-264A-426A-A985-FFC203038750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25593273-EA06-41F9-B659-9F287FA3506D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7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13" y="1100508"/>
            <a:ext cx="3064287" cy="565589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00" y="1100508"/>
            <a:ext cx="3064970" cy="56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096451" y="29160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b="0" dirty="0"/>
              <a:t>Thanks</a:t>
            </a:r>
            <a:r>
              <a:rPr lang="en-US" altLang="zh-CN" b="0" dirty="0" smtClean="0"/>
              <a:t>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e0353e-2c1b-4b83-8b9f-2a69efa1e97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1ac37b-778e-4020-bc91-3516c027d66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273de4-a495-4542-9591-9da9076d56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833</TotalTime>
  <Words>371</Words>
  <Application>Microsoft Macintosh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Segoe UI Light</vt:lpstr>
      <vt:lpstr>宋体</vt:lpstr>
      <vt:lpstr>微软雅黑</vt:lpstr>
      <vt:lpstr>Arial</vt:lpstr>
      <vt:lpstr>主题5</vt:lpstr>
      <vt:lpstr>OfficePLUS</vt:lpstr>
      <vt:lpstr>       Web图书管理系统</vt:lpstr>
      <vt:lpstr> </vt:lpstr>
      <vt:lpstr> </vt:lpstr>
      <vt:lpstr> </vt:lpstr>
      <vt:lpstr> </vt:lpstr>
      <vt:lpstr> </vt:lpstr>
      <vt:lpstr>PowerPoint 演示文稿</vt:lpstr>
      <vt:lpstr>Thanks.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25</cp:revision>
  <cp:lastPrinted>2017-12-17T16:00:00Z</cp:lastPrinted>
  <dcterms:created xsi:type="dcterms:W3CDTF">2017-12-17T16:00:00Z</dcterms:created>
  <dcterms:modified xsi:type="dcterms:W3CDTF">2019-05-31T08:29:32Z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2018-11-16T07:33:47.0633270Z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