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0dd910d3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0dd910d3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dd910d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dd910d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0dd910d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0dd910d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0dd910d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0dd910d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0dd910d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0dd910d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0dd910d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0dd910d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dd910d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dd910d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0dd910d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0dd910d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dd910d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dd910d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7825" y="1162375"/>
            <a:ext cx="7460700" cy="27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Mini Cia</a:t>
            </a:r>
            <a:br>
              <a:rPr b="1" lang="pt-BR" sz="6000"/>
            </a:br>
            <a:r>
              <a:rPr b="1" lang="pt-BR" sz="6000"/>
              <a:t>&amp;&amp;</a:t>
            </a:r>
            <a:br>
              <a:rPr b="1" lang="pt-BR" sz="6000"/>
            </a:br>
            <a:r>
              <a:rPr b="1" lang="pt-BR" sz="6000"/>
              <a:t>Trilhas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7825" y="3941775"/>
            <a:ext cx="746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S.A. - 1ª Fase Técnico Desenvolvimento de Sistemas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877825" y="1162375"/>
            <a:ext cx="7460700" cy="27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Mini Cia</a:t>
            </a:r>
            <a:br>
              <a:rPr b="1" lang="pt-BR" sz="6000"/>
            </a:br>
            <a:r>
              <a:rPr b="1" lang="pt-BR" sz="6000"/>
              <a:t>&amp;&amp;</a:t>
            </a:r>
            <a:br>
              <a:rPr b="1" lang="pt-BR" sz="6000"/>
            </a:br>
            <a:r>
              <a:rPr b="1" lang="pt-BR" sz="6000"/>
              <a:t>Trilhas</a:t>
            </a:r>
            <a:endParaRPr b="1" sz="6000"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877825" y="3941775"/>
            <a:ext cx="746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Abrir o site!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Equipe - 06</a:t>
            </a:r>
            <a:r>
              <a:rPr b="1" lang="pt-BR"/>
              <a:t>: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84200" y="1945375"/>
            <a:ext cx="74544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Membros: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Felipe Cardoso Da Costa;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Frederico A. S. A. Campos;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João Vitor Wenzel Moreira;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Ronald Bento Goes;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Washington Tempone da silva;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 a ser Resolvido: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84200" y="1945375"/>
            <a:ext cx="3727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Sites que apenas comentam e mostram informações gerais, outros que complementam com informações técnicas e alguns só com o foco em informações técnicas.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Redes sociais que são muito abrangentes e que dependem dos seus usuários para criarem um lugar onde possam marcar encontros, porém o foco delas são outros.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945375"/>
            <a:ext cx="3727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https://www.tripadvisor.com.br/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https://trilhasemsc.com.br/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https://pt.wikiloc.com/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https://www.alltrails.com/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https://www.strava.com/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 a ser Resolvido: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84200" y="1945375"/>
            <a:ext cx="74544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Proposta: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Montar uma plataforma que possibilitará às pessoas de encontrarem e criarem novas amizades com outras pessoas ao se juntarem em uma mini companhia para conhecerem e desfrutarem juntas das diversas trilhas de Florianópolis.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Negócios</a:t>
            </a:r>
            <a:r>
              <a:rPr b="1" lang="pt-BR"/>
              <a:t>: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84200" y="1945375"/>
            <a:ext cx="2460000" cy="279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Parte Externa: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Informações básicas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e limitadas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342000" y="1945375"/>
            <a:ext cx="49965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pt-BR">
                <a:solidFill>
                  <a:schemeClr val="dk1"/>
                </a:solidFill>
              </a:rPr>
              <a:t>Telas de: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Login: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Só consegue acessar a parte interna do site após cadastrar no site.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Cadastro:</a:t>
            </a:r>
            <a:endParaRPr sz="1400">
              <a:solidFill>
                <a:schemeClr val="dk1"/>
              </a:solidFill>
            </a:endParaRPr>
          </a:p>
          <a:p>
            <a:pPr indent="-304800" lvl="3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>
                <a:solidFill>
                  <a:schemeClr val="dk1"/>
                </a:solidFill>
              </a:rPr>
              <a:t>Só realiza o cadastro após preencher todos os campos corretamente.</a:t>
            </a:r>
            <a:br>
              <a:rPr lang="pt-B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Trilhas;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Eventos;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Negócios: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84200" y="1945375"/>
            <a:ext cx="2460000" cy="279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Parte Interna: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Acesso aos principais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recursos e as informações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completas sobre as trilhas.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342000" y="1945375"/>
            <a:ext cx="49965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pt-BR">
                <a:solidFill>
                  <a:schemeClr val="dk1"/>
                </a:solidFill>
              </a:rPr>
              <a:t>Telas de: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Perfil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Permite alterar informações básicas e deletar a conta.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Minhas trilhas:</a:t>
            </a:r>
            <a:endParaRPr sz="1400">
              <a:solidFill>
                <a:schemeClr val="dk1"/>
              </a:solidFill>
            </a:endParaRPr>
          </a:p>
          <a:p>
            <a:pPr indent="-304800" lvl="3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>
                <a:solidFill>
                  <a:schemeClr val="dk1"/>
                </a:solidFill>
              </a:rPr>
              <a:t>Permite editar o </a:t>
            </a:r>
            <a:r>
              <a:rPr lang="pt-BR">
                <a:solidFill>
                  <a:schemeClr val="dk1"/>
                </a:solidFill>
              </a:rPr>
              <a:t>evento</a:t>
            </a:r>
            <a:r>
              <a:rPr lang="pt-BR">
                <a:solidFill>
                  <a:schemeClr val="dk1"/>
                </a:solidFill>
              </a:rPr>
              <a:t> criado e sair do evento que estava participando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Regras de Negócios:</a:t>
            </a:r>
            <a:endParaRPr b="1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84200" y="1945375"/>
            <a:ext cx="2460000" cy="279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Parte Interna: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Acesso aos principais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recursos e as informações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completas sobre as trilhas.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342000" y="1945375"/>
            <a:ext cx="49965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pt-BR">
                <a:solidFill>
                  <a:schemeClr val="dk1"/>
                </a:solidFill>
              </a:rPr>
              <a:t>Telas de: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Criar Eventos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pt-BR">
                <a:solidFill>
                  <a:schemeClr val="dk1"/>
                </a:solidFill>
              </a:rPr>
              <a:t>Permite definir o agendamento de um único evento por vez;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</a:rPr>
              <a:t>Eventos:</a:t>
            </a:r>
            <a:endParaRPr sz="1400">
              <a:solidFill>
                <a:schemeClr val="dk1"/>
              </a:solidFill>
            </a:endParaRPr>
          </a:p>
          <a:p>
            <a:pPr indent="-304800" lvl="3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pt-BR">
                <a:solidFill>
                  <a:schemeClr val="dk1"/>
                </a:solidFill>
              </a:rPr>
              <a:t>Mostrar os eventos dos outros usuários criados e permite ingressar se quiser;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877825" y="1162375"/>
            <a:ext cx="7460700" cy="27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/>
              <a:t>Mini Cia</a:t>
            </a:r>
            <a:br>
              <a:rPr b="1" lang="pt-BR" sz="6000"/>
            </a:br>
            <a:r>
              <a:rPr b="1" lang="pt-BR" sz="6000"/>
              <a:t>&amp;&amp;</a:t>
            </a:r>
            <a:br>
              <a:rPr b="1" lang="pt-BR" sz="6000"/>
            </a:br>
            <a:r>
              <a:rPr b="1" lang="pt-BR" sz="6000"/>
              <a:t>Trilhas</a:t>
            </a:r>
            <a:endParaRPr b="1" sz="60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877825" y="3941775"/>
            <a:ext cx="7460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Abrir o site!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84200" y="1162375"/>
            <a:ext cx="7454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Hardware: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884200" y="1945375"/>
            <a:ext cx="74544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Proposta: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Montar terminais informativos compactos que ficarão dispostos em locais onde há uma segmentação para que quem estiver fazendo a trilha possa consultar o caminho a ser seguido e chegar ao seu destino final sem correr o risco de se perder.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