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85" r:id="rId2"/>
    <p:sldId id="259" r:id="rId3"/>
    <p:sldId id="471" r:id="rId4"/>
    <p:sldId id="480" r:id="rId5"/>
    <p:sldId id="483" r:id="rId6"/>
    <p:sldId id="484" r:id="rId7"/>
    <p:sldId id="481" r:id="rId8"/>
    <p:sldId id="482" r:id="rId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353FF"/>
    <a:srgbClr val="8989FF"/>
    <a:srgbClr val="FFD03B"/>
    <a:srgbClr val="FFA042"/>
    <a:srgbClr val="EA96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270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33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FDAD-2029-446C-AD7B-EA0A1863D739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2278F5-4E5A-4DDA-8DFA-D50B75C3797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56137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5EDE4-6A69-3B1C-7ABE-8CB7791AF8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A4EFBA-46B3-5976-2279-A8210FCA820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427F6C-CB4F-92B3-FB17-C90D97B7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885109-876A-FBD2-04CD-45A879FA8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45B46-54C7-FFC9-78C5-6A720BE10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92299175"/>
      </p:ext>
    </p:extLst>
  </p:cSld>
  <p:clrMapOvr>
    <a:masterClrMapping/>
  </p:clrMapOvr>
  <p:transition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AFDF8-1D1D-0DF1-A990-1B6480259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A44CB0-DA9B-0E0C-3393-F3BCBC0E69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AC81AD-693E-948C-A39A-8AB3B84F1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06BE-3F25-0C1A-0B8F-DB1BCB7B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3EC111-043E-FDE2-29B4-E95EFC6D7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2991651"/>
      </p:ext>
    </p:extLst>
  </p:cSld>
  <p:clrMapOvr>
    <a:masterClrMapping/>
  </p:clrMapOvr>
  <p:transition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6D6C04-C737-EF8F-E133-F8F586582B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6E01FC-B1BB-5F69-867F-8466AF6A90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0C5364-79D9-0793-5701-2DB935A047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A7CF0E-8C4A-F3FB-9212-CD1ECD5A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BA68AF-717A-9985-94D2-E25F7DFFC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5641788"/>
      </p:ext>
    </p:extLst>
  </p:cSld>
  <p:clrMapOvr>
    <a:masterClrMapping/>
  </p:clrMapOvr>
  <p:transition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5B5E6-0488-66C9-BCB6-7FB635302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CCA88A-2236-9FE4-8182-0F5A57F51D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005609-AB36-1DD0-09C4-B46096E12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9CA631-F75B-3081-5620-C18C10100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5CF462-3611-7DBE-96EA-8E5F71F08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9988296"/>
      </p:ext>
    </p:extLst>
  </p:cSld>
  <p:clrMapOvr>
    <a:masterClrMapping/>
  </p:clrMapOvr>
  <p:transition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BAA8A-4569-D0B2-81F7-00940A7D6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4B40-2CC7-AD6E-1B00-AFBA5B8302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E75C7B-635D-492D-56F2-37975C82D7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0CE7F-C22D-DE09-C8A0-EC2FA74C9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EEEF-BBD2-BA86-6F75-93C986E04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3110239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41773-E9EB-AA10-AD57-DFEC9AB86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1E4D89-DB39-7626-EE43-F01D395919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9A42A5-048E-AF77-08E6-454524945C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8656B3B-4CCA-6E8E-5F6F-AB72C36F9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46A589-62E5-4EAD-41B8-B0EAAE71E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C36B5C-349F-19E3-FBE4-F46919E3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60735510"/>
      </p:ext>
    </p:extLst>
  </p:cSld>
  <p:clrMapOvr>
    <a:masterClrMapping/>
  </p:clrMapOvr>
  <p:transition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6D2F0-FA0E-127A-4F8E-A000A1F0B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783205-281F-8D6D-C1F5-0866F75FD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33B3B1-6255-8D00-FC4C-154EECE896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68A9A3-7E75-DC12-89A7-4A92B94176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872747A-4679-BCC4-8E4E-403411724FB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0E456A-A2FF-B6FE-5881-85BFD0BD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61D1699-1C6F-531C-BE57-0D4D2CB51E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C215FE-8D8C-6B51-F5B3-BDE3E02941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2746828"/>
      </p:ext>
    </p:extLst>
  </p:cSld>
  <p:clrMapOvr>
    <a:masterClrMapping/>
  </p:clrMapOvr>
  <p:transition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120E1-9F48-7E2E-64B2-D2FB8ABBF3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F9126C-4C1B-5C12-593E-DAEED2B112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2D7F37-AFD7-2287-001C-4AC19B3FB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E9433B-4D2B-D381-5ADB-70E206AF0F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13214903"/>
      </p:ext>
    </p:extLst>
  </p:cSld>
  <p:clrMapOvr>
    <a:masterClrMapping/>
  </p:clrMapOvr>
  <p:transition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568789-42F3-72EF-A299-C46E977FB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3615A6-0CFE-6197-C0CC-D85034614B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02ABE-8F27-B343-76F0-251F3CA504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83278239"/>
      </p:ext>
    </p:extLst>
  </p:cSld>
  <p:clrMapOvr>
    <a:masterClrMapping/>
  </p:clrMapOvr>
  <p:transition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576CE-2BBC-F9CC-1415-6FB81D0C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999DA-0295-8A67-6E54-394E1713FF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154F-218A-FBAF-561E-FB36C18CBE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105CCA-F29C-1CD8-8745-D194C8DB2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ACFA3E-A3A6-CE95-4E66-780FE38BC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FCB8D8-8E2E-DDEA-FD67-5E4608CD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51122208"/>
      </p:ext>
    </p:extLst>
  </p:cSld>
  <p:clrMapOvr>
    <a:masterClrMapping/>
  </p:clrMapOvr>
  <p:transition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C62808-9BF5-D956-72C4-76E07F671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7E03394-5E92-9E7D-C33E-FE8D64B5C8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F3445E-09E2-DEE5-A852-D7EF056E27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B53D11-1F1E-4036-3A30-5A170514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7E8EBF-F58A-5B9B-BE2F-A3246351A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B4D80-1CAB-11FC-3693-1DFA40123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50229717"/>
      </p:ext>
    </p:extLst>
  </p:cSld>
  <p:clrMapOvr>
    <a:masterClrMapping/>
  </p:clrMapOvr>
  <p:transition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5585F4-FDF1-F66E-2945-EA1C3773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86BD00-39EA-78F5-3524-7D59CF934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80719A-016C-AAFA-D5CB-BBB57CF99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F583-AECB-4829-8FF7-E6F6E348291A}" type="datetimeFigureOut">
              <a:rPr lang="pt-BR" smtClean="0"/>
              <a:t>16/10/2025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78E12-2530-2C29-9DD4-0E125C6B79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C0E4EC-AEE2-26E8-8B1C-676DD34D6F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2B304-25E4-44F7-A241-D252661AA0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2644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ransition>
    <p:push dir="u"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sv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6D381AE-A4E1-57CC-1290-0A9C624B3852}"/>
              </a:ext>
            </a:extLst>
          </p:cNvPr>
          <p:cNvSpPr/>
          <p:nvPr/>
        </p:nvSpPr>
        <p:spPr>
          <a:xfrm>
            <a:off x="0" y="-1"/>
            <a:ext cx="12192000" cy="5957741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98EF3E-801D-AB35-8B13-D1110FE38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695" y="900260"/>
            <a:ext cx="5553758" cy="418304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6096000" y="1259197"/>
            <a:ext cx="53441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Desenvolvimento de Sistemas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7142301" y="1782417"/>
            <a:ext cx="325155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Curso Técnico 2024 </a:t>
            </a:r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7613086" y="2932917"/>
            <a:ext cx="27032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7107967" y="3301111"/>
            <a:ext cx="546405" cy="84447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A727229-FBA2-9E34-3087-C9826CF314AE}"/>
              </a:ext>
            </a:extLst>
          </p:cNvPr>
          <p:cNvSpPr/>
          <p:nvPr/>
        </p:nvSpPr>
        <p:spPr>
          <a:xfrm>
            <a:off x="6548067" y="3945349"/>
            <a:ext cx="4417283" cy="59363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5D89798-C710-A6F6-CB2F-401E95C49982}"/>
              </a:ext>
            </a:extLst>
          </p:cNvPr>
          <p:cNvSpPr txBox="1"/>
          <p:nvPr/>
        </p:nvSpPr>
        <p:spPr>
          <a:xfrm>
            <a:off x="6555514" y="3986270"/>
            <a:ext cx="44172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Modelagem de Sistemas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991EC9-53BF-F54F-DA22-E0A73A2A09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904" y="6204929"/>
            <a:ext cx="1675766" cy="52036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BB05F77-7ECF-74A2-22BC-EF4712EFA886}"/>
              </a:ext>
            </a:extLst>
          </p:cNvPr>
          <p:cNvSpPr txBox="1"/>
          <p:nvPr/>
        </p:nvSpPr>
        <p:spPr>
          <a:xfrm>
            <a:off x="7613086" y="6265055"/>
            <a:ext cx="39424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Professor</a:t>
            </a:r>
            <a:r>
              <a:rPr lang="pt-BR" sz="20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   </a:t>
            </a:r>
            <a:r>
              <a:rPr lang="pt-BR" sz="2000" b="1" dirty="0">
                <a:solidFill>
                  <a:srgbClr val="8989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t-BR" sz="20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Lucas Naspolini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86FD9DE-BF57-CD12-6BAE-51B566FAAD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0121" y="6006257"/>
            <a:ext cx="2365953" cy="851743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CA6DAB9F-9ECB-FDA7-9E0A-B00B668146F7}"/>
              </a:ext>
            </a:extLst>
          </p:cNvPr>
          <p:cNvSpPr/>
          <p:nvPr/>
        </p:nvSpPr>
        <p:spPr>
          <a:xfrm rot="5400000">
            <a:off x="8994068" y="6436027"/>
            <a:ext cx="281064" cy="58169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67646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194C76F-E9B1-4A7C-20C7-6797386E5FE5}"/>
              </a:ext>
            </a:extLst>
          </p:cNvPr>
          <p:cNvSpPr txBox="1"/>
          <p:nvPr/>
        </p:nvSpPr>
        <p:spPr>
          <a:xfrm>
            <a:off x="1165151" y="2503445"/>
            <a:ext cx="7809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Prototipagem</a:t>
            </a:r>
          </a:p>
        </p:txBody>
      </p:sp>
      <p:sp>
        <p:nvSpPr>
          <p:cNvPr id="34" name="CaixaDeTexto 5">
            <a:extLst>
              <a:ext uri="{FF2B5EF4-FFF2-40B4-BE49-F238E27FC236}">
                <a16:creationId xmlns:a16="http://schemas.microsoft.com/office/drawing/2014/main" id="{09E843E2-5D86-7934-EC6C-6D2ABCEE1BE6}"/>
              </a:ext>
            </a:extLst>
          </p:cNvPr>
          <p:cNvSpPr txBox="1"/>
          <p:nvPr/>
        </p:nvSpPr>
        <p:spPr>
          <a:xfrm>
            <a:off x="1803587" y="3486553"/>
            <a:ext cx="634117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Atividades Práticas</a:t>
            </a:r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/>
            <a:endParaRPr lang="pt-BR" sz="8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2" y="1028705"/>
            <a:ext cx="313270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AULA 07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D6F95FB3-D6D5-34B0-44A5-860AE6BF857E}"/>
              </a:ext>
            </a:extLst>
          </p:cNvPr>
          <p:cNvSpPr/>
          <p:nvPr/>
        </p:nvSpPr>
        <p:spPr>
          <a:xfrm rot="5400000">
            <a:off x="1423151" y="3631119"/>
            <a:ext cx="198347" cy="170989"/>
          </a:xfrm>
          <a:prstGeom prst="triangl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709DCA01-2242-3111-B18B-1112D937A7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924410" y="440014"/>
            <a:ext cx="772009" cy="9435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6365580"/>
      </p:ext>
    </p:extLst>
  </p:cSld>
  <p:clrMapOvr>
    <a:masterClrMapping/>
  </p:clrMapOvr>
  <p:transition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7BFE222-EF3D-F0BA-9FFE-9766F80F56E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0D1C6F5D-0958-6F77-E65F-DFDA2EBCED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46725" y="403590"/>
            <a:ext cx="1127377" cy="992582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14FA966C-753B-DABF-BD69-C05D37B37EBF}"/>
              </a:ext>
            </a:extLst>
          </p:cNvPr>
          <p:cNvSpPr txBox="1"/>
          <p:nvPr/>
        </p:nvSpPr>
        <p:spPr>
          <a:xfrm>
            <a:off x="1165151" y="1028705"/>
            <a:ext cx="90089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5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Atividade III </a:t>
            </a:r>
            <a:r>
              <a:rPr lang="pt-BR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(Clone de Interface)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412CE40-A2EA-2887-5398-B5CB0175860D}"/>
              </a:ext>
            </a:extLst>
          </p:cNvPr>
          <p:cNvSpPr/>
          <p:nvPr/>
        </p:nvSpPr>
        <p:spPr>
          <a:xfrm rot="5400000">
            <a:off x="533988" y="1477355"/>
            <a:ext cx="822277" cy="127083"/>
          </a:xfrm>
          <a:prstGeom prst="rect">
            <a:avLst/>
          </a:prstGeom>
          <a:solidFill>
            <a:srgbClr val="FFA042"/>
          </a:solidFill>
          <a:ln>
            <a:solidFill>
              <a:srgbClr val="FFA0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CaixaDeTexto 5">
            <a:extLst>
              <a:ext uri="{FF2B5EF4-FFF2-40B4-BE49-F238E27FC236}">
                <a16:creationId xmlns:a16="http://schemas.microsoft.com/office/drawing/2014/main" id="{B2647845-39E2-DACD-3014-BC900850E97D}"/>
              </a:ext>
            </a:extLst>
          </p:cNvPr>
          <p:cNvSpPr txBox="1"/>
          <p:nvPr/>
        </p:nvSpPr>
        <p:spPr>
          <a:xfrm>
            <a:off x="1008668" y="2327525"/>
            <a:ext cx="10451812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01597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Individualmente, escolher uma das três páginas do Discord para ‘clonar’, além da página do Netflix e das versões mobile do Duolinguo e Disney+. </a:t>
            </a:r>
          </a:p>
          <a:p>
            <a:pPr marL="101597" algn="just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Recriar a interface o mais próximo das originais, utilizando o Figma.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os arquivos no AVA.</a:t>
            </a:r>
          </a:p>
          <a:p>
            <a:pPr marL="101597" algn="just"/>
            <a:endParaRPr lang="pt-BR" sz="24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Discord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(Desktop)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NetFlix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(Desktop)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Duolinguo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(Mobile)</a:t>
            </a:r>
          </a:p>
          <a:p>
            <a:pPr marL="101597" algn="just"/>
            <a:r>
              <a:rPr lang="pt-BR" sz="24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- Disney+ </a:t>
            </a:r>
            <a:r>
              <a:rPr lang="pt-BR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(Mobile)</a:t>
            </a:r>
          </a:p>
          <a:p>
            <a:pPr marL="101597" algn="just"/>
            <a:endParaRPr lang="pt-BR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01597" algn="just"/>
            <a:endParaRPr lang="pt-BR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8540025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B7283AA-8554-A222-C11F-800B67D73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68285" y="1655116"/>
            <a:ext cx="7811590" cy="4786324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1CB7AD0A-2C45-AC7F-4A0B-703DDD2B744A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>
              <a:solidFill>
                <a:srgbClr val="9C5BCD"/>
              </a:solidFill>
            </a:endParaRPr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0E5A8F85-54D4-4BF5-6396-7AEBFA9D088E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1874752032"/>
      </p:ext>
    </p:extLst>
  </p:cSld>
  <p:clrMapOvr>
    <a:masterClrMapping/>
  </p:clrMapOvr>
  <p:transition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DA23A7A-3157-0EF1-AC83-BFA9C20BC9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4611" y="1668853"/>
            <a:ext cx="7518938" cy="4692270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D5FEE08-059A-5475-FB89-A71AB3D63587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Google Shape;3850;p15">
            <a:extLst>
              <a:ext uri="{FF2B5EF4-FFF2-40B4-BE49-F238E27FC236}">
                <a16:creationId xmlns:a16="http://schemas.microsoft.com/office/drawing/2014/main" id="{60FA9209-4291-5599-D950-E7463D09620F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2944745165"/>
      </p:ext>
    </p:extLst>
  </p:cSld>
  <p:clrMapOvr>
    <a:masterClrMapping/>
  </p:clrMapOvr>
  <p:transition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Discord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FBFC6E9-EFC4-0151-1B8C-0E1E1F2C117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4099" y="1668853"/>
            <a:ext cx="6919962" cy="4700634"/>
          </a:xfrm>
          <a:prstGeom prst="rect">
            <a:avLst/>
          </a:prstGeom>
          <a:ln w="19050">
            <a:solidFill>
              <a:schemeClr val="bg1">
                <a:lumMod val="75000"/>
              </a:schemeClr>
            </a:solidFill>
          </a:ln>
        </p:spPr>
      </p:pic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4227CBDD-608D-5737-07FA-A1327B8EAC03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Google Shape;3850;p15">
            <a:extLst>
              <a:ext uri="{FF2B5EF4-FFF2-40B4-BE49-F238E27FC236}">
                <a16:creationId xmlns:a16="http://schemas.microsoft.com/office/drawing/2014/main" id="{5783A0A1-D82E-7D28-09F0-46CB14F492A9}"/>
              </a:ext>
            </a:extLst>
          </p:cNvPr>
          <p:cNvSpPr txBox="1">
            <a:spLocks/>
          </p:cNvSpPr>
          <p:nvPr/>
        </p:nvSpPr>
        <p:spPr>
          <a:xfrm>
            <a:off x="8488495" y="5363680"/>
            <a:ext cx="2347273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DIFÍCIL</a:t>
            </a:r>
          </a:p>
        </p:txBody>
      </p:sp>
    </p:spTree>
    <p:extLst>
      <p:ext uri="{BB962C8B-B14F-4D97-AF65-F5344CB8AC3E}">
        <p14:creationId xmlns:p14="http://schemas.microsoft.com/office/powerpoint/2010/main" val="3008154743"/>
      </p:ext>
    </p:extLst>
  </p:cSld>
  <p:clrMapOvr>
    <a:masterClrMapping/>
  </p:clrMapOvr>
  <p:transition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2EB61C8D-5405-EBBF-782D-3929E62621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3000" contrast="29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8285" y="1655116"/>
            <a:ext cx="7811590" cy="470600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6" y="714953"/>
            <a:ext cx="5923904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Netflix (Desktop)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150D614-9624-F9C7-4BEB-0EA6398A8D69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Google Shape;3850;p15">
            <a:extLst>
              <a:ext uri="{FF2B5EF4-FFF2-40B4-BE49-F238E27FC236}">
                <a16:creationId xmlns:a16="http://schemas.microsoft.com/office/drawing/2014/main" id="{82ED7971-9423-CB62-D59D-F6D404357392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</p:spTree>
    <p:extLst>
      <p:ext uri="{BB962C8B-B14F-4D97-AF65-F5344CB8AC3E}">
        <p14:creationId xmlns:p14="http://schemas.microsoft.com/office/powerpoint/2010/main" val="2619229056"/>
      </p:ext>
    </p:extLst>
  </p:cSld>
  <p:clrMapOvr>
    <a:masterClrMapping/>
  </p:clrMapOvr>
  <p:transition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0F30E75-2E0D-BE78-BD76-A5A799FCA5D1}"/>
              </a:ext>
            </a:extLst>
          </p:cNvPr>
          <p:cNvSpPr/>
          <p:nvPr/>
        </p:nvSpPr>
        <p:spPr>
          <a:xfrm>
            <a:off x="11334675" y="0"/>
            <a:ext cx="857325" cy="6858000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DE7282-37AB-22A0-225D-D8C6CA7B1AAA}"/>
              </a:ext>
            </a:extLst>
          </p:cNvPr>
          <p:cNvSpPr/>
          <p:nvPr/>
        </p:nvSpPr>
        <p:spPr>
          <a:xfrm>
            <a:off x="-12380" y="0"/>
            <a:ext cx="342318" cy="6857999"/>
          </a:xfrm>
          <a:prstGeom prst="rect">
            <a:avLst/>
          </a:prstGeom>
          <a:solidFill>
            <a:srgbClr val="5353FF"/>
          </a:solidFill>
          <a:ln>
            <a:solidFill>
              <a:srgbClr val="5353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Google Shape;3850;p15">
            <a:extLst>
              <a:ext uri="{FF2B5EF4-FFF2-40B4-BE49-F238E27FC236}">
                <a16:creationId xmlns:a16="http://schemas.microsoft.com/office/drawing/2014/main" id="{A5F9AF60-8A3B-5034-E99C-BEFD226F30A2}"/>
              </a:ext>
            </a:extLst>
          </p:cNvPr>
          <p:cNvSpPr txBox="1">
            <a:spLocks/>
          </p:cNvSpPr>
          <p:nvPr/>
        </p:nvSpPr>
        <p:spPr>
          <a:xfrm>
            <a:off x="954415" y="714953"/>
            <a:ext cx="8444227" cy="5147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2800" b="1" dirty="0">
                <a:solidFill>
                  <a:srgbClr val="5353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Interface - Duolinguo e Disney+ (Mobile)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7EA642ED-F496-CA31-CB82-D77E6FD4B6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157422" y="435198"/>
            <a:ext cx="648380" cy="93131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C2700347-88B9-63A8-2952-A7F05F218C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2392" y="1604395"/>
            <a:ext cx="2542568" cy="4833934"/>
          </a:xfrm>
          <a:prstGeom prst="rect">
            <a:avLst/>
          </a:prstGeom>
          <a:ln>
            <a:noFill/>
          </a:ln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B95A314-1888-46E1-289C-9B99380477CD}"/>
              </a:ext>
            </a:extLst>
          </p:cNvPr>
          <p:cNvSpPr/>
          <p:nvPr/>
        </p:nvSpPr>
        <p:spPr>
          <a:xfrm>
            <a:off x="8361575" y="5288460"/>
            <a:ext cx="2347273" cy="817968"/>
          </a:xfrm>
          <a:prstGeom prst="round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7" name="Google Shape;3850;p15">
            <a:extLst>
              <a:ext uri="{FF2B5EF4-FFF2-40B4-BE49-F238E27FC236}">
                <a16:creationId xmlns:a16="http://schemas.microsoft.com/office/drawing/2014/main" id="{8EDA4ABE-4D8B-4903-1276-846D202BB542}"/>
              </a:ext>
            </a:extLst>
          </p:cNvPr>
          <p:cNvSpPr txBox="1">
            <a:spLocks/>
          </p:cNvSpPr>
          <p:nvPr/>
        </p:nvSpPr>
        <p:spPr>
          <a:xfrm>
            <a:off x="8701514" y="5363680"/>
            <a:ext cx="1765661" cy="714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Miriam Libre"/>
              <a:buNone/>
              <a:defRPr sz="3000" b="0" i="0" u="none" strike="noStrike" cap="none">
                <a:solidFill>
                  <a:schemeClr val="accent1"/>
                </a:solidFill>
                <a:latin typeface="Miriam Libre"/>
                <a:ea typeface="Miriam Libre"/>
                <a:cs typeface="Miriam Libre"/>
                <a:sym typeface="Miriam Libre"/>
              </a:defRPr>
            </a:lvl9pPr>
          </a:lstStyle>
          <a:p>
            <a:r>
              <a:rPr lang="pt-BR" sz="3600" b="1" dirty="0">
                <a:solidFill>
                  <a:schemeClr val="bg1"/>
                </a:solidFill>
                <a:latin typeface="Arial Black" panose="020B0A04020102020204" pitchFamily="34" charset="0"/>
                <a:cs typeface="Arial" panose="020B0604020202020204" pitchFamily="34" charset="0"/>
              </a:rPr>
              <a:t>FÁCIL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4F8FDC8-1DB0-6CF5-3B2C-788D7E90C6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00853" y="1672131"/>
            <a:ext cx="2362666" cy="4717457"/>
          </a:xfrm>
          <a:prstGeom prst="rect">
            <a:avLst/>
          </a:prstGeom>
          <a:ln w="76200">
            <a:solidFill>
              <a:schemeClr val="tx1">
                <a:lumMod val="65000"/>
                <a:lumOff val="3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97006593"/>
      </p:ext>
    </p:extLst>
  </p:cSld>
  <p:clrMapOvr>
    <a:masterClrMapping/>
  </p:clrMapOvr>
  <p:transition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2534</TotalTime>
  <Words>132</Words>
  <Application>Microsoft Office PowerPoint</Application>
  <PresentationFormat>Widescreen</PresentationFormat>
  <Paragraphs>28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3" baseType="lpstr">
      <vt:lpstr>Arial</vt:lpstr>
      <vt:lpstr>Arial Black</vt:lpstr>
      <vt:lpstr>Calibri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Pixelikas</dc:creator>
  <cp:lastModifiedBy>Professor</cp:lastModifiedBy>
  <cp:revision>49</cp:revision>
  <dcterms:created xsi:type="dcterms:W3CDTF">2024-04-15T17:16:03Z</dcterms:created>
  <dcterms:modified xsi:type="dcterms:W3CDTF">2025-10-16T22:42:21Z</dcterms:modified>
</cp:coreProperties>
</file>