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6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1CB50-F6F5-4E3C-A771-AEEC439BB18D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799AE-FEBF-4ED4-9D2C-791578DD8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799AE-FEBF-4ED4-9D2C-791578DD89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799AE-FEBF-4ED4-9D2C-791578DD89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5B10-1160-4920-856D-4492B17817B0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185-BAD1-435F-8D55-28E5E8AF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5B10-1160-4920-856D-4492B17817B0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185-BAD1-435F-8D55-28E5E8AF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5B10-1160-4920-856D-4492B17817B0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185-BAD1-435F-8D55-28E5E8AF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5B10-1160-4920-856D-4492B17817B0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185-BAD1-435F-8D55-28E5E8AF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5B10-1160-4920-856D-4492B17817B0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185-BAD1-435F-8D55-28E5E8AF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5B10-1160-4920-856D-4492B17817B0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185-BAD1-435F-8D55-28E5E8AF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5B10-1160-4920-856D-4492B17817B0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185-BAD1-435F-8D55-28E5E8AF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5B10-1160-4920-856D-4492B17817B0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185-BAD1-435F-8D55-28E5E8AF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5B10-1160-4920-856D-4492B17817B0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185-BAD1-435F-8D55-28E5E8AF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5B10-1160-4920-856D-4492B17817B0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185-BAD1-435F-8D55-28E5E8AF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5B10-1160-4920-856D-4492B17817B0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185-BAD1-435F-8D55-28E5E8AF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C5B10-1160-4920-856D-4492B17817B0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A185-BAD1-435F-8D55-28E5E8AF3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944880"/>
          <a:ext cx="1611629" cy="2743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11629"/>
              </a:tblGrid>
              <a:tr h="13062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/>
                        <a:t>Patients 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125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first_name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middle_name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last_name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arrival_date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date_of_birth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gender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address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city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state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zip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father_first_name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father_last_name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mother_first_name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mother_last_name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telephone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emergency_contact_name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emergency_contact_relationship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emergency_contact_number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patient_remarks</a:t>
                      </a:r>
                      <a:r>
                        <a:rPr lang="en-US" sz="800" dirty="0"/>
                        <a:t> </a:t>
                      </a:r>
                      <a:endParaRPr lang="en-US" sz="1100" dirty="0" smtClean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97429" y="944880"/>
          <a:ext cx="1371600" cy="17526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71600"/>
              </a:tblGrid>
              <a:tr h="1348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/>
                        <a:t>PatientVisits</a:t>
                      </a:r>
                      <a:r>
                        <a:rPr lang="en-US" sz="800" b="1" dirty="0"/>
                        <a:t> 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177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patient_visit_id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visit_type_id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doctor_id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visit_date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height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weight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blood_pressure_systolic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/>
                        <a:t>blood_pressure_diastolic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pulse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temperature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patient_visit_remarks</a:t>
                      </a:r>
                      <a:r>
                        <a:rPr lang="en-US" sz="800" dirty="0"/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97429" y="3215640"/>
          <a:ext cx="1371600" cy="10668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71600"/>
              </a:tblGrid>
              <a:tr h="1524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1" dirty="0" err="1"/>
                        <a:t>PatientAllergies</a:t>
                      </a:r>
                      <a:r>
                        <a:rPr lang="fr-FR" sz="800" b="1" dirty="0"/>
                        <a:t> 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patient_allergy_id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allergy_id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allergy_date_recorded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reaction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patient_allergy_remarks</a:t>
                      </a:r>
                      <a:r>
                        <a:rPr lang="en-US" sz="800" dirty="0"/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97429" y="4831080"/>
          <a:ext cx="1360171" cy="8534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60171"/>
              </a:tblGrid>
              <a:tr h="952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/>
                        <a:t>PatientVaccinations</a:t>
                      </a:r>
                      <a:r>
                        <a:rPr lang="en-US" sz="800" b="1" dirty="0"/>
                        <a:t> 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0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patient_vaccination_id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vaccination_id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vaccination_date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/>
                        <a:t>patient_vaccination_remarks</a:t>
                      </a:r>
                      <a:endParaRPr lang="en-US" sz="1100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Tahoma,Bold"/>
                        <a:ea typeface="Calibri"/>
                        <a:cs typeface="Tahoma,Bold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14799" y="944880"/>
          <a:ext cx="1295401" cy="731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95401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/>
                        <a:t>PatientConditions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patient_condition_id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condition_id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patient_visit_id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/>
                        <a:t>patient_condition_remarks</a:t>
                      </a:r>
                      <a:endParaRPr lang="en-US" sz="800" dirty="0" smtClean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/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14799" y="2240280"/>
          <a:ext cx="1295401" cy="6096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95401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/>
                        <a:t>VisitTypes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visit_type_id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visit_type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/>
                        <a:t>visit_type_remarks</a:t>
                      </a:r>
                      <a:endParaRPr lang="en-US" sz="800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/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14799" y="3307080"/>
          <a:ext cx="1295401" cy="8991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95401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/>
                        <a:t>Doctors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doctor_id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doctor_first_name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doctor_middle_name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doctor_last_name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doctor_remarks</a:t>
                      </a:r>
                      <a:r>
                        <a:rPr lang="en-US" sz="800" dirty="0"/>
                        <a:t> </a:t>
                      </a:r>
                      <a:endParaRPr lang="en-US" sz="800" dirty="0" smtClean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114799" y="4678680"/>
          <a:ext cx="1295401" cy="6553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95401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/>
                        <a:t>Allergies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allergy_id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allergen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allergy_remarks</a:t>
                      </a:r>
                      <a:r>
                        <a:rPr lang="en-US" sz="800" dirty="0"/>
                        <a:t> </a:t>
                      </a:r>
                      <a:endParaRPr lang="en-US" sz="800" dirty="0" smtClean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114799" y="5821680"/>
          <a:ext cx="1295401" cy="731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95401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/>
                        <a:t>Vaccinations 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vaccination_id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vaccine_name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vaccine_condition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/>
                        <a:t>vaccination_remarks</a:t>
                      </a:r>
                      <a:endParaRPr lang="en-US" sz="800" dirty="0" smtClean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/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867400" y="944880"/>
          <a:ext cx="1447800" cy="14630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4780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/>
                        <a:t>PatientMedications</a:t>
                      </a:r>
                      <a:r>
                        <a:rPr lang="en-US" sz="800" b="1" dirty="0"/>
                        <a:t> 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patient_medication_id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patient_condition_id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82345" algn="l"/>
                        </a:tabLst>
                      </a:pPr>
                      <a:r>
                        <a:rPr lang="en-US" sz="800" dirty="0" err="1"/>
                        <a:t>medication_id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82345" algn="l"/>
                        </a:tabLst>
                      </a:pPr>
                      <a:r>
                        <a:rPr lang="en-US" sz="800" dirty="0" err="1"/>
                        <a:t>doctor_id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82345" algn="l"/>
                        </a:tabLst>
                      </a:pPr>
                      <a:r>
                        <a:rPr lang="en-US" sz="800" dirty="0" err="1"/>
                        <a:t>condition_id</a:t>
                      </a:r>
                      <a:r>
                        <a:rPr lang="en-US" sz="800" dirty="0"/>
                        <a:t> 	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start_date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end_date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dosage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frequency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/>
                        <a:t>patient_medication_remarks</a:t>
                      </a:r>
                      <a:endParaRPr lang="en-US" sz="800" dirty="0" smtClean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/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867400" y="2773680"/>
          <a:ext cx="1447800" cy="6553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4780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/>
                        <a:t>Conditions 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condition_id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condition_name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condition_remarks</a:t>
                      </a:r>
                      <a:r>
                        <a:rPr lang="en-US" sz="800" dirty="0"/>
                        <a:t> </a:t>
                      </a:r>
                      <a:endParaRPr lang="en-US" sz="800" dirty="0" smtClean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760971" y="944880"/>
          <a:ext cx="1066800" cy="7315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6680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/>
                        <a:t>Medications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medication_id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medicine_name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side_effects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/>
                        <a:t>medication_remarks</a:t>
                      </a:r>
                      <a:endParaRPr lang="en-US" sz="800" dirty="0" smtClean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/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465571" y="4526280"/>
          <a:ext cx="1447800" cy="13868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4780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Tahoma,Bold"/>
                          <a:ea typeface="Calibri"/>
                          <a:cs typeface="Tahoma,Bold"/>
                        </a:rPr>
                        <a:t>Users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000000"/>
                          </a:solidFill>
                          <a:latin typeface="Tahoma,Bold"/>
                          <a:ea typeface="Calibri"/>
                          <a:cs typeface="Tahoma,Bold"/>
                        </a:rPr>
                        <a:t>user_id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Tahoma,Bold"/>
                          <a:ea typeface="Calibri"/>
                          <a:cs typeface="Tahoma,Bold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000000"/>
                          </a:solidFill>
                          <a:latin typeface="Tahoma,Bold"/>
                          <a:ea typeface="Calibri"/>
                          <a:cs typeface="Tahoma,Bold"/>
                        </a:rPr>
                        <a:t>user_type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Tahoma,Bold"/>
                          <a:ea typeface="Calibri"/>
                          <a:cs typeface="Tahoma,Bold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ahoma,Bold"/>
                          <a:ea typeface="Calibri"/>
                          <a:cs typeface="Tahoma,Bold"/>
                        </a:rPr>
                        <a:t>login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ahoma,Bold"/>
                          <a:ea typeface="Calibri"/>
                          <a:cs typeface="Tahoma,Bold"/>
                        </a:rPr>
                        <a:t>name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ahoma,Bold"/>
                          <a:ea typeface="Calibri"/>
                          <a:cs typeface="Tahoma,Bold"/>
                        </a:rPr>
                        <a:t>email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000000"/>
                          </a:solidFill>
                          <a:latin typeface="Tahoma,Bold"/>
                          <a:ea typeface="Calibri"/>
                          <a:cs typeface="Tahoma,Bold"/>
                        </a:rPr>
                        <a:t>crypted_password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Tahoma,Bold"/>
                          <a:ea typeface="Calibri"/>
                          <a:cs typeface="Tahoma,Bold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Tahoma,Bold"/>
                          <a:ea typeface="Calibri"/>
                          <a:cs typeface="Tahoma,Bold"/>
                        </a:rPr>
                        <a:t>salt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000000"/>
                          </a:solidFill>
                          <a:latin typeface="Tahoma,Bold"/>
                          <a:ea typeface="Calibri"/>
                          <a:cs typeface="Tahoma,Bold"/>
                        </a:rPr>
                        <a:t>remember_token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latin typeface="Tahoma,Bold"/>
                          <a:ea typeface="Calibri"/>
                          <a:cs typeface="Tahoma,Bold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latin typeface="Tahoma,Bold"/>
                          <a:ea typeface="Calibri"/>
                          <a:cs typeface="Tahoma,Bold"/>
                        </a:rPr>
                        <a:t>remember_token_expires_at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Tahoma,Bold"/>
                        <a:ea typeface="Calibri"/>
                        <a:cs typeface="Tahoma,Bold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1828800" y="1325880"/>
            <a:ext cx="457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914400" y="2240280"/>
            <a:ext cx="2286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152400" y="3002280"/>
            <a:ext cx="3810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57600" y="1249680"/>
            <a:ext cx="457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3543300" y="1897380"/>
            <a:ext cx="685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2971800" y="2468880"/>
            <a:ext cx="1828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3238500" y="4107180"/>
            <a:ext cx="1295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3429000" y="5440680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10200" y="1173480"/>
            <a:ext cx="457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H="1">
            <a:off x="4838700" y="1973580"/>
            <a:ext cx="1600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315200" y="1173480"/>
            <a:ext cx="457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28800" y="1171248"/>
            <a:ext cx="15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3657600" y="1097280"/>
            <a:ext cx="152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3962400" y="2161848"/>
            <a:ext cx="15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3962400" y="3078480"/>
            <a:ext cx="15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3962400" y="4524048"/>
            <a:ext cx="15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3962400" y="5743248"/>
            <a:ext cx="15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5410200" y="1018848"/>
            <a:ext cx="15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5715000" y="2545080"/>
            <a:ext cx="15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7620000" y="1171248"/>
            <a:ext cx="15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2133600" y="29718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∞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209800" y="456872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∞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838575" y="117782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∞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581400" y="159692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∞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3581400" y="353568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∞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581400" y="505968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∞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562600" y="109728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∞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334000" y="124968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∞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7239000" y="98732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∞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1295400" y="1524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Matlabul</a:t>
            </a:r>
            <a:r>
              <a:rPr lang="en-US" sz="2400" dirty="0" smtClean="0"/>
              <a:t> </a:t>
            </a:r>
            <a:r>
              <a:rPr lang="en-US" sz="2400" dirty="0" err="1" smtClean="0"/>
              <a:t>Chifai</a:t>
            </a:r>
            <a:r>
              <a:rPr lang="en-US" sz="2400" dirty="0" smtClean="0"/>
              <a:t>: </a:t>
            </a:r>
            <a:r>
              <a:rPr lang="en-US" sz="2400" dirty="0" smtClean="0"/>
              <a:t>Old Relationships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2000250" y="123555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∞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62600" y="990600"/>
          <a:ext cx="1611629" cy="285858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11629"/>
              </a:tblGrid>
              <a:tr h="13062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/>
                        <a:t>Patients 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125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first_name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middle_name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last_name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arrival_date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date_of_birth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gender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address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city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state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zip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father_first_name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father_last_name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mother_first_name</a:t>
                      </a:r>
                      <a:r>
                        <a:rPr lang="en-US" sz="800" dirty="0"/>
                        <a:t>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mother_last_name</a:t>
                      </a:r>
                      <a:r>
                        <a:rPr lang="en-US" sz="800" dirty="0"/>
                        <a:t>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telephone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emergency_contact_name</a:t>
                      </a:r>
                      <a:r>
                        <a:rPr lang="en-US" sz="800" dirty="0"/>
                        <a:t>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emergency_contact_relationship</a:t>
                      </a:r>
                      <a:r>
                        <a:rPr lang="en-US" sz="800" dirty="0"/>
                        <a:t>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emergency_contact_number</a:t>
                      </a:r>
                      <a:r>
                        <a:rPr lang="en-US" sz="800" dirty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patient_remarks</a:t>
                      </a:r>
                      <a:r>
                        <a:rPr lang="en-US" sz="800" dirty="0"/>
                        <a:t> </a:t>
                      </a:r>
                      <a:endParaRPr lang="en-US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hospital_id</a:t>
                      </a:r>
                      <a:endParaRPr lang="en-US" sz="800" dirty="0" smtClean="0">
                        <a:solidFill>
                          <a:srgbClr val="FF00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33800" y="1447800"/>
          <a:ext cx="1371600" cy="17526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71600"/>
              </a:tblGrid>
              <a:tr h="1348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/>
                        <a:t>PatientVisits</a:t>
                      </a:r>
                      <a:r>
                        <a:rPr lang="en-US" sz="800" b="1" dirty="0"/>
                        <a:t> 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177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patient_visit_id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visit_type_id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doctor_id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visit_date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height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weight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blood_pressure_systolic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/>
                        <a:t>blood_pressure_diastolic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pulse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temperature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patient_visit_remarks</a:t>
                      </a:r>
                      <a:r>
                        <a:rPr lang="en-US" sz="800" dirty="0"/>
                        <a:t> </a:t>
                      </a:r>
                      <a:endParaRPr lang="en-US" sz="800" dirty="0" smtClean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hospital_id</a:t>
                      </a:r>
                      <a:endParaRPr lang="en-US" sz="800" dirty="0">
                        <a:solidFill>
                          <a:srgbClr val="FF00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33800" y="3429000"/>
          <a:ext cx="1371600" cy="10668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71600"/>
              </a:tblGrid>
              <a:tr h="1524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b="1" dirty="0" err="1"/>
                        <a:t>PatientAllergies</a:t>
                      </a:r>
                      <a:r>
                        <a:rPr lang="fr-FR" sz="800" b="1" dirty="0"/>
                        <a:t> 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patient_allergy_id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allergy_id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allergy_date_recorded</a:t>
                      </a:r>
                      <a:r>
                        <a:rPr lang="en-US" sz="800" dirty="0"/>
                        <a:t>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reaction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patient_allergy_remarks</a:t>
                      </a:r>
                      <a:r>
                        <a:rPr lang="en-US" sz="800" dirty="0"/>
                        <a:t> </a:t>
                      </a:r>
                      <a:endParaRPr lang="en-US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hospital_id</a:t>
                      </a:r>
                      <a:endParaRPr lang="en-US" sz="800" dirty="0" smtClean="0">
                        <a:solidFill>
                          <a:srgbClr val="FF00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33800" y="5410200"/>
          <a:ext cx="1360171" cy="9753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60171"/>
              </a:tblGrid>
              <a:tr h="952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/>
                        <a:t>PatientVaccinations</a:t>
                      </a:r>
                      <a:r>
                        <a:rPr lang="en-US" sz="800" b="1" dirty="0"/>
                        <a:t> 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0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patient_vaccination_id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vaccination_id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vaccination_date</a:t>
                      </a:r>
                      <a:r>
                        <a:rPr lang="en-US" sz="800" dirty="0"/>
                        <a:t>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/>
                        <a:t>patient_vaccination_remarks</a:t>
                      </a:r>
                      <a:endParaRPr lang="en-US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hospital_id</a:t>
                      </a:r>
                      <a:endParaRPr lang="en-US" sz="800" dirty="0" smtClean="0">
                        <a:solidFill>
                          <a:srgbClr val="FF00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Tahoma,Bold"/>
                        <a:ea typeface="Calibri"/>
                        <a:cs typeface="Tahoma,Bold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5000" y="3962400"/>
          <a:ext cx="1295401" cy="8534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95401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/>
                        <a:t>PatientConditions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patient_condition_id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condition_id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patient_visit_id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/>
                        <a:t>patient_condition_remarks</a:t>
                      </a:r>
                      <a:endParaRPr lang="en-US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solidFill>
                            <a:srgbClr val="FF0000"/>
                          </a:solidFill>
                        </a:rPr>
                        <a:t>hospital_id</a:t>
                      </a:r>
                      <a:endParaRPr lang="en-US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/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05000" y="2575560"/>
          <a:ext cx="1295401" cy="6096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95401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/>
                        <a:t>VisitTypes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visit_type_id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visit_type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/>
                        <a:t>visit_type_remarks</a:t>
                      </a:r>
                      <a:endParaRPr lang="en-US" sz="800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/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00" y="1402080"/>
          <a:ext cx="1295401" cy="9753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95401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/>
                        <a:t>Doctors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doctor_id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doctor_first_name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doctor_middle_name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latin typeface="+mn-lt"/>
                        </a:rPr>
                        <a:t>doctor_last_name</a:t>
                      </a:r>
                      <a:r>
                        <a:rPr lang="en-US" sz="800" dirty="0">
                          <a:latin typeface="+mn-lt"/>
                        </a:rPr>
                        <a:t>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latin typeface="+mn-lt"/>
                        </a:rPr>
                        <a:t>doctor_remarks</a:t>
                      </a:r>
                      <a:r>
                        <a:rPr lang="en-US" sz="800" dirty="0">
                          <a:latin typeface="+mn-lt"/>
                        </a:rPr>
                        <a:t> </a:t>
                      </a:r>
                      <a:endParaRPr lang="en-US" sz="800" dirty="0" smtClean="0">
                        <a:latin typeface="+mn-lt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assigned_hospital</a:t>
                      </a:r>
                      <a:endParaRPr lang="en-US" sz="800" dirty="0" smtClean="0">
                        <a:solidFill>
                          <a:srgbClr val="FF00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FF00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05000" y="3383280"/>
          <a:ext cx="1295401" cy="6553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95401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/>
                        <a:t>Allergies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allergy_id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allergen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allergy_remarks</a:t>
                      </a:r>
                      <a:r>
                        <a:rPr lang="en-US" sz="800" dirty="0"/>
                        <a:t> </a:t>
                      </a:r>
                      <a:endParaRPr lang="en-US" sz="800" dirty="0" smtClean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05000" y="4221480"/>
          <a:ext cx="1295401" cy="731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95401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/>
                        <a:t>Vaccinations 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vaccination_id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vaccine_name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vaccine_condition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/>
                        <a:t>vaccination_remarks</a:t>
                      </a:r>
                      <a:endParaRPr lang="en-US" sz="800" dirty="0" smtClean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/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315200" y="5029200"/>
          <a:ext cx="1447800" cy="17068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4780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/>
                        <a:t>PatientMedications</a:t>
                      </a:r>
                      <a:r>
                        <a:rPr lang="en-US" sz="800" b="1" dirty="0"/>
                        <a:t> 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patient_medication_id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patient_condition_id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82345" algn="l"/>
                        </a:tabLst>
                      </a:pPr>
                      <a:r>
                        <a:rPr lang="en-US" sz="800" dirty="0" err="1"/>
                        <a:t>medication_id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82345" algn="l"/>
                        </a:tabLst>
                      </a:pPr>
                      <a:r>
                        <a:rPr lang="en-US" sz="800" dirty="0" err="1"/>
                        <a:t>doctor_id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82345" algn="l"/>
                        </a:tabLst>
                      </a:pPr>
                      <a:r>
                        <a:rPr lang="en-US" sz="800" dirty="0" err="1"/>
                        <a:t>condition_id</a:t>
                      </a:r>
                      <a:r>
                        <a:rPr lang="en-US" sz="800" dirty="0"/>
                        <a:t> 	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start_date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end_date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dosage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frequency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/>
                        <a:t>patient_medication_remarks</a:t>
                      </a:r>
                      <a:endParaRPr lang="en-US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solidFill>
                            <a:srgbClr val="FF0000"/>
                          </a:solidFill>
                        </a:rPr>
                        <a:t>hospital_id</a:t>
                      </a:r>
                      <a:endParaRPr lang="en-US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 smtClean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/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905000" y="5135880"/>
          <a:ext cx="1295400" cy="6553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/>
                        <a:t>Conditions 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condition_id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condition_name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condition_remarks</a:t>
                      </a:r>
                      <a:r>
                        <a:rPr lang="en-US" sz="800" dirty="0"/>
                        <a:t> </a:t>
                      </a:r>
                      <a:endParaRPr lang="en-US" sz="800" dirty="0" smtClean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905000" y="5974080"/>
          <a:ext cx="1295400" cy="731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/>
                        <a:t>Medications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medication_id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medicine_name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side_effects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/>
                        <a:t>medication_remarks</a:t>
                      </a:r>
                      <a:endParaRPr lang="en-US" sz="800" dirty="0" smtClean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/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467600" y="228600"/>
          <a:ext cx="1447800" cy="13868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4780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/>
                        <a:t>Users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user_id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user_type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login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name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email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crypted_password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/>
                        <a:t>salt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/>
                        <a:t>remember_token</a:t>
                      </a:r>
                      <a:r>
                        <a:rPr lang="en-US" sz="800" dirty="0"/>
                        <a:t> </a:t>
                      </a:r>
                      <a:endParaRPr lang="en-US" sz="1100" dirty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/>
                        <a:t>remember_token_expires_at</a:t>
                      </a:r>
                      <a:endParaRPr lang="en-US" sz="800" dirty="0" smtClean="0"/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524000" y="1524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Matlabul</a:t>
            </a:r>
            <a:r>
              <a:rPr lang="en-US" sz="2400" dirty="0" smtClean="0"/>
              <a:t> </a:t>
            </a:r>
            <a:r>
              <a:rPr lang="en-US" sz="2400" dirty="0" err="1" smtClean="0"/>
              <a:t>Chifai</a:t>
            </a:r>
            <a:r>
              <a:rPr lang="en-US" sz="2400" dirty="0" smtClean="0"/>
              <a:t>: Relationships</a:t>
            </a:r>
            <a:endParaRPr lang="en-US" sz="2400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152400" y="3200400"/>
          <a:ext cx="1066800" cy="39003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66800"/>
              </a:tblGrid>
              <a:tr h="1128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FF0000"/>
                          </a:solidFill>
                        </a:rPr>
                        <a:t>Institution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811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mtClean="0">
                          <a:solidFill>
                            <a:srgbClr val="FF0000"/>
                          </a:solidFill>
                          <a:latin typeface="Calibri"/>
                          <a:cs typeface="Times New Roman"/>
                        </a:rPr>
                        <a:t>institution_id</a:t>
                      </a:r>
                      <a:endParaRPr lang="en-US" sz="800" dirty="0" smtClean="0">
                        <a:solidFill>
                          <a:srgbClr val="FF0000"/>
                        </a:solidFill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1905000" y="990600"/>
          <a:ext cx="1295401" cy="33640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95401"/>
              </a:tblGrid>
              <a:tr h="9031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Hospitals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4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hospital_id</a:t>
                      </a:r>
                      <a:endParaRPr lang="en-US" sz="800" dirty="0" smtClean="0">
                        <a:solidFill>
                          <a:srgbClr val="FF00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218" name="Straight Arrow Connector 217"/>
          <p:cNvCxnSpPr/>
          <p:nvPr/>
        </p:nvCxnSpPr>
        <p:spPr>
          <a:xfrm rot="5400000" flipH="1" flipV="1">
            <a:off x="533400" y="1828800"/>
            <a:ext cx="2057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rot="5400000" flipH="1" flipV="1">
            <a:off x="762000" y="20574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V="1">
            <a:off x="1219200" y="25908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1219200" y="32004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rot="16200000" flipH="1">
            <a:off x="1028700" y="33909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rot="16200000" flipH="1">
            <a:off x="571500" y="3848100"/>
            <a:ext cx="1981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rot="16200000" flipH="1">
            <a:off x="152400" y="4267200"/>
            <a:ext cx="2819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3200400" y="10668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3200400" y="1524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rot="5400000" flipH="1" flipV="1">
            <a:off x="2971800" y="18288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3200400" y="3352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rot="16200000" flipH="1">
            <a:off x="2628900" y="48387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flipV="1">
            <a:off x="3200400" y="4495800"/>
            <a:ext cx="2514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>
            <a:off x="3200400" y="6553200"/>
            <a:ext cx="411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rot="10800000" flipV="1">
            <a:off x="5105400" y="13716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rot="5400000">
            <a:off x="4229100" y="2247900"/>
            <a:ext cx="2209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 rot="5400000">
            <a:off x="3048000" y="3429000"/>
            <a:ext cx="457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 rot="16200000" flipH="1">
            <a:off x="4229100" y="3162300"/>
            <a:ext cx="2362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 rot="16200000" flipH="1">
            <a:off x="6781800" y="45720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7543800" y="3124200"/>
            <a:ext cx="1447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       New Addition</a:t>
            </a:r>
          </a:p>
          <a:p>
            <a:r>
              <a:rPr lang="en-US" sz="1200" dirty="0" smtClean="0"/>
              <a:t>One          Many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7924800" y="3732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/>
          <p:cNvSpPr/>
          <p:nvPr/>
        </p:nvSpPr>
        <p:spPr>
          <a:xfrm>
            <a:off x="7696200" y="35052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247</Words>
  <Application>Microsoft Office PowerPoint</Application>
  <PresentationFormat>On-screen Show (4:3)</PresentationFormat>
  <Paragraphs>250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Nitya Subramanian</dc:creator>
  <cp:lastModifiedBy>Fujitsu</cp:lastModifiedBy>
  <cp:revision>23</cp:revision>
  <dcterms:created xsi:type="dcterms:W3CDTF">2010-08-06T00:38:11Z</dcterms:created>
  <dcterms:modified xsi:type="dcterms:W3CDTF">2010-08-17T01:21:06Z</dcterms:modified>
</cp:coreProperties>
</file>