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64" r:id="rId16"/>
    <p:sldId id="265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7:14.3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0,'2789'0,"-2426"28,-137-6,-36-8,262 11,5 20,-314-24,223 4,-283-22,134 22,-18 0,152-22,-240-6,0 4,125 18,-114 0,227 6,1369-28,-1072 4,-629-2,-1 0,1-1,-1-1,1-1,-1 0,0-1,28-13,-11 2,-1-2,44-33,-38 17,-35 29,1 1,0 0,0 0,1 0,-1 0,1 1,0 0,0 0,0 0,0 0,0 1,1 0,-1 0,7-1,26-1,-1 1,75 6,-30 0,161-3,-210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7:58.54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0 209,'1'-4,"1"1,-1-1,1 1,0-1,0 1,0-1,0 1,0 0,1 0,-1 0,1 0,0 1,0-1,0 1,6-4,7-8,-6 5,2 1,-1-1,1 2,0 0,1 0,-1 1,1 1,1 0,-1 0,18-2,22-4,68-3,-114 13,457-9,-161 10,-133-14,8 0,732 11,-471 6,3466-3,-3210 30,7 1,918-32,-1545 4,123 23,4 1,-185-26,-11-1,1 0,-1 0,0 1,0 0,1 0,10 4,-17-1,-14-1,-44 3,-61-2,67-3,-168 2,-17-1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8:04.60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1 832,'1910'0,"-1573"15,-11 1,898-17,-1148 4,123 23,23 1,115 21,-137-15,-82-16,858 94,-440-37,-510-70,51 5,0-3,124-7,-75-2,1070 3,-1065 6,149 26,-167-16,-29-5,-4 1,90 0,683-13,-810-1,-1-1,1-3,-1-1,65-20,-76 16,-2-2,1-1,48-31,0 1,-50 28,-1 0,-1-2,0-1,25-24,-36 29,0-2,0 1,-2-2,0 0,-1-1,-1 0,10-21,-15 24,-1 0,0-1,-2 0,1 0,-2 0,1-22,-6-103,-1 53,6 29,-1 36,0 0,-2 0,0 0,-6-27,5 45,0-1,0 1,-1 0,1 0,-1 0,0 0,-1 0,1 1,-1-1,0 1,0 0,-1 0,1 1,-1-1,0 1,1 0,-2 0,1 1,0-1,-7-1,-12-4,-1 1,1 1,-30-3,51 8,-435-35,-4 36,177 3,241-3,-84-1,-157 20,125 5,-155 17,-565-34,494-9,-2172 2,2116-23,-1-27,44 5,-373-13,193 20,132 12,0 27,142 2,10 8,219-4,7-3,2 3,-60 16,94-20,0 2,0-1,1 2,0-1,0 2,0 0,1 0,0 1,0 0,1 1,0 0,-16 20,21-22,1 0,0 0,1 1,-1-1,1 1,1 0,0 0,0 0,0 0,0 9,0 11,3 45,0-45,-1-23,-1-1,2 1,-1-1,0 0,1 1,0-1,0 0,0 1,0-1,1 0,-1 0,1 0,0 0,1 0,-1-1,1 1,-1-1,1 1,0-1,0 0,1 0,-1 0,1-1,-1 1,1-1,0 0,0 0,8 3,20 5,0-2,1-2,39 3,103 0,-139-8,792 3,-425-7,-211 3,1113 28,-581 6,-315 10,2 0,117-43,-237-4,3473 3,-3724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8:12.14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0,'1'31,"2"-1,7 33,2 19,-11-77,-1 0,1 0,0 0,0 0,1 0,0 0,0 0,0-1,3 7,-4-10,0 0,0 0,0 0,0 0,0 0,0 0,0-1,0 1,1 0,-1-1,0 1,0 0,1-1,-1 0,0 1,0-1,1 0,-1 0,1 1,-1-1,0 0,1 0,-1-1,0 1,1 0,-1 0,0-1,1 1,-1 0,0-1,0 0,1 1,-1-1,0 0,0 1,0-1,0 0,0 0,0 0,1-1,2-2,1 0,-1-1,0 0,0 1,-1-1,0-1,0 1,0 0,0-1,-1 1,0-1,0 0,0 0,-1 0,0 0,1-10,-1 6,1 0,1 0,0 0,6-15,-8 22,1 1,0-1,0 0,0 1,1 0,-1-1,0 1,1 0,0 0,-1 1,1-1,0 0,0 1,0 0,0-1,0 1,0 0,5 0,8-2,0 1,25 0,-32 2,280 3,65-2,-330-3,36-9,-38 6,1 0,22 0,499 2,-276 6,366-3,-438 15,-14 0,765-14,-453-3,3544 2,-3801 21,-184-15,-26-1,0 1,40 14,-3-1,-1-8,-30-9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8:25.09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1 139,'306'-17,"-247"8,0-2,-1-3,63-23,-95 30,0 1,0 0,0 3,52-2,10-2,84-6,194 10,-184 5,2518-2,-2470 14,-22-1,603-12,-390-2,-320 6,-1 5,107 24,-70-10,197 14,-219-26,70 3,1968-17,-1226 3,-890-1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1T00:01:22.7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1,'1'1,"-1"0,0 0,1 0,-1-1,1 1,-1 0,1 0,0 0,-1 0,1-1,0 1,0 0,-1-1,1 1,0 0,0-1,0 1,0-1,0 0,0 1,0-1,0 0,0 1,0-1,0 0,2 0,36 6,-28-5,460 32,7-32,-229-3,-224 1,0-1,34-9,-33 6,52-3,632 6,-338 4,6777-2,-7130 2,-1 0,1 1,0 1,-1 1,0 0,19 9,47 13,-43-19,1-2,65 1,-69-6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1T00:01:33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84,'46'0,"1359"28,-745 23,-289-45,-226-8,1897 2,-1940-3,196-30,71-1,-178 21,111-17,354-21,330 48,-499 6,1610-3,-2064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7:16.5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1,'3541'0,"-3182"22,-5 26,194 13,-472-56,911 37,1341-43,-2279-1,59-11,24-1,534 11,-348 5,79-2,-419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7:28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1,'535'12,"-162"-2,156-2,475 10,-6-7,541 21,-101 45,-1041-65,-77-3,1434 11,-1137-23,233 3,-796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7:35.96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1,'2800'0,"-2580"15,-13 1,900-14,-533-5,1982 3,-2347 13,-61-3,907-1,-610-11,-384 2,465 17,98 53,-618-69,-1 0,1 0,0 1,0 0,7 3,-13-5,1 0,-1 0,0 0,1 0,-1 0,0 1,1-1,-1 0,0 0,1 1,-1-1,0 0,0 1,1-1,-1 0,0 0,0 1,1-1,-1 1,0-1,0 0,0 1,0-1,0 0,0 1,0-1,1 1,-1-1,0 0,0 1,-1 0,1 0,-1 0,0 0,0 0,0 0,0 0,0-1,0 1,0 0,0 0,0-1,-1 1,1 0,0-1,-3 1,-41 15,-10-1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7:38.37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27,'4847'0,"-4477"15,-28 0,812-14,-537-3,-344-11,-51 0,986 8,-662 7,63-2,-586-4,-24 3,0 1,0-1,0 0,0 0,0 1,-1-1,1 1,0-1,0 1,-1-1,1 1,0 0,-1 0,1-1,-1 1,-1 0,-120-10,115 9,-76-3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7:41.35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0,'3319'0,"-3220"3,157 25,95 41,-35-7,-30-16,3-13,323-4,215-32,-612-13,-11 0,-95 9,-1-5,152-36,-184 36,102-4,-89 10,875-12,-629 21,483-3,-787-2,0-1,33-7,-30 4,51-3,-52 8,-1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7:44.15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0,'40'8,"66"5,-27-5,581 52,7-31,-51-26,-317-5,546 2,-515 28,-87-3,452-18,-409-9,-86 17,-10 0,763-13,-463-4,566 2,-700 16,24 0,-304-16,94-2,-27-25,315 21,-266 8,913-1,-1076-1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7:47.18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2,'450'-2,"473"5,-457 27,71 0,-35-33,329 4,-544 13,114 1,2626-17,-1553 4,-299-2,-1138 2,60 10,-40-3,-25-5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0T23:57:55.9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91,'4'-1,"0"-1,0 0,0-1,0 1,-1-1,1 1,-1-1,1 0,-1 0,5-8,4 0,-7 6,1 1,0 0,0 0,1 0,-1 1,1 0,-1 0,1 1,0 0,0 0,8-1,12 0,47 0,-45 3,715 17,187 83,-664-69,-118-21,13 1,-111-4,432 55,7-29,139-33,-258-2,-133 0,271 5,-201 26,99 2,2911-34,-2350 3,-930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2923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031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561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11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1585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6870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1313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119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03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4116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783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770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014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4179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803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515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470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9DBEB-644F-4CCC-AB64-AFBA2CC7D02C}" type="datetimeFigureOut">
              <a:rPr lang="en-BE" smtClean="0"/>
              <a:t>11/01/2025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7363E-CD1E-4E40-8E20-D7BE51E9CD9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17771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9.png"/><Relationship Id="rId24" Type="http://schemas.openxmlformats.org/officeDocument/2006/relationships/customXml" Target="../ink/ink11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1.xml"/><Relationship Id="rId9" Type="http://schemas.openxmlformats.org/officeDocument/2006/relationships/image" Target="../media/image1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7.png"/><Relationship Id="rId30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04" name="Rectangle 1103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8E565-BE0F-3AB5-F96E-A0C5A4048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3400" b="0" i="0" u="none" strike="noStrike" dirty="0" err="1">
                <a:effectLst/>
                <a:latin typeface="Calibri Light" panose="020F0302020204030204" pitchFamily="34" charset="0"/>
              </a:rPr>
              <a:t>CARMAgeDDoN</a:t>
            </a:r>
            <a:endParaRPr lang="en-BE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9965E-67DB-5D83-090F-DF787768A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n-US" dirty="0"/>
              <a:t>Computer Vision and Machine Learning project</a:t>
            </a:r>
            <a:br>
              <a:rPr lang="en-US" dirty="0"/>
            </a:br>
            <a:endParaRPr lang="en-BE" dirty="0"/>
          </a:p>
        </p:txBody>
      </p:sp>
      <p:pic>
        <p:nvPicPr>
          <p:cNvPr id="1026" name="Picture 2" descr="The back of a car with lights on&#10;&#10;Description automatically generated">
            <a:extLst>
              <a:ext uri="{FF2B5EF4-FFF2-40B4-BE49-F238E27FC236}">
                <a16:creationId xmlns:a16="http://schemas.microsoft.com/office/drawing/2014/main" id="{E9407935-4FAB-0784-48D1-B93E98F22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5" r="12926" b="-1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106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07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08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09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10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11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12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13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14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15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16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17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18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19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20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21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22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23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24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25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26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27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28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29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30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31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32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33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34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35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36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37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38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39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40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41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42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43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44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45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46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47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48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49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50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51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52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53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54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55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56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57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58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59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1160" name="Group 1159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161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62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63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64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65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66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67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68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69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170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3771568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77DA6-7D44-E2F7-8001-4B6E0E52F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044A4B-47D2-2A67-875D-F84DAE2D1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DACD9AD-30D5-6312-F3FD-ECC2D247F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4090399-6EF1-D768-A204-E233D0257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58E6551F-133B-EE7C-6EF0-51BC252FD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392FCD2-BB4C-6700-60A2-9BB8CF9F9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A83DCF93-2A6D-4ECC-A5ED-E806E043C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21C879D-A907-17AC-6870-5BB19BB96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97D8C79-7E03-F65D-A3BA-DF19D24D2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D48AA04-9747-840A-7798-91F48005B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6A56303-F8DB-3012-F208-34860E576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A165CDB-A706-04C4-01B3-F4C87B0AC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108FDB79-3C1B-8E16-E2B4-4A5F854E2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5F966E1-EA9F-FCEC-35C5-3E76B1FC6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722EEAE-FFD6-ECFD-80EB-0BC2D8C24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BA38ECD3-F63A-2ACE-AAEC-D53D08B0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444F1020-48C5-F66D-BB64-00CAA35E7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19E11C2-37B6-F1D8-C6D3-724039BAC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827037C-9631-1CFA-9DE6-F03BFE9DB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A50657E-9137-C49B-5AFC-048A4BBB0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6C9AD5C8-44EF-F0C9-21B4-1CE4A57C3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853E28EB-4056-324C-2B50-5C1A355CC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451C687-FEC3-627A-488C-384B2A3A1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2D0557C0-9BD0-91F6-A35D-AABC206F6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0DBB598-C7F3-DC17-1106-B6BA79BD8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E6F824DF-33A2-DE0A-A376-DD067096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6D6CAD0-B136-3A73-AD18-5F19C80C8B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FC2F3C86-F01F-277C-EB39-FB22D44F2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09F5C02-F110-4228-74EE-2D03CC7D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BE990EB-11DC-1E98-D21F-7E738306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786681AF-B671-2EC3-CFCD-35C5D8EBC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5D46D5-B3AA-E811-45F4-616183A1B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D112BA6-6F5C-922F-AA6A-9D7CE8BA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6BCBFCCD-39C3-2DBA-35D0-170957E2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6270E21-5EC9-5F44-9E2D-596A248F2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FFDE145-E728-152D-3112-6F3E4E3D1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4168DE33-1635-7F59-01AD-EC98C733E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786A43A2-414E-6A3B-2445-5BC527EA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DD731EB-23C3-6FC5-4CF0-44C585FBE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7133A13F-554B-FB3F-12F5-F0EAB282C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40F73F8-467D-C69C-7989-CCD2A6F43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60CB5C9-D0A0-65FB-33A8-69A18DC9B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4BDB6340-F597-438E-8308-15380106E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241" y="22225"/>
            <a:ext cx="8831622" cy="683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601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854DCA-2B6C-F802-1B0C-F2221637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9B852F-9C01-E1E2-AA13-1AFB96400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73BF63B-CC59-CFAE-AE0F-D81A40ED5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DF28028-7AED-4EF2-0D7E-05CB62830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DF59DE64-2E55-9262-E464-CC853240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B32AA15-2D5D-3D2D-B0B2-E1924F611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127EA3A-3559-7887-B0CE-44A01146B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19F9BF3-8DD6-F1F6-3FE5-145EA5536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9F5B360-2740-7C80-3FD3-A541DDA6D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0BE4C6E-131B-AA55-2C01-9956A9E04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2E366202-0929-A0D4-7037-E72CEC90E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8A5CB34-ED68-1F1B-BCEF-568FFB8E2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65EF2A0A-063F-3299-9CC5-215DEAAC3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EF8F17A-AF7F-C6DB-0A1B-1BFF9CA1D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22B877E-F2F7-D948-D495-2F4CD677F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074CB27A-0A65-6D15-163D-7798639F5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3064835-D8F7-7AC8-2A3B-2A0803985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827D0E1-37DC-A1E8-616C-12753A837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06A7E2BB-283D-3063-6FFF-88D6A8AD3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D781260-E354-2027-C06D-F3DAC59FB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E6C1C60-6429-7DB1-0D95-59F3FD7F9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ED9D256-DD06-7E09-1720-82C33D3D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5F3C4D1-598B-EFE0-62D3-3045F01C4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BDF791BD-05CF-A85B-DF9A-192EB3F7F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0032881-18AF-78AF-5324-9D22DCBBB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6AD68E5B-A997-F8B0-6C10-DC6618AD1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E078F52-8EE2-BB29-C419-CCB59373E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7E07232-EDFF-91C9-FA74-9A4FF38E2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31FAF16-1DDC-A61B-FEAF-A8123C7C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4020536A-AEF4-C2DA-4233-AF8F9E3F9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C2A59189-5E0D-765A-9ABD-4F2D681E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67E2490-5C87-BD3F-D0F8-4C457074C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1D9A37D4-4D42-4C81-FCB8-2B3996186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1242A788-EBF0-A349-891F-8B93D6DF8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A5B47F5-A552-F886-4E57-A6F31BB8C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7A871C1F-034C-702F-F697-D536F314C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335A2CA6-CB9B-ACC5-1C82-A5B7DB0FF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C0EAF7C4-D8AA-989B-E179-B17F01446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B9953BB-3AE2-9F0A-504D-21DB83B06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652B8D25-0442-E26D-452D-845BE89D5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2B16C07-18F0-8EC6-EB49-F71BD4A0F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E50B3F26-A0CF-3BDC-6746-A1B7BCBFC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E60D0F42-FF46-B0DB-4F64-81C6AAE76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19200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657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A4D7E1-14DD-F27D-FA23-45B1255D4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AE981B-47A4-D23F-2DAC-5458FA921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1862C99-87F9-0AC5-7423-EDD947DA7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77A41F3-AE35-EFC8-1889-75C0B218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AF42536-CEB2-9E7E-651B-108B07911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E69509C-7D84-8955-7B47-CCDFCE7AA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980BF60-4E9A-6D15-484C-F2AD9FCCF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F48B4F5-CFA5-CB5B-7721-96DD0C028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A0A944C-1665-B616-B9E2-1E7B91C63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C60CB85-1998-02F5-CBE4-94BBE663D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B66643D5-F6B6-5F9E-DF53-C7DB205C2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4163049-78AF-3BDA-BD84-E9171CC54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ACF0184-A878-B80B-FCE8-0BE1704A1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586AF23-6B21-34E6-3F0C-C1AC2E6B8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759497-8EF4-62B2-915E-73FD57388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A4DBB2D-6FA7-512A-B00A-66CEF8BF1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B0564AA-6314-53E6-400C-F78AF4024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45066144-B969-5896-F403-6D49CB63F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246B5F7-1CFC-4783-B1E7-9F7F789F7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75E18A2-3D1E-5B1F-759C-8307F62B0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33744CBA-FB40-FE8B-41A0-C67AA73E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79652F55-BA62-D917-5C0E-57C0621C2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B303C35-27A0-3CDE-8E33-E97369CE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635921D6-78A4-4A7A-AB62-BE647B7C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A12FA0C-593A-B450-6C59-6522478E8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1FD56B98-ED97-143A-2F34-4FF9A7B13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CBE2B76F-E3D1-1EC1-E2E3-0A0DFB12D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1049E87-711D-F200-6B0E-3D0C141BF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76B3104-0233-65B6-4E45-FC7FBD7B2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2FB32A7-1E53-0CFD-20C0-FC4A6FF6D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9A16C957-D251-650E-7320-83092929A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3EC127-F866-8F19-13D6-0A05486BE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06E12403-26B8-EFC0-9AE9-091DAD143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9117BFF-41CB-7A36-C632-FFFA476B1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27E0BC54-DAB5-98E1-46CA-366E1B369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9ED8D41C-CED7-BAE3-797B-6985C84D6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8273A736-DFF6-84F9-956C-F1E8E867D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661F4D71-85BB-3B3C-B433-9C66F9F6F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D40B02F2-6528-1115-14A4-2C5AB4244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678CD63E-F631-764A-0792-B67F4005E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EFDCB66-1126-C42F-474B-6ECD30AB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7ECA3FFD-E485-4780-D741-6757CCF03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0902B304-6D4F-142B-E701-C7EE440E7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192000" cy="682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69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112908-6568-EABB-3237-54430BEEA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43E82D-ACAB-26D6-3B70-CA9E2932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82DF52E-B809-7C8D-8AED-8136606DC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6B8CE24-AC1F-6FBA-E70F-A4C2D7655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5349D77F-C54B-A1DE-033E-84C595FE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3AC39F7-9E2C-49D0-473D-E618434E0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B64D570-A618-9EB4-46AE-FDC6FF7DA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9784A42-F93E-DE36-74D2-7214020AF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F4FBE5D-E8A0-CD22-3107-BAA60F3DB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BC63B37-EA21-D17A-D1AF-ED6E4EC96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78A2EBC-8007-9CF7-2AFD-ECDA2FEA1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0C63C8B-F0FC-76B2-E69C-390EEA3F9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CB352063-3397-9508-2601-42EBA3C0D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0078C70C-2C5D-CCCB-75BD-541AA4D6B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4836D93-B49C-D95C-8939-C906B97E1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53866F21-EA30-6F96-49F6-8341C551C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566EB23-B497-075D-7BAC-DCB096B2F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A41F1A5-E438-542C-56A0-2DEAEC227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1FBFFAB-4020-E5E7-D18A-7993EDF1F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3508444-D6D7-808B-C0BD-AD74BF70A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66AED31-5709-E6E4-CDA9-8632317D7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6E8C8-06A2-4567-4652-9D815B9FD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FFDBFBD-82F7-507F-A46E-A9FC0DBB4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CFEC02A-E94E-2F46-ADB9-EB3FF1CE5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27BB655C-12E4-C9D1-AD25-42DB1DFF8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B73C993-3B6C-4C08-2474-E67A2ACE1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079D1F5-714C-1E17-AF83-6B727EC18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D1489528-6889-6D26-F9AD-8D2D48BED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88BC64E4-28F2-9F97-9C2B-961FEDEFD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D85C805-B485-A167-6FA3-2594642C4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C96AC22E-3C1A-0792-4320-37BB5B53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AF51B5-A0B7-D9D3-0FB2-35190443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84EE306-5C66-3A10-9E8E-C4019EEE5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B9F9A48-18D4-2A17-FA02-B6EA7EAF3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5E5BB49D-4C4D-6A3D-3E58-F06F5FE0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75119545-C866-2DD7-029B-E8EE565B2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9DF974BA-6452-322B-4286-BC8432B66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16A6277D-68F4-CAA8-46E6-EDC7C8C30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AA77364D-F673-CFD8-215F-1644CC50F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FA8B5BCA-5556-5971-7F06-B4EA4441A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61D1765-626C-A040-0FD7-86AED8E8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C62B3BB4-9163-1C47-21D1-18891D7DE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517627EC-60F3-FC19-0DFE-3377EEDD0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12192000" cy="683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414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D6916-9A71-B888-70A3-5FAEC14C5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704E92-C11F-C428-293D-F6E874A11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FE20ED0-5553-B4BF-21C9-0C90FAAFB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A9DCB21-2D7A-1D15-75EE-E09EC373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F3280F8D-37B2-9F27-812B-A3D7D6C21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4970525-6A45-9521-4675-F0136D29B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EEF3AE8-2B26-4A49-D160-70590B1CC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977132B-A644-B3F5-92CE-E203177D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C2EBC01-2345-7F0C-CF2A-F3CD64BD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788DFAB-EC3E-179F-CD9A-26539F6B5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8DFFC88D-81FE-BB96-3564-443A1F4C2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ED5A04D7-80F9-763B-4709-5B07DB6D5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5043139-50CD-6310-EC57-59EF79336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406CDF-10DC-ABB7-E4D1-D4755474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C86A7DF-58AC-3FF7-A3A8-DE156166E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BB7EA142-629A-3915-AF99-55A6A1C82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5B4512D-35E1-5D85-B589-274AC25BE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502D7C3-85E3-5469-EDFF-9C7C75615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02EC82C-2442-878C-60F8-8D591E836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CE2B695-C81B-A433-AABE-F0C6EF3B3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DBC58BBF-A792-79FC-A94D-00A2445F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7B4F594-183F-98E9-9FD3-5532CBCAE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22259354-2C7A-E45A-75F2-0DEB300F3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90264D5-01A5-48DA-F3FE-BE3D53965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3CE370E-2F30-AF5B-B38D-B7EE9911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9B96CEB9-942F-6733-B338-9E143BC63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5627F79-5561-D1EC-B410-3587174AA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CF29477-9169-6E62-8325-E2C27D737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18731711-10D3-8BF8-31E7-9A8EE8AE3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9EB52F58-D807-4632-75F9-634CC58C5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C08D4364-69FC-081C-42EE-0B52509C2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338CB3-7D76-D7EF-9A6E-D700D5EC0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165AD2AD-8FD9-6A97-C56B-88D92E0DB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4D08A6F7-2326-AE31-76A6-41E44B10C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32CE810C-F5F0-E746-DE94-1212545F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0540960-23A2-9657-D730-E77A0D917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D0F12C6E-05B5-02B6-856B-D9E2424B1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E7E8F71E-0207-227C-0689-61F8BE496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260E522-08D4-AEA6-44E8-82A5E0CB8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085CBEA5-0024-C601-79DF-4EA475760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FB160214-801F-4825-602C-3627AC42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9B43872F-D7D6-E615-FDB1-79F61C975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18B4AA8-6247-8128-3F9B-8F2C05E1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3"/>
            <a:ext cx="4177941" cy="73045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ED8A28-DE8C-5A34-37C7-8C298B7DEB50}"/>
                  </a:ext>
                </a:extLst>
              </p14:cNvPr>
              <p14:cNvContentPartPr/>
              <p14:nvPr/>
            </p14:nvContentPartPr>
            <p14:xfrm>
              <a:off x="201927" y="1977656"/>
              <a:ext cx="3632400" cy="107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ED8A28-DE8C-5A34-37C7-8C298B7DEB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927" y="1869656"/>
                <a:ext cx="37400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2A4374-0F24-7CFF-3E4F-DB0AF7FB2E8D}"/>
                  </a:ext>
                </a:extLst>
              </p14:cNvPr>
              <p14:cNvContentPartPr/>
              <p14:nvPr/>
            </p14:nvContentPartPr>
            <p14:xfrm>
              <a:off x="180687" y="2275016"/>
              <a:ext cx="3550680" cy="64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2A4374-0F24-7CFF-3E4F-DB0AF7FB2E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687" y="2167376"/>
                <a:ext cx="36583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76913D2-3E95-11C0-F823-FE6FDC8B912B}"/>
                  </a:ext>
                </a:extLst>
              </p14:cNvPr>
              <p14:cNvContentPartPr/>
              <p14:nvPr/>
            </p14:nvContentPartPr>
            <p14:xfrm>
              <a:off x="170247" y="2094656"/>
              <a:ext cx="3747240" cy="75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76913D2-3E95-11C0-F823-FE6FDC8B91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247" y="1987016"/>
                <a:ext cx="38548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3673CF8-8C38-63C0-B7BD-8E8A60FB830F}"/>
                  </a:ext>
                </a:extLst>
              </p14:cNvPr>
              <p14:cNvContentPartPr/>
              <p14:nvPr/>
            </p14:nvContentPartPr>
            <p14:xfrm>
              <a:off x="106167" y="4188776"/>
              <a:ext cx="3809520" cy="76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3673CF8-8C38-63C0-B7BD-8E8A60FB83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527" y="4081136"/>
                <a:ext cx="39171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E0C34F5-C5AF-2E95-7150-C258B5C03D44}"/>
                  </a:ext>
                </a:extLst>
              </p14:cNvPr>
              <p14:cNvContentPartPr/>
              <p14:nvPr/>
            </p14:nvContentPartPr>
            <p14:xfrm>
              <a:off x="180687" y="4466696"/>
              <a:ext cx="3676320" cy="208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E0C34F5-C5AF-2E95-7150-C258B5C03D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687" y="4358696"/>
                <a:ext cx="3783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EDA7A8B-272F-7FA4-18E6-8D2ED669A98C}"/>
                  </a:ext>
                </a:extLst>
              </p14:cNvPr>
              <p14:cNvContentPartPr/>
              <p14:nvPr/>
            </p14:nvContentPartPr>
            <p14:xfrm>
              <a:off x="191127" y="4742096"/>
              <a:ext cx="3607920" cy="97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EDA7A8B-272F-7FA4-18E6-8D2ED669A9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487" y="4634096"/>
                <a:ext cx="37155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4287968-4252-6C92-FD63-2936B7B65D19}"/>
                  </a:ext>
                </a:extLst>
              </p14:cNvPr>
              <p14:cNvContentPartPr/>
              <p14:nvPr/>
            </p14:nvContentPartPr>
            <p14:xfrm>
              <a:off x="127407" y="5007776"/>
              <a:ext cx="3839400" cy="86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4287968-4252-6C92-FD63-2936B7B65D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767" y="4899776"/>
                <a:ext cx="39470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D40AED-EBF7-4778-1DA0-03180A9F6EC3}"/>
                  </a:ext>
                </a:extLst>
              </p14:cNvPr>
              <p14:cNvContentPartPr/>
              <p14:nvPr/>
            </p14:nvContentPartPr>
            <p14:xfrm>
              <a:off x="180687" y="5283896"/>
              <a:ext cx="3706920" cy="42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D40AED-EBF7-4778-1DA0-03180A9F6E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6687" y="5175896"/>
                <a:ext cx="38145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4799931-381D-55F0-EB27-39968222B548}"/>
                  </a:ext>
                </a:extLst>
              </p14:cNvPr>
              <p14:cNvContentPartPr/>
              <p14:nvPr/>
            </p14:nvContentPartPr>
            <p14:xfrm>
              <a:off x="191127" y="5581256"/>
              <a:ext cx="3721320" cy="118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4799931-381D-55F0-EB27-39968222B54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7487" y="5473256"/>
                <a:ext cx="3828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E13A8CE-B355-E475-1ACC-9F4A2506921F}"/>
                  </a:ext>
                </a:extLst>
              </p14:cNvPr>
              <p14:cNvContentPartPr/>
              <p14:nvPr/>
            </p14:nvContentPartPr>
            <p14:xfrm>
              <a:off x="233967" y="5772416"/>
              <a:ext cx="3717360" cy="75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E13A8CE-B355-E475-1ACC-9F4A2506921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967" y="5664416"/>
                <a:ext cx="38250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4562AAD-41F1-3CE8-A6CA-BBBA551EA8FC}"/>
                  </a:ext>
                </a:extLst>
              </p14:cNvPr>
              <p14:cNvContentPartPr/>
              <p14:nvPr/>
            </p14:nvContentPartPr>
            <p14:xfrm>
              <a:off x="84567" y="5569736"/>
              <a:ext cx="3852000" cy="470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4562AAD-41F1-3CE8-A6CA-BBBA551EA8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927" y="5462096"/>
                <a:ext cx="395964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95AF424-ED6B-2199-80A3-11612BA0507A}"/>
                  </a:ext>
                </a:extLst>
              </p14:cNvPr>
              <p14:cNvContentPartPr/>
              <p14:nvPr/>
            </p14:nvContentPartPr>
            <p14:xfrm>
              <a:off x="106167" y="5614016"/>
              <a:ext cx="3234960" cy="98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95AF424-ED6B-2199-80A3-11612BA050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527" y="5506016"/>
                <a:ext cx="33426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D773CBD-F425-90FA-36D0-EBC97FDF301E}"/>
                  </a:ext>
                </a:extLst>
              </p14:cNvPr>
              <p14:cNvContentPartPr/>
              <p14:nvPr/>
            </p14:nvContentPartPr>
            <p14:xfrm>
              <a:off x="147209" y="2516110"/>
              <a:ext cx="3693600" cy="60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D773CBD-F425-90FA-36D0-EBC97FDF30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569" y="2408470"/>
                <a:ext cx="38012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04D48CB-D85F-383A-B9CA-8C8155240160}"/>
                  </a:ext>
                </a:extLst>
              </p14:cNvPr>
              <p14:cNvContentPartPr/>
              <p14:nvPr/>
            </p14:nvContentPartPr>
            <p14:xfrm>
              <a:off x="176729" y="1651390"/>
              <a:ext cx="3663360" cy="40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04D48CB-D85F-383A-B9CA-8C81552401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2729" y="1543750"/>
                <a:ext cx="3771000" cy="2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303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A0C0-3012-4223-7B79-A2EF6852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071E-06C1-6AE7-510D-FBE8D198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62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4F637-72FB-A44F-4576-BAA39DCFB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ADFB55-A090-5B09-0D11-38ADBCAAE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12D7001-0A73-18B9-F20F-07C55D0AC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A2FB02-D527-0949-32F7-C84D83AFE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A5074263-D355-4997-CEAC-7BBE5CB97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D145462-E6E6-5870-0A8A-97DA9AA0B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D3492B-6E7D-B9E5-4EA1-ADB42940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03838EA-7A7C-AB62-2530-D037F257E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BE52C69-A518-13C2-9D4E-D2D076844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642F4D4-F9DA-3A71-4E1C-7CEB2103C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80638F8-964B-7D37-74FA-73C6E1C3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357BD6B-F192-DAC1-B563-905629025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D4BA91D-AF64-1E76-FD27-00A180F46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63667AA-04C0-B9BE-D8A1-E05478906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297CA70-1373-BF43-A131-FE91B06C6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1860DB6-487C-31AF-60BC-491B1EF64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BDD4848C-A5E6-7C0F-A4EE-514FABFEF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16F63A1-6ADA-0EFD-7645-A1821CE75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C55A62B-0ED5-8F1F-4A80-D5764DC0E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082DB23D-5E48-05DB-F1C4-F1EEDA907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5D31F25D-44DD-0FB3-3CA1-1F45C781A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2193BB39-4757-1BD8-417D-94C2FF1F6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F18AD47-A2A2-388C-CCDA-DC20EC9E1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79CF4DAE-9511-04D9-F37D-3C9E878B0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510D6420-A10E-81DE-E137-1B23997F0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1C9CBB9-1FF9-8642-CBD3-61FCFC907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6E7D24C-3927-7EFD-3BD8-148D8924F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6DBDB9E1-2FAB-524B-1E01-424A12B1E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5A503E3-C851-53F4-F697-49224EA0E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0F340FD-0AC9-9567-FC46-062B33FA2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AB2909-CA04-D451-7B0C-23A8A720D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EF1E22-7562-8DE6-5D41-8AC1CD18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dirty="0">
                <a:solidFill>
                  <a:srgbClr val="505050"/>
                </a:solidFill>
                <a:effectLst/>
                <a:latin typeface="Calibri Light" panose="020F0302020204030204" pitchFamily="34" charset="0"/>
              </a:rPr>
              <a:t>Deliverable pipeline</a:t>
            </a:r>
            <a:endParaRPr lang="en-BE" sz="4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18FBEB-18C0-78E5-FDF8-082556444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9665999-2D91-B1E0-F3A2-DB60DC5C9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03C9E994-880B-85F8-5123-CF08D33C5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67DC08C-4173-4B48-DA2F-FDACF08B2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53EF9119-C149-83C7-71FD-307D7F806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61C663D8-456B-C449-5C5B-986258C8F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1876FDA7-FD82-A8AB-13FC-B7A850961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8DCBDD4A-B53D-1149-FC08-AD27C9888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155E9E6C-BB6B-5022-1562-09AA56F1D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9BC22F1-3AFC-4A23-1F87-524280381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7ED7AD2-2FBC-C537-4281-D841AAA35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8DA37B4-A502-45B4-D0FB-418C77D99225}"/>
              </a:ext>
            </a:extLst>
          </p:cNvPr>
          <p:cNvSpPr txBox="1">
            <a:spLocks/>
          </p:cNvSpPr>
          <p:nvPr/>
        </p:nvSpPr>
        <p:spPr>
          <a:xfrm>
            <a:off x="299707" y="73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BE" dirty="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8ACC22-B826-DE16-BD6F-AD5D0A58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47" y="1384672"/>
            <a:ext cx="1226105" cy="998605"/>
          </a:xfrm>
          <a:prstGeom prst="rect">
            <a:avLst/>
          </a:prstGeom>
        </p:spPr>
      </p:pic>
      <p:pic>
        <p:nvPicPr>
          <p:cNvPr id="6" name="Picture 5" descr="A blue and white sign&#10;&#10;Description automatically generated">
            <a:extLst>
              <a:ext uri="{FF2B5EF4-FFF2-40B4-BE49-F238E27FC236}">
                <a16:creationId xmlns:a16="http://schemas.microsoft.com/office/drawing/2014/main" id="{3C46F1B6-3318-B09C-46FB-ACB4D2F72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065" y="1402065"/>
            <a:ext cx="3143689" cy="98121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D2BB9A6-9502-28CD-5B20-3F6A3DA4BC32}"/>
              </a:ext>
            </a:extLst>
          </p:cNvPr>
          <p:cNvSpPr/>
          <p:nvPr/>
        </p:nvSpPr>
        <p:spPr>
          <a:xfrm>
            <a:off x="1546698" y="1789889"/>
            <a:ext cx="671208" cy="359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F6FD96-208C-4536-AD54-D8F4C05886D5}"/>
              </a:ext>
            </a:extLst>
          </p:cNvPr>
          <p:cNvSpPr txBox="1"/>
          <p:nvPr/>
        </p:nvSpPr>
        <p:spPr>
          <a:xfrm>
            <a:off x="2353117" y="2393795"/>
            <a:ext cx="3006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Bounding box: </a:t>
            </a:r>
          </a:p>
          <a:p>
            <a:r>
              <a:rPr lang="en-US" dirty="0"/>
              <a:t>	x1,y1</a:t>
            </a:r>
          </a:p>
          <a:p>
            <a:r>
              <a:rPr lang="en-US" dirty="0"/>
              <a:t>	x2,y2</a:t>
            </a:r>
            <a:endParaRPr lang="nl-BE" dirty="0"/>
          </a:p>
        </p:txBody>
      </p:sp>
      <p:sp>
        <p:nvSpPr>
          <p:cNvPr id="11" name="AutoShape 8" descr="Diagram of a neural network with input and output layers.">
            <a:extLst>
              <a:ext uri="{FF2B5EF4-FFF2-40B4-BE49-F238E27FC236}">
                <a16:creationId xmlns:a16="http://schemas.microsoft.com/office/drawing/2014/main" id="{94B9E893-DE4E-ED47-6785-926486E51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313" y="1285875"/>
            <a:ext cx="64293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0" name="AutoShape 14">
            <a:extLst>
              <a:ext uri="{FF2B5EF4-FFF2-40B4-BE49-F238E27FC236}">
                <a16:creationId xmlns:a16="http://schemas.microsoft.com/office/drawing/2014/main" id="{8E65EB1C-1174-3A44-F8BB-841C80D193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5375" y="1995488"/>
            <a:ext cx="23812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52" name="Picture 51" descr="A diagram of a network&#10;&#10;Description automatically generated">
            <a:extLst>
              <a:ext uri="{FF2B5EF4-FFF2-40B4-BE49-F238E27FC236}">
                <a16:creationId xmlns:a16="http://schemas.microsoft.com/office/drawing/2014/main" id="{ED42AC5F-E3D4-4473-11C6-CA047495D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82" y="944976"/>
            <a:ext cx="1800743" cy="2049749"/>
          </a:xfrm>
          <a:prstGeom prst="rect">
            <a:avLst/>
          </a:prstGeom>
        </p:spPr>
      </p:pic>
      <p:sp>
        <p:nvSpPr>
          <p:cNvPr id="53" name="Arrow: Right 52">
            <a:extLst>
              <a:ext uri="{FF2B5EF4-FFF2-40B4-BE49-F238E27FC236}">
                <a16:creationId xmlns:a16="http://schemas.microsoft.com/office/drawing/2014/main" id="{415B8E6A-2E8D-D5DA-850C-513136E1AB87}"/>
              </a:ext>
            </a:extLst>
          </p:cNvPr>
          <p:cNvSpPr/>
          <p:nvPr/>
        </p:nvSpPr>
        <p:spPr>
          <a:xfrm>
            <a:off x="5483414" y="1712709"/>
            <a:ext cx="671208" cy="359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199F42-54C2-E640-C894-5A7F5E687024}"/>
              </a:ext>
            </a:extLst>
          </p:cNvPr>
          <p:cNvSpPr txBox="1"/>
          <p:nvPr/>
        </p:nvSpPr>
        <p:spPr>
          <a:xfrm>
            <a:off x="6088554" y="71340"/>
            <a:ext cx="1873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CNN1:</a:t>
            </a:r>
          </a:p>
          <a:p>
            <a:pPr algn="ctr"/>
            <a:r>
              <a:rPr lang="en-US" dirty="0"/>
              <a:t>Bin tag </a:t>
            </a:r>
          </a:p>
          <a:p>
            <a:pPr algn="ctr"/>
            <a:r>
              <a:rPr lang="en-US" dirty="0"/>
              <a:t>angle tag</a:t>
            </a:r>
            <a:endParaRPr lang="nl-BE" dirty="0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F3559FF-A9F6-289B-6562-4B858557FBE0}"/>
              </a:ext>
            </a:extLst>
          </p:cNvPr>
          <p:cNvSpPr/>
          <p:nvPr/>
        </p:nvSpPr>
        <p:spPr>
          <a:xfrm>
            <a:off x="8007987" y="1716170"/>
            <a:ext cx="671208" cy="359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6" name="Picture 55" descr="A diagram of a network&#10;&#10;Description automatically generated">
            <a:extLst>
              <a:ext uri="{FF2B5EF4-FFF2-40B4-BE49-F238E27FC236}">
                <a16:creationId xmlns:a16="http://schemas.microsoft.com/office/drawing/2014/main" id="{4F3FF20A-A6DC-4087-743A-05E4CB6555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756" y="941522"/>
            <a:ext cx="1800743" cy="204974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F4DD3FB-E332-B61E-C2EC-EC210583E6EB}"/>
              </a:ext>
            </a:extLst>
          </p:cNvPr>
          <p:cNvSpPr txBox="1"/>
          <p:nvPr/>
        </p:nvSpPr>
        <p:spPr>
          <a:xfrm>
            <a:off x="8343591" y="351345"/>
            <a:ext cx="291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CNN2: </a:t>
            </a:r>
          </a:p>
          <a:p>
            <a:pPr algn="ctr"/>
            <a:r>
              <a:rPr lang="en-US" dirty="0"/>
              <a:t>brand classification</a:t>
            </a:r>
            <a:endParaRPr lang="nl-B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19875-08B8-004B-47F2-2A6BD1607CEC}"/>
              </a:ext>
            </a:extLst>
          </p:cNvPr>
          <p:cNvSpPr txBox="1"/>
          <p:nvPr/>
        </p:nvSpPr>
        <p:spPr>
          <a:xfrm>
            <a:off x="6390912" y="3500944"/>
            <a:ext cx="291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CNN3a: </a:t>
            </a:r>
          </a:p>
          <a:p>
            <a:pPr algn="ctr"/>
            <a:r>
              <a:rPr lang="en-US" dirty="0"/>
              <a:t>Model classification (</a:t>
            </a:r>
            <a:r>
              <a:rPr lang="en-US" dirty="0" err="1"/>
              <a:t>audi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400D4-4E5D-76BE-831C-4E2850C4E980}"/>
              </a:ext>
            </a:extLst>
          </p:cNvPr>
          <p:cNvSpPr txBox="1"/>
          <p:nvPr/>
        </p:nvSpPr>
        <p:spPr>
          <a:xfrm>
            <a:off x="9261864" y="3512067"/>
            <a:ext cx="2919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CNN3b: </a:t>
            </a:r>
          </a:p>
          <a:p>
            <a:pPr algn="ctr"/>
            <a:r>
              <a:rPr lang="en-US" dirty="0"/>
              <a:t>Model classification (fiat)</a:t>
            </a:r>
            <a:endParaRPr lang="nl-BE" dirty="0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6460220D-2AEF-4D10-9FC0-1FE3B5B32A84}"/>
              </a:ext>
            </a:extLst>
          </p:cNvPr>
          <p:cNvSpPr/>
          <p:nvPr/>
        </p:nvSpPr>
        <p:spPr>
          <a:xfrm rot="7964737">
            <a:off x="8986100" y="3085727"/>
            <a:ext cx="671208" cy="359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10D3E939-73AC-A714-B3E2-5EBF8B4EE0B4}"/>
              </a:ext>
            </a:extLst>
          </p:cNvPr>
          <p:cNvSpPr/>
          <p:nvPr/>
        </p:nvSpPr>
        <p:spPr>
          <a:xfrm rot="2662066">
            <a:off x="9932621" y="3051230"/>
            <a:ext cx="671208" cy="359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2" name="Picture 61" descr="A diagram of a network&#10;&#10;Description automatically generated">
            <a:extLst>
              <a:ext uri="{FF2B5EF4-FFF2-40B4-BE49-F238E27FC236}">
                <a16:creationId xmlns:a16="http://schemas.microsoft.com/office/drawing/2014/main" id="{B887126F-730C-A219-BDDE-42E67BF907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145" y="4192445"/>
            <a:ext cx="1800743" cy="2049749"/>
          </a:xfrm>
          <a:prstGeom prst="rect">
            <a:avLst/>
          </a:prstGeom>
        </p:spPr>
      </p:pic>
      <p:pic>
        <p:nvPicPr>
          <p:cNvPr id="63" name="Picture 62" descr="A diagram of a network&#10;&#10;Description automatically generated">
            <a:extLst>
              <a:ext uri="{FF2B5EF4-FFF2-40B4-BE49-F238E27FC236}">
                <a16:creationId xmlns:a16="http://schemas.microsoft.com/office/drawing/2014/main" id="{B32D9AEC-C653-BC4F-8FFD-37DF5E27C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936" y="4193243"/>
            <a:ext cx="1800743" cy="2049749"/>
          </a:xfrm>
          <a:prstGeom prst="rect">
            <a:avLst/>
          </a:prstGeom>
        </p:spPr>
      </p:pic>
      <p:sp>
        <p:nvSpPr>
          <p:cNvPr id="64" name="Arrow: Right 63">
            <a:extLst>
              <a:ext uri="{FF2B5EF4-FFF2-40B4-BE49-F238E27FC236}">
                <a16:creationId xmlns:a16="http://schemas.microsoft.com/office/drawing/2014/main" id="{4B682CC9-C2E9-CB9E-1DB3-E8D0ACA522FC}"/>
              </a:ext>
            </a:extLst>
          </p:cNvPr>
          <p:cNvSpPr/>
          <p:nvPr/>
        </p:nvSpPr>
        <p:spPr>
          <a:xfrm>
            <a:off x="5531283" y="2847077"/>
            <a:ext cx="3147911" cy="359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6415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-0.22109 0.5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5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" grpId="0"/>
      <p:bldP spid="7" grpId="0" animBg="1"/>
      <p:bldP spid="9" grpId="0"/>
      <p:bldP spid="11" grpId="0"/>
      <p:bldP spid="40" grpId="0"/>
      <p:bldP spid="53" grpId="0" animBg="1"/>
      <p:bldP spid="54" grpId="0"/>
      <p:bldP spid="55" grpId="0" animBg="1"/>
      <p:bldP spid="57" grpId="0"/>
      <p:bldP spid="58" grpId="0"/>
      <p:bldP spid="59" grpId="0"/>
      <p:bldP spid="60" grpId="0" animBg="1"/>
      <p:bldP spid="61" grpId="0" animBg="1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C23B-D064-D121-B568-FE09DF47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be dragons</a:t>
            </a:r>
            <a:endParaRPr lang="en-BE" dirty="0"/>
          </a:p>
        </p:txBody>
      </p:sp>
      <p:pic>
        <p:nvPicPr>
          <p:cNvPr id="9218" name="Picture 2" descr="Data Science Is Not Taught At Universities - And Here Is Why">
            <a:extLst>
              <a:ext uri="{FF2B5EF4-FFF2-40B4-BE49-F238E27FC236}">
                <a16:creationId xmlns:a16="http://schemas.microsoft.com/office/drawing/2014/main" id="{1560CF65-E26B-6C50-00DC-B73F0D0B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725" y="2217850"/>
            <a:ext cx="7598550" cy="448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44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678122-7EC6-E0A3-AEE3-960270E5D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C2DF93-1A07-A6DA-CFCD-C13C9DB5E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6CE7FCF-7AB3-8D71-5A67-4602BDF6C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2B6E747-9997-047E-98F3-82460D6B8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144D4A4E-2AF9-24DD-4086-575798F5A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08E7534-06C2-4812-1F21-284A9816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BCA1F9D-E9E6-564E-D5ED-594FBE94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2C65BCB9-7A2C-F127-8252-61E7CAFD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B2E67446-EEBC-4DF7-E73A-9188FFBE1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0A6CF744-53B4-6E21-C07A-F6D83B189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36742854-8BC7-D850-A609-D3C3E227D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289FDB3-9EA7-DB5B-A9A2-B2B43CC75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4F3C727-563D-8AB2-1A63-1D3775233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22DE800-A86E-F9B7-4F3D-CCFA5C8E4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9751D00-C1C5-9335-F476-7C1FCF153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DB9A3919-DFAA-EDD4-321D-5D0A4A2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2691534D-6843-BBE6-E1BD-EC227D6C2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91FFA55-5105-0F1A-8F46-7A27F91A3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CF0BC04-7CF6-3D1C-E943-91C6C3D23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5ED292A-D880-81D2-EC76-AA8B293D5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63F1A9BD-124D-4903-31F1-9F0E4831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A468D2F-2F2B-8086-1584-E0593B676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FD84BF6-22A3-5D4A-F2C2-D548F932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C6CF461-0515-DC99-AF00-E177AA35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0C5B31A5-49F4-D090-D0C7-9062303D4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5E407687-AE38-30B3-75F5-DE62B5066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1175050D-1C9B-0782-BC34-26C5EAAC0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B2DB66A-0985-79A4-31E1-81C25A907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22B11B2-C750-B27B-27C0-679BA6C0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25EEE558-21FA-9AF5-3F1D-ADE725C6B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3BF6FC35-F577-712F-7A88-DC031C32A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E7D131-49DC-C86B-9DC3-96DEFEA3C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D634F44C-4D11-9A9F-25DF-47381D4C5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BE0B7EE0-D313-7064-C7EE-EDF6DE2D0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DDE064-6B8A-0D6D-2282-CD13A97FE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E15E493-9CE8-AE7A-73D3-2B09700B3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DA3F907C-5DAD-5DD6-47CF-26EF424A4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27ED3BEB-AC38-5C21-A2A1-B66658BE7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9984CD9-7D28-1767-DAD8-D98669DBB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E1F2B43-D1FD-E0CF-391B-EDF97F877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4718522-D6EA-92A7-469A-93B42966E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F55AD656-69BC-16BD-D80A-C64C43D61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2F7035E-58EA-2066-A1F0-B6B90006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3"/>
            <a:ext cx="4177941" cy="73045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3754EA-0FAD-DF81-A37E-BE8561C9C219}"/>
                  </a:ext>
                </a:extLst>
              </p14:cNvPr>
              <p14:cNvContentPartPr/>
              <p14:nvPr/>
            </p14:nvContentPartPr>
            <p14:xfrm>
              <a:off x="137489" y="1975390"/>
              <a:ext cx="3668760" cy="6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3754EA-0FAD-DF81-A37E-BE8561C9C2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49" y="1867390"/>
                <a:ext cx="3776400" cy="2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738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E05572-81A2-D192-9A68-1FF641B7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cap="none" dirty="0" err="1">
                <a:solidFill>
                  <a:srgbClr val="505050"/>
                </a:solidFill>
                <a:effectLst/>
                <a:latin typeface="Calibri Light" panose="020F0302020204030204" pitchFamily="34" charset="0"/>
              </a:rPr>
              <a:t>CARMAgeDDoN</a:t>
            </a:r>
            <a:endParaRPr lang="en-B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8E04-5C57-75E5-C81C-FD1750BC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85000" lnSpcReduction="20000"/>
          </a:bodyPr>
          <a:lstStyle/>
          <a:p>
            <a:pPr algn="l" rtl="0"/>
            <a:r>
              <a:rPr lang="en-US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ar </a:t>
            </a:r>
          </a:p>
          <a:p>
            <a:pPr algn="l" rtl="0"/>
            <a:r>
              <a:rPr lang="en-US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nalysis and</a:t>
            </a:r>
          </a:p>
          <a:p>
            <a:pPr algn="l" rtl="0"/>
            <a:r>
              <a:rPr lang="en-US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R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ecognition via </a:t>
            </a:r>
          </a:p>
          <a:p>
            <a:pPr algn="l" rtl="0"/>
            <a:r>
              <a:rPr lang="en-US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M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achine-learning for </a:t>
            </a:r>
          </a:p>
          <a:p>
            <a:pPr algn="l" rtl="0"/>
            <a:r>
              <a:rPr lang="en-US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utomotive </a:t>
            </a:r>
          </a:p>
          <a:p>
            <a:pPr algn="l" rtl="0"/>
            <a:r>
              <a:rPr lang="en-US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isambiguation with </a:t>
            </a:r>
          </a:p>
          <a:p>
            <a:pPr algn="l" rtl="0"/>
            <a:r>
              <a:rPr lang="en-US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eep Learning </a:t>
            </a:r>
          </a:p>
          <a:p>
            <a:pPr algn="l" rtl="0"/>
            <a:r>
              <a:rPr lang="en-US" b="1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etworks</a:t>
            </a:r>
          </a:p>
          <a:p>
            <a:endParaRPr lang="en-BE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53308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C376D-175D-F90C-1DAF-558F5D96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F84A40-278B-65D0-7A20-45148BE28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F16F8AB-3F37-7F66-2948-60FD81484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A4D3567-E5E7-BBDF-8A23-3B858D802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5E4907A-79BC-CF99-3664-40AEB4396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521CF13-2BDE-9E48-74A6-B88146526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432D8A7-80FE-2E6A-B8F6-10FCF5EEF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CD880544-CB41-7086-BE4B-2A7684529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B0D2272-F163-C69C-FB76-D3DA28FF1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5FC6CBC-1B9F-D0B7-DC47-810F7753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10A11B1-0A7F-73EA-1E32-8273AFD7A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A52F3FD-0814-AC05-99B4-D5C8AAD40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081AC5F-DCDA-0277-F0C7-989FA814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1193D15-B392-9120-DB2C-01FBCB1C6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F28BA90C-B502-815C-18A6-24C199F2D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B36FB96C-6E55-E1E4-3361-33169D99F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AFD8E5A-0539-AAB0-D947-224008296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BBEA61C-640E-4F31-BC13-8525200E1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A5044F84-C1BC-6E6F-B72A-8D296A34F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9210E6DD-718A-E48A-D5BB-7992633C9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AE49EF0-2302-E15A-E23A-F944DBA77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CADE0B8-581A-610D-7DEE-7A7AEFC6F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B600325-44EF-D6E4-DD98-D4A46B05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8FB69530-1A55-519C-758B-63860B21E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66CA636B-BA7E-52B0-D655-6ECCA9C9A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B1989466-3E83-8B4D-968B-9E2462BE3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F9F06706-5BD7-973E-70BB-DE0930172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18D563A1-DA28-9E74-9765-8BC0B40AD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3EC8DDFD-7749-CF04-3B9A-21572DFDA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1FE275C-4E13-D302-7F05-2D23B20B9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DE77B211-E5E3-8517-8688-13DF84A7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7CB47D-0093-44E1-3588-6152248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dirty="0">
                <a:solidFill>
                  <a:srgbClr val="505050"/>
                </a:solidFill>
                <a:effectLst/>
                <a:latin typeface="Calibri Light" panose="020F0302020204030204" pitchFamily="34" charset="0"/>
              </a:rPr>
              <a:t>Project goals</a:t>
            </a:r>
            <a:endParaRPr lang="en-B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6C19-48A0-F761-8D60-9BC1F6D0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Brand identification of car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Model identification of car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Ideally: Chassis-code identification (variants)</a:t>
            </a:r>
          </a:p>
          <a:p>
            <a:r>
              <a:rPr lang="en-US" dirty="0"/>
              <a:t>Support goals: </a:t>
            </a:r>
          </a:p>
          <a:p>
            <a:pPr lvl="1"/>
            <a:r>
              <a:rPr lang="en-US" dirty="0"/>
              <a:t>Usability of image (scoring)</a:t>
            </a:r>
          </a:p>
          <a:p>
            <a:pPr lvl="1"/>
            <a:r>
              <a:rPr lang="en-US" dirty="0"/>
              <a:t>Angle of image (scoring)</a:t>
            </a:r>
            <a:endParaRPr lang="en-BE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65CFED7-E7D8-DB26-206A-54EB7CE06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01E299DA-E139-5BD4-A6AB-456E5CA90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4398563-10A2-FE6D-2E99-88A28B56B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ABF271D8-8964-6D9A-7099-CFC7B736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69B97A19-5C9C-C52C-4580-9B88BC3A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EAE76B4-25D9-3927-FBFA-C84E795A0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C10D9926-0EBD-F094-F9CB-F60D273FD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28510821-88DC-3CB1-5EF3-B7AA03601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CDA83DF-848F-E538-63F5-4E28A2D08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1D7E8449-AD60-3B44-85ED-6599CAA2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1281A8C3-40E7-1689-F13B-9B08D99AD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226577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5C2048-2F7F-F91E-5315-7DD1C37A9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0945F9-AF5C-79D2-8503-C8414F23D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34DC833-FA6D-EEBE-E84F-C3A252102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462339-CAC8-403F-9179-DD8CC7ECD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5562400A-783C-7FD7-3279-996F48CB2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2C984D25-9377-412A-A8D2-C5E5712C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977FBB8-BD2C-1BA7-4322-1706DC3BC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43A9DA5-105B-89A6-68FA-D55674967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7190E3B-185F-BC8C-2555-EF3C06D51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B72E463-B907-23E2-62A5-BD4C841E8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65CCA449-B8BC-FC32-165D-EC7B2B28A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888A177-131E-21B5-51BD-F5C62AC22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B44F139-31B0-BB33-160C-445FA3F9B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82F65EAB-A2FA-A729-B25A-D03E1A989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4A4A978-DBB4-212B-08BE-E07CCB573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54F4D4AC-ABC3-D5C5-685A-63364847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6D99655-91BE-C0A4-BAE8-D0C5B87D5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00E40B37-8508-1DFC-3E1F-7AFD81E4D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9F50853D-39DB-EA7B-0B5E-B207EE3AB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AFB1FB6-1732-A1E6-9E34-C6FDDBA4B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DC4BB1C5-A67A-E629-3776-403379B8C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B457D78-CAEF-1155-3EB9-6CFA41DB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1B220FAA-8E88-D430-F17A-C3DD3887F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485EBDA4-B7A9-727E-1473-901644702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38F9FC4-4719-6684-876F-B3AC1DD90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29856349-6F8B-98DF-BFC7-2CAD7DD25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DB3DBBDC-ABD7-8854-3E34-CE7295224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71921D3-F396-08EA-0530-31BAC8F6B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09FAD7BC-7909-B4F0-76B1-FE26F0162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4485B3D-910E-3F09-F015-70348192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D6955CF-50BF-0D6C-9FA2-05FBC2FDA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E5DC71-6A51-0F95-E1E7-4C1CE701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dirty="0">
                <a:solidFill>
                  <a:srgbClr val="505050"/>
                </a:solidFill>
                <a:effectLst/>
                <a:latin typeface="Calibri Light" panose="020F0302020204030204" pitchFamily="34" charset="0"/>
              </a:rPr>
              <a:t>Impact</a:t>
            </a:r>
            <a:endParaRPr lang="en-B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2440-BB32-995D-855B-387C03018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License plate </a:t>
            </a:r>
            <a:r>
              <a:rPr lang="en-US" dirty="0" err="1"/>
              <a:t>fraude</a:t>
            </a:r>
            <a:endParaRPr lang="en-BE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9A944F-6B40-5968-C411-45DB730AA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3B4318F-45CE-9AC6-12A6-0930817ED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C252B073-A79E-E893-A8C7-8E9239AD2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57CD7E98-03FA-04C4-6FA7-9BE221C57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12BE289-CB69-953B-314A-6A9082B58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7F7F67B8-8B8D-EAD6-1604-D1E5E4E0C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3B7A85E-0D11-AE59-6DC5-B20E767E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A6FBDE8B-C864-5D1D-E638-7B6C425CE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EC88F746-EBEA-76F0-2E0A-9AE62A5EE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4694E855-7BA1-96E1-C6EC-B9538DE36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9F65A6B5-6B45-9806-D79C-842F132E6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2253D14-582C-4EA9-D4C7-ACE1D0445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87" y="1681360"/>
            <a:ext cx="8345065" cy="4944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B3EE6-A7FE-BFF1-99C9-ABCA5BBD1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703" y="1635125"/>
            <a:ext cx="10734800" cy="2652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D11CCD-7F5A-3323-A8CD-176BCAF8A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062" y="4070837"/>
            <a:ext cx="10734800" cy="265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8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7839B-CC08-4D6C-61E8-CE439CD86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0D472B-6329-98F9-3D7D-835390F4C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EF5DABA-6E9A-2FCF-6532-43F43B8C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58C1619-F36E-F5A1-51A9-6004C3ACE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505C18FE-B6A6-6AB9-DD55-36FC8DD2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6866482-A647-745C-D006-DE03CECB4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ACD28A0-384D-42BF-53A4-92FF61DDFC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724634F9-3B72-0962-86A5-BE87D4E56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4F7D300-E10F-C152-9BB5-D5852D5EC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8948ADC-F25A-5EED-E56A-F8C5FF444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ECDCE29-B6E3-A395-C0DD-1B7C9C342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B4EBBD75-77B5-A453-0059-A5B2CCD1F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8CBEB9E-C659-18F6-9105-1D66F76F1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01EB6DCD-95A0-F2A8-AAF1-ECCC7E20E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EF8CE10-0454-0B5D-C650-CD3EB636A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7CD14BC-39A4-415B-25AD-7BC345E0D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A0A61B6-69A3-65CE-D32A-7105894F8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9A5C3C-59FA-8DD4-2E4B-9958B7098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C6BCB06-E466-FA11-CEA9-26EFD1ADC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3CB1290F-5227-26A1-8136-185756F0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1227E3D-E330-0D1B-FBA0-2688A210B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DB18D1D8-38E3-55D5-A716-AD6ADBAF3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7A683982-1E3A-5AD3-7A40-5D58E08C2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5947A17-B314-06C3-1001-51D59A4E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CB0DA2B-F338-CEA5-CACE-BC5BFC015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225827C2-8585-5C2E-E187-75117F573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32E69687-CD5B-C04C-D321-40D079810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DCD5C2F9-CDF5-01D3-8775-B6945F556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78619A-976C-8718-CA40-5F43742B1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8C2F30E-64FF-32D4-9CAA-6097163AC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99E7D6F8-01D9-E9EB-3A95-A0B27493A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478C4E-3950-AF6B-036A-19527544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dirty="0">
                <a:solidFill>
                  <a:srgbClr val="505050"/>
                </a:solidFill>
                <a:effectLst/>
                <a:latin typeface="Calibri Light" panose="020F0302020204030204" pitchFamily="34" charset="0"/>
              </a:rPr>
              <a:t>Impact</a:t>
            </a:r>
            <a:endParaRPr lang="en-B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3ACA-96C8-A7C9-9AD5-9B57CB32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License plate </a:t>
            </a:r>
            <a:r>
              <a:rPr lang="en-US" dirty="0" err="1"/>
              <a:t>fraude</a:t>
            </a:r>
            <a:endParaRPr lang="en-US" dirty="0"/>
          </a:p>
          <a:p>
            <a:pPr lvl="1"/>
            <a:r>
              <a:rPr lang="en-US" dirty="0"/>
              <a:t>LEZ</a:t>
            </a:r>
          </a:p>
          <a:p>
            <a:pPr lvl="1"/>
            <a:r>
              <a:rPr lang="en-US" dirty="0"/>
              <a:t>MOT-stations</a:t>
            </a:r>
          </a:p>
          <a:p>
            <a:pPr lvl="1"/>
            <a:r>
              <a:rPr lang="en-US" dirty="0"/>
              <a:t>ANPR-</a:t>
            </a:r>
            <a:r>
              <a:rPr lang="en-US" dirty="0" err="1"/>
              <a:t>verrification</a:t>
            </a:r>
            <a:endParaRPr lang="en-US" dirty="0"/>
          </a:p>
          <a:p>
            <a:r>
              <a:rPr lang="en-US" dirty="0"/>
              <a:t>App (</a:t>
            </a:r>
            <a:r>
              <a:rPr lang="en-US" dirty="0" err="1"/>
              <a:t>ObsIdentify</a:t>
            </a:r>
            <a:r>
              <a:rPr lang="en-US" dirty="0"/>
              <a:t> for cars)</a:t>
            </a:r>
          </a:p>
          <a:p>
            <a:r>
              <a:rPr lang="en-US" dirty="0"/>
              <a:t>…</a:t>
            </a:r>
          </a:p>
          <a:p>
            <a:pPr lvl="1"/>
            <a:endParaRPr lang="en-BE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6205D1C-FA33-1CFD-5F1C-F97036878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CB5BFE5A-88F2-8651-37BD-747B36DE7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A2C1CB9-BAD6-573F-0FF3-B22BC912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0BC8B70C-E780-DC91-D88E-2ECBEEBC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5ACC7CEB-56D0-B547-784A-B9347B30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6B96F472-1D02-AB19-2CD6-71F347146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15130E52-610E-2611-2DA2-7E9FAEA35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EE516460-914F-65FB-E5F8-23AE6A22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B3C946E-6259-19EE-C948-93100633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5BF22E3-F992-AF3C-DB44-650C44E68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0D297A-C1F5-0C11-B0B8-B0BE10930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1892758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0F35B-D316-00E5-F7B2-C4CDC788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59C0FC-85BE-BCD8-1516-7D17AC4E6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EABD4ED-0B98-32EE-D71D-68AC80433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0727DEC-B146-B0B6-F01E-857252992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88EACF5-E387-FEBF-D039-E0CA9FBFF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DF79C63-9C43-B29E-F5FA-3B7392C85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9838122-1C84-5811-9569-CAD25EAA7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66B5939-A739-B091-B226-C28FE9EA1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92AA84E-9981-7E3C-AC42-018F47CD5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7629DF-4802-BFDA-0888-3FE1B63E6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98266C6-C86F-DD91-651B-7F593D9D9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D0C6DC45-B447-057F-8B40-CA4A560D7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514C6B66-B22C-61D4-A89F-9E881CF18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CA5959DC-6C0B-FD03-8583-355D970E5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32C78511-2A1F-AA73-0533-846BC138E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85737500-46D1-C0BC-3B93-89E841CD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1A843C7-8611-2F1E-46CE-0D09B5B3B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63BA874F-FCE7-1AF7-433B-E6B32F569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07DD55-EEDB-1957-578D-B3E93C45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AD9800B8-E9C2-3725-B4D2-2F0E81D8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76101495-A903-BC14-C5A0-9FF3DC8D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3542753-C3B3-C127-5DE5-C40BA7998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E60B883D-F0C4-3FBD-095C-A24136E14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53513393-F615-BD49-6D6C-F01D8C972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A4337FE-8325-21B8-DE19-5E395B913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3FC3DDA-DFC7-70C6-59D4-3238406E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1B0F8C14-4AD7-6283-0BFE-8EECBC4AA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8F8F15C-4A46-0D3B-0A89-7B7FF7C21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3AFA191E-895B-1983-B7E4-F95D48C0D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C54D438-5ACF-2B39-3023-CACC1A247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94B6DAC-9862-5927-AEBE-2C6E87DF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EC70FA-4EBA-421F-B640-C10825A3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800" b="0" i="0" u="none" strike="noStrike" dirty="0">
                <a:solidFill>
                  <a:srgbClr val="505050"/>
                </a:solidFill>
                <a:effectLst/>
                <a:latin typeface="Calibri Light" panose="020F0302020204030204" pitchFamily="34" charset="0"/>
              </a:rPr>
              <a:t>DATA (sourcing)</a:t>
            </a:r>
            <a:endParaRPr lang="en-B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AF1B1-5CA0-B86C-55DE-41BADCB9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849438"/>
            <a:ext cx="9840911" cy="4905323"/>
          </a:xfrm>
        </p:spPr>
        <p:txBody>
          <a:bodyPr anchor="t">
            <a:normAutofit fontScale="92500" lnSpcReduction="1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Downsized proposal from larger idea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6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Autoscout</a:t>
            </a:r>
            <a:endParaRPr lang="en-US" sz="26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Listings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1143000" lvl="2" indent="-228600" algn="l" rtl="0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Images</a:t>
            </a:r>
          </a:p>
          <a:p>
            <a:pPr marL="1143000" lvl="2" indent="-228600" algn="l" rtl="0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Brand</a:t>
            </a:r>
          </a:p>
          <a:p>
            <a:pPr marL="1143000" lvl="2" indent="-228600" algn="l" rtl="0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Model / model ID</a:t>
            </a:r>
          </a:p>
          <a:p>
            <a:pPr marL="1143000" lvl="2" indent="-228600" algn="l" rtl="0">
              <a:buFont typeface="Arial" panose="020B0604020202020204" pitchFamily="34" charset="0"/>
              <a:buChar char="•"/>
            </a:pPr>
            <a:r>
              <a:rPr lang="en-US" sz="19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Support features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600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Autodoc</a:t>
            </a:r>
            <a:endParaRPr lang="en-US" sz="2600" b="0" i="0" u="none" strike="noStrike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/>
            <a:r>
              <a:rPr lang="en-US" sz="2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Chassis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codes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6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There be dragons:</a:t>
            </a:r>
          </a:p>
          <a:p>
            <a:pPr lvl="1"/>
            <a:r>
              <a:rPr lang="en-US" sz="2200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Data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linking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D92E74-8BB7-34FA-1510-4F3D02F7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B200F72C-1C0E-AFDC-4F95-0DB470AC9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F4DB2B58-2288-73A4-67AE-00AD768A4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27B61EEB-01A6-38C8-C065-FB64F3000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518DA38B-5126-B729-66EF-B19336A9C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B87743CF-F1DF-BCB0-04DC-FD1610266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87B10F14-252F-3F9B-9E07-FDEC9351D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18156A8D-3DD2-E86D-776A-8ACC57AAC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13E3B60E-AB85-3053-0005-C89B9BAFA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658682D-816D-C327-A394-A24B53BE6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BD6D887F-ED7D-B349-7B80-CC20C38F1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68290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66D8-8218-830A-2B34-83F82486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description &amp; EDA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2392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7C3648-A16B-62B8-8649-79C9E115A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9B456C-2A83-D359-A539-44153C38A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FC2B884-C2C6-F467-DA6D-6DBE0812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F4F0E19-2371-BD94-3B0E-C54648CF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21F4BB7-EF79-D62E-5EA8-2894CDF82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A099B76-BF28-C05E-756F-F7E620143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7981F13-2BBB-DFE1-1CC0-34CCDD5EE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4828741-2F2E-FA61-5775-E0E7E1EB6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FD6266B-7752-FAAD-E72A-7990AAC46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CB5A06D-3876-C3DC-46B8-5D7692FC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D983710-86AB-1E94-705E-DF601B8D2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804FF9F-9AAB-78AD-F1BA-921FB7FC6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A8C604C-6A3B-F632-9B85-D19806AAE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3094556-4C56-2DCC-F9E4-142816365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FD4E6D0-CF9D-23AB-01DA-F73B3129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C88F8D47-F3FE-A324-906C-43061B952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54C917F7-FE53-5DD8-58C2-FA91835EF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D1CAABD6-A348-616A-89A7-B0A7A97FE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2A1F991-3875-5A3E-165A-82B826189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5F0AC82-CB7D-A1F6-F537-2F09A107B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928B2EC-0320-0975-566E-9E287FE0B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CAA4E016-D9A7-ED8E-4F00-64220CF2F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A356B02-ACE3-2F43-0932-70F992B6D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3F83E4B6-83D7-6238-5FD2-5160BD714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4869774-EF9B-3D2C-C8AC-43E5C976C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713F03C-1D0A-4033-1493-298451A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6B586244-71CF-81B8-80EF-2AF16556D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D98C7719-10CD-0902-2658-EA028B2B8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A1D5700E-5373-BAB9-87F5-B9F5FD85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CC7B476F-D935-DE26-03F5-3F442465F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2C623F6-3D14-844B-AE29-729DCAFCC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BB8D9B8-2899-D1AD-0769-C37FF7FF2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36E6B9CA-127D-F48F-8C0E-84A13FB9F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23F934AF-35B5-0F99-7176-C6FF4F472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2D33A163-B866-3E4A-9443-6D721A2C3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4CB4A6D5-6FFB-E48E-73EC-3D5D0EAF3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FAF602C-FCD8-8722-A14A-85E07C2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EC87AA5B-F755-E0C0-D016-6AB654ADE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404CC16-FB13-4429-00A9-024F95EA2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B51AE929-7BA6-9B78-51D7-42E7918E7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FC9CBD3-E0C5-6D9E-77AF-E3C08DE52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165AC6B3-1B1C-681C-4BF0-924E602F8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E450FE3-C4C2-BFC4-EEA5-805CC38C1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1619471"/>
            <a:ext cx="3271357" cy="2970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7B500-D235-2F1A-CE83-44A2A2538ED5}"/>
              </a:ext>
            </a:extLst>
          </p:cNvPr>
          <p:cNvSpPr txBox="1"/>
          <p:nvPr/>
        </p:nvSpPr>
        <p:spPr>
          <a:xfrm>
            <a:off x="4261846" y="1770489"/>
            <a:ext cx="6762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15,6 million images (839GB)</a:t>
            </a:r>
          </a:p>
          <a:p>
            <a:r>
              <a:rPr lang="en-US" sz="2400" dirty="0"/>
              <a:t>829 thousand listings</a:t>
            </a:r>
            <a:endParaRPr lang="en-BE" sz="2400" dirty="0"/>
          </a:p>
        </p:txBody>
      </p:sp>
      <p:pic>
        <p:nvPicPr>
          <p:cNvPr id="2050" name="Picture 2" descr="MySQL - LiveAgent">
            <a:extLst>
              <a:ext uri="{FF2B5EF4-FFF2-40B4-BE49-F238E27FC236}">
                <a16:creationId xmlns:a16="http://schemas.microsoft.com/office/drawing/2014/main" id="{C8B1CD01-E327-507F-37A9-13B9C000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71" y="2665047"/>
            <a:ext cx="3125771" cy="208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F640B1A-D7D1-9DEC-7FCC-DEF20D40E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393" y="2435484"/>
            <a:ext cx="2463690" cy="24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518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D53472-95BC-676F-2723-A7AD54857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BCBED3C-FA7D-5E5B-DC23-7AEAB128B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781E816-AC78-B860-96F2-EC9E689B8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72B8986-E54D-00F5-18D5-E8A44CAD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A3540585-D102-2DF0-108D-C03C27B7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3C6EC54-A2AF-C5D9-B028-DE8217166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F4F142-0065-CF8C-3A52-04188335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4F8F55B7-C445-384A-28D2-47143B50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E484A3C-1B8C-A782-5AF6-2EBCA2920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9D32FC9D-6196-1E1E-56B7-8DE702D14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9846690-CBDE-74DF-FC9A-2277F46DA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0907AB2-6DEB-443E-3771-501D506CA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DB592F9-F059-124C-D29A-BA4D70FC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4C0725A-EFF0-9E78-EACD-A3DFA2081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7E97D2A7-1EA3-F4A1-B02D-4242BB04B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41EFF3EC-F095-CDE8-F534-AB8725D9A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280EE69C-CC89-15ED-FBE5-EEA930C34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B541E602-89C3-C463-7485-8FFB9BEB4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23A9B9F-978B-D13F-ABB5-778C0FB0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648F4D9F-1A25-80B3-19D9-F184F1F89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006E4A2A-BEEB-E2FA-7D44-D533D63E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8B323FAB-8C32-B26E-F3AD-AB46A5130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EEA2547-C7F9-31DA-94D5-EB7C30635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EBD0D91-54E2-846E-C7E6-E2DFAEB2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A836940-4FC0-8395-ED7F-DB8D19296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AA83CF98-F638-9CAF-DE0A-DB0596831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623D6B4-5AAD-E25A-8EC2-0344A37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F08D225-81A1-D633-1533-8ACD78F6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4CBA894E-6B57-D6AF-E90E-019C2FF1D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A3EE7677-0A1F-D026-F8E1-20459B719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546D599-C49F-53CE-1B46-AE1E2927D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9FE5F7-038C-4F12-2390-0928265E2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EF5BC7EC-137C-3692-51D8-CE2581EF5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66DF39F7-A97F-2FC6-7035-880C12F02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0714C0C5-B6C1-EC9E-03DB-F567A9AA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FBAFF44F-13A3-AE5B-DD25-0629F981A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A4E9F513-3201-B056-E46D-B3D9C835E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B96159A9-E591-5B69-EDF6-66FE54515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35DA1FEF-D54B-9316-9BBA-25DFA4A17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5924FE96-15EA-2815-65C4-BA9F7B2DB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010670D8-5DF2-E83E-6DFC-8EC0E04E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179800A1-42D3-0AC7-CBCB-AF783769A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6AD5-9448-4D86-F28E-E47EF27C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12192000" cy="68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30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2165</TotalTime>
  <Words>154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Tw Cen MT</vt:lpstr>
      <vt:lpstr>Circuit</vt:lpstr>
      <vt:lpstr>CARMAgeDDoN</vt:lpstr>
      <vt:lpstr>CARMAgeDDoN</vt:lpstr>
      <vt:lpstr>Project goals</vt:lpstr>
      <vt:lpstr>Impact</vt:lpstr>
      <vt:lpstr>Impact</vt:lpstr>
      <vt:lpstr>DATA (sourcing)</vt:lpstr>
      <vt:lpstr>Data description &amp; 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Deliverable pipeline</vt:lpstr>
      <vt:lpstr>Here be dragons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 Pietowski</dc:creator>
  <cp:lastModifiedBy>Frederic Pietowski</cp:lastModifiedBy>
  <cp:revision>1</cp:revision>
  <dcterms:created xsi:type="dcterms:W3CDTF">2025-01-10T23:03:45Z</dcterms:created>
  <dcterms:modified xsi:type="dcterms:W3CDTF">2025-01-12T11:09:35Z</dcterms:modified>
</cp:coreProperties>
</file>