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4e2b5ddf6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4e2b5ddf6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e2b5dd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4e2b5dd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e2b5ddf6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4e2b5ddf6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4e2b5ddf6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4e2b5ddf6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e2b5dd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e2b5dd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e2b5ddf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e2b5ddf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e2b5ddf6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4e2b5ddf6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4e2b5ddf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4e2b5ddf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4e2b5dd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4e2b5dd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310425" y="245275"/>
            <a:ext cx="5907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TWEB</a:t>
            </a:r>
            <a:endParaRPr sz="3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Création d’un tchat client/serveur avec Node.js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66250" y="4575875"/>
            <a:ext cx="33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Frédéric Yassi - Pierre Auffray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963" y="2643626"/>
            <a:ext cx="2806474" cy="1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734225" y="1783475"/>
            <a:ext cx="6268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Merci de votre attention !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PLAN</a:t>
            </a:r>
            <a:endParaRPr u="sng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2425"/>
            <a:ext cx="3638550" cy="5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862425"/>
            <a:ext cx="2837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INTRODUCTION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8338"/>
            <a:ext cx="3638550" cy="5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4238"/>
            <a:ext cx="3638550" cy="5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0138"/>
            <a:ext cx="3638550" cy="5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46038"/>
            <a:ext cx="3638550" cy="5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311700" y="1496863"/>
            <a:ext cx="2837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STRUCTURE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336100" y="2131325"/>
            <a:ext cx="32349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BASE DE DONNEES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336100" y="2777200"/>
            <a:ext cx="2837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SECURITE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311700" y="3446038"/>
            <a:ext cx="2837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DEMO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4091938"/>
            <a:ext cx="3638550" cy="5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336100" y="4091938"/>
            <a:ext cx="2837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1"/>
                </a:solidFill>
              </a:rPr>
              <a:t>CONCLUSION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INTRODUCTION</a:t>
            </a:r>
            <a:endParaRPr u="sng"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311700" y="3446038"/>
            <a:ext cx="2837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788" y="1575076"/>
            <a:ext cx="2806474" cy="1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Structure du projet</a:t>
            </a:r>
            <a:endParaRPr u="sng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852050" y="566700"/>
            <a:ext cx="51138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52"/>
              <a:t>Différents listener</a:t>
            </a:r>
            <a:endParaRPr b="1" sz="2152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PrivateMessage -&gt; Les messages privés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GroupMessage -&gt; Tous les évènements de groupe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List -&gt; ls; …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data -&gt; le reste (connexion/déconnexion, serveur…)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23875" y="1671725"/>
            <a:ext cx="24603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3 modules principaux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325" y="2779975"/>
            <a:ext cx="607800" cy="60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434400" y="2294700"/>
            <a:ext cx="1751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SendMessage</a:t>
            </a:r>
            <a:endParaRPr sz="1600"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1700" y="3498100"/>
            <a:ext cx="1873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fr" sz="1565"/>
              <a:t>FormatMessage</a:t>
            </a:r>
            <a:endParaRPr sz="1565"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2505150" y="2839350"/>
            <a:ext cx="1391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600"/>
              <a:t>Commande</a:t>
            </a:r>
            <a:endParaRPr sz="1600"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150" y="3360813"/>
            <a:ext cx="9906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15" y="3974925"/>
            <a:ext cx="7091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Base de données</a:t>
            </a:r>
            <a:endParaRPr u="sng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50" y="525475"/>
            <a:ext cx="5695850" cy="434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La sécurité</a:t>
            </a:r>
            <a:endParaRPr u="sng"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200"/>
            <a:ext cx="8839198" cy="380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9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La sécurité</a:t>
            </a:r>
            <a:endParaRPr u="sng"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0" y="915600"/>
            <a:ext cx="8839201" cy="2977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734225" y="1783475"/>
            <a:ext cx="6268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Démonstration du projet</a:t>
            </a:r>
            <a:endParaRPr sz="3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Ce que ça nous a apporté</a:t>
            </a:r>
            <a:endParaRPr u="sng"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Apprentissage Node.js et JavaScript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Utilisation de sockets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Conception de base de données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Découverte de protocole de sécurité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