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1F22-8F0E-4C47-9893-9296B1A40732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A843-6D21-44DD-AED8-1C8BDBCE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8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1F22-8F0E-4C47-9893-9296B1A40732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A843-6D21-44DD-AED8-1C8BDBCE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1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1F22-8F0E-4C47-9893-9296B1A40732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A843-6D21-44DD-AED8-1C8BDBCE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1F22-8F0E-4C47-9893-9296B1A40732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A843-6D21-44DD-AED8-1C8BDBCE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0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1F22-8F0E-4C47-9893-9296B1A40732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A843-6D21-44DD-AED8-1C8BDBCE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5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1F22-8F0E-4C47-9893-9296B1A40732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A843-6D21-44DD-AED8-1C8BDBCE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1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1F22-8F0E-4C47-9893-9296B1A40732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A843-6D21-44DD-AED8-1C8BDBCE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5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1F22-8F0E-4C47-9893-9296B1A40732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A843-6D21-44DD-AED8-1C8BDBCE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1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1F22-8F0E-4C47-9893-9296B1A40732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A843-6D21-44DD-AED8-1C8BDBCE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1F22-8F0E-4C47-9893-9296B1A40732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A843-6D21-44DD-AED8-1C8BDBCE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4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1F22-8F0E-4C47-9893-9296B1A40732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A843-6D21-44DD-AED8-1C8BDBCE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9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81F22-8F0E-4C47-9893-9296B1A40732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4A843-6D21-44DD-AED8-1C8BDBCE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0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7" y="184934"/>
            <a:ext cx="3482395" cy="19626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644" y="184934"/>
            <a:ext cx="4175344" cy="64507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010" y="763398"/>
            <a:ext cx="3926047" cy="50901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8290" y="2231470"/>
            <a:ext cx="19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 PEACE CHANT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86405" y="6488668"/>
            <a:ext cx="196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 UNION PLAZA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22878" y="5853564"/>
            <a:ext cx="255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 MEERGARTENWALD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47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 to MLK Library</dc:creator>
  <cp:lastModifiedBy>Welcome to MLK Library</cp:lastModifiedBy>
  <cp:revision>3</cp:revision>
  <dcterms:created xsi:type="dcterms:W3CDTF">2024-12-13T18:29:47Z</dcterms:created>
  <dcterms:modified xsi:type="dcterms:W3CDTF">2024-12-13T18:45:31Z</dcterms:modified>
</cp:coreProperties>
</file>