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FD7"/>
    <a:srgbClr val="622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8F4-ACEE-485C-A9BF-28A70EA5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A5DB0-F559-423F-B74F-6C7B4734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9C95-BBB7-4B6E-8081-DDE26BF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7750-B7E3-403C-B9B5-7703667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84E-D69E-4D30-8B07-213E9CD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D96-1549-4D77-A45E-429CCA1A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D03A-8E61-4EBF-BBDF-C2E89152D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AEE6-E8B2-4B3B-8804-83C37DD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5642-39ED-4F2D-819E-512AA302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080-8EB7-4613-B1F4-4D52E5AC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E666-CA28-4292-933C-3905B362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906E-F0ED-4A00-BF59-2AC1579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482D-A4FC-4180-B07F-69B938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688D-717D-4B04-90BC-A5407D7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0ACA-7839-4FFD-8D57-53B012B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03BC-84DA-4E52-B15E-47D296D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0D84-8F91-4D7D-A25D-C273DB12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2D41-3F6F-411F-97E8-581A5BF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079A-4423-41E4-A197-9085C389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51DF-60F4-4B7A-AAF6-9AB5A9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F27-2037-4BA4-BAC9-FA4924A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3B38-8FDC-4DE7-B3E8-26581994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2140-5A25-4F75-9248-4BAE85F7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1FCF-01DC-4D2C-8D01-79C4AA94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37CE-A744-4B4D-8799-B3C8FDD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5129-C37C-45E6-92D2-B04D31D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E80E-5908-494C-8B29-388AE3A3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BEA0-57D0-40A4-8632-B0BF4E31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9749-D403-4C87-950A-AF15611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2333-4A70-44BE-8C0A-4239FF4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C9EC-6E43-4F9C-9745-8684B1A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0D8-FC45-4A6C-B22F-98EDBFDB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DC16-CDE5-48CE-A346-9F5DF48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35EDB-909B-42C1-869B-7E1A97C1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CE38-0024-4B2B-B55A-E30D269E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048C-8287-4A8B-83DA-5B13A8F83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54D6D-2600-4FFC-BB3B-3DC85FD2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A7488-058F-4C64-8E6A-5B569F5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C0F6B-DE20-484B-BBDD-779D363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5FB-A4E3-4D97-97C7-8C2F0E0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C27FA-09A9-40A5-A2A3-CD21066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9AE4-A3F3-491E-BD0C-B87F4CC8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A07-379E-4300-8328-213F1B4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9CA3-3347-4B85-A072-C63B5F6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D4E07-13CB-4960-8AA6-8CB592C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7D16-865B-4425-A640-86CE565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E3E-144F-4534-AF9C-E99C1CED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623F-675F-4DEA-9C52-A1D782C3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9D2D-F868-47B2-BF5C-AD93A464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93FC-E5C1-4EE1-9539-BC21189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8DA6-56B3-4171-BB20-32EDCB9D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CE98-1BE2-454A-90F1-FA943CF0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AAD-A5D1-474D-9158-B3997AF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EC401-9B76-43BF-82BF-99CA0FC7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58E9-7A17-41BB-8373-C6FEFFD9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87459-4FD9-4939-97DE-2742475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19D1-AF37-4126-AF23-6542382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7A07-514B-49B1-95EF-BF42C7D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AA856-46E8-4327-85C1-3C9DA902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B43C0-98DC-43C0-84B4-E9166731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44B8-E853-487C-8C44-7054ECA84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F7F9-B051-4324-87E3-89976F5F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7D0-9525-45BA-977E-7BB4219C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C791AD66-8FB4-4D37-BF8E-0BC4B804908E}"/>
              </a:ext>
            </a:extLst>
          </p:cNvPr>
          <p:cNvSpPr/>
          <p:nvPr/>
        </p:nvSpPr>
        <p:spPr>
          <a:xfrm>
            <a:off x="-1" y="0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885E9-CD4D-4DBC-B107-E15E1CF6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63" y="-133350"/>
            <a:ext cx="4929876" cy="6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78785-2F9F-412F-BC52-EC76A3766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5" r="48688" b="27206"/>
          <a:stretch/>
        </p:blipFill>
        <p:spPr>
          <a:xfrm>
            <a:off x="-292352" y="0"/>
            <a:ext cx="505718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D2DCB-0D8E-4547-8E07-E7864C45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38342" r="6508" b="-1151"/>
          <a:stretch/>
        </p:blipFill>
        <p:spPr>
          <a:xfrm>
            <a:off x="4046220" y="1049839"/>
            <a:ext cx="3756660" cy="5091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93A133-76F3-47E9-BED0-88D3D83936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55890" r="39836" b="4406"/>
          <a:stretch/>
        </p:blipFill>
        <p:spPr>
          <a:xfrm>
            <a:off x="8499608" y="1164617"/>
            <a:ext cx="3628508" cy="39941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B54DF32-3140-4ACB-8593-773E25C0D7A6}"/>
              </a:ext>
            </a:extLst>
          </p:cNvPr>
          <p:cNvGrpSpPr/>
          <p:nvPr/>
        </p:nvGrpSpPr>
        <p:grpSpPr>
          <a:xfrm>
            <a:off x="2110958" y="3234595"/>
            <a:ext cx="365760" cy="365760"/>
            <a:chOff x="2110958" y="3234595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3211A8-1E03-473E-A97A-ECBDF11D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406" y="3390043"/>
              <a:ext cx="54864" cy="5486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AE3A1-F291-4DF2-A77E-A466DD739547}"/>
                </a:ext>
              </a:extLst>
            </p:cNvPr>
            <p:cNvSpPr/>
            <p:nvPr/>
          </p:nvSpPr>
          <p:spPr>
            <a:xfrm>
              <a:off x="2110958" y="3234595"/>
              <a:ext cx="365760" cy="365760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86DD16-24B6-45AC-9168-B56C5FE321D1}"/>
              </a:ext>
            </a:extLst>
          </p:cNvPr>
          <p:cNvGrpSpPr/>
          <p:nvPr/>
        </p:nvGrpSpPr>
        <p:grpSpPr>
          <a:xfrm>
            <a:off x="5950383" y="3424237"/>
            <a:ext cx="36576" cy="36576"/>
            <a:chOff x="2270760" y="3392424"/>
            <a:chExt cx="36576" cy="3657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CC0023-0C3D-409A-BFEA-6ED69E00B54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34BE4D-2FC9-4391-936F-56C13851B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3DCD668-5AB1-423F-AEA6-A01A942B5EF8}"/>
              </a:ext>
            </a:extLst>
          </p:cNvPr>
          <p:cNvSpPr/>
          <p:nvPr/>
        </p:nvSpPr>
        <p:spPr>
          <a:xfrm>
            <a:off x="5973631" y="3444907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161600-28EE-4949-856F-B749AD127B86}"/>
              </a:ext>
            </a:extLst>
          </p:cNvPr>
          <p:cNvGrpSpPr/>
          <p:nvPr/>
        </p:nvGrpSpPr>
        <p:grpSpPr>
          <a:xfrm>
            <a:off x="9703217" y="3437953"/>
            <a:ext cx="36576" cy="36576"/>
            <a:chOff x="2270760" y="3392424"/>
            <a:chExt cx="36576" cy="3657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A60B7A-6731-4A20-BA75-F77CA300BDBD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BB3E88-FCE8-4E4C-A178-0F6F9441B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ame 9">
            <a:extLst>
              <a:ext uri="{FF2B5EF4-FFF2-40B4-BE49-F238E27FC236}">
                <a16:creationId xmlns:a16="http://schemas.microsoft.com/office/drawing/2014/main" id="{94F47A44-C56D-4533-855B-86A244B619A3}"/>
              </a:ext>
            </a:extLst>
          </p:cNvPr>
          <p:cNvSpPr/>
          <p:nvPr/>
        </p:nvSpPr>
        <p:spPr>
          <a:xfrm>
            <a:off x="3534749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C52F8-55A5-436F-AA8A-E18412E4E636}"/>
              </a:ext>
            </a:extLst>
          </p:cNvPr>
          <p:cNvSpPr/>
          <p:nvPr/>
        </p:nvSpPr>
        <p:spPr>
          <a:xfrm>
            <a:off x="8354141" y="3460813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863DF6BA-9BE4-443C-95FE-67DBF82F434D}"/>
              </a:ext>
            </a:extLst>
          </p:cNvPr>
          <p:cNvSpPr/>
          <p:nvPr/>
        </p:nvSpPr>
        <p:spPr>
          <a:xfrm>
            <a:off x="7293432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C7DD8-6E30-401D-9D1B-88A263E72AB2}"/>
              </a:ext>
            </a:extLst>
          </p:cNvPr>
          <p:cNvSpPr/>
          <p:nvPr/>
        </p:nvSpPr>
        <p:spPr>
          <a:xfrm>
            <a:off x="2297849" y="3412046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27303C8-9782-4DB1-8FAD-2983C6774C46}"/>
              </a:ext>
            </a:extLst>
          </p:cNvPr>
          <p:cNvSpPr/>
          <p:nvPr/>
        </p:nvSpPr>
        <p:spPr>
          <a:xfrm>
            <a:off x="-133734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CC57-A1CC-40AA-B003-013C4F90B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38341" r="15376" b="18183"/>
          <a:stretch/>
        </p:blipFill>
        <p:spPr>
          <a:xfrm>
            <a:off x="4935892" y="-190501"/>
            <a:ext cx="5122507" cy="704850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1DF8625-BFC8-4349-A56F-7404B72C2B6C}"/>
              </a:ext>
            </a:extLst>
          </p:cNvPr>
          <p:cNvSpPr/>
          <p:nvPr/>
        </p:nvSpPr>
        <p:spPr>
          <a:xfrm>
            <a:off x="4935893" y="1129004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4B282-9F76-4DCE-BA67-A4E82E8A5756}"/>
              </a:ext>
            </a:extLst>
          </p:cNvPr>
          <p:cNvCxnSpPr>
            <a:cxnSpLocks/>
          </p:cNvCxnSpPr>
          <p:nvPr/>
        </p:nvCxnSpPr>
        <p:spPr>
          <a:xfrm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F7C89-6891-4AE0-AA8E-20360EBEE1B1}"/>
              </a:ext>
            </a:extLst>
          </p:cNvPr>
          <p:cNvCxnSpPr>
            <a:cxnSpLocks/>
          </p:cNvCxnSpPr>
          <p:nvPr/>
        </p:nvCxnSpPr>
        <p:spPr>
          <a:xfrm flipV="1"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4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ED6662-2060-41F0-9477-95EC5E65C8AE}"/>
              </a:ext>
            </a:extLst>
          </p:cNvPr>
          <p:cNvGrpSpPr/>
          <p:nvPr/>
        </p:nvGrpSpPr>
        <p:grpSpPr>
          <a:xfrm>
            <a:off x="4935893" y="0"/>
            <a:ext cx="7256107" cy="7987004"/>
            <a:chOff x="4935893" y="0"/>
            <a:chExt cx="7256107" cy="7987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26A842-581F-4644-86E7-8DD3BDCCC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6" t="55890" r="39836" b="4406"/>
            <a:stretch/>
          </p:blipFill>
          <p:spPr>
            <a:xfrm>
              <a:off x="4935893" y="0"/>
              <a:ext cx="7256107" cy="7987004"/>
            </a:xfrm>
            <a:prstGeom prst="rect">
              <a:avLst/>
            </a:prstGeom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28F9BD6C-27A0-45FF-A0B0-875CF51726EC}"/>
                </a:ext>
              </a:extLst>
            </p:cNvPr>
            <p:cNvSpPr/>
            <p:nvPr/>
          </p:nvSpPr>
          <p:spPr>
            <a:xfrm>
              <a:off x="4935893" y="1129004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7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8</cp:revision>
  <dcterms:created xsi:type="dcterms:W3CDTF">2024-12-15T19:45:11Z</dcterms:created>
  <dcterms:modified xsi:type="dcterms:W3CDTF">2024-12-15T20:38:01Z</dcterms:modified>
</cp:coreProperties>
</file>