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  <p:sldId id="263" r:id="rId9"/>
    <p:sldId id="264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6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C8BB-047C-4596-A2B9-02BB76F2FAEB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3858-EEB3-4152-8D7D-61E54924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2A7A3-E22E-419C-8B34-4801730EA854}"/>
              </a:ext>
            </a:extLst>
          </p:cNvPr>
          <p:cNvSpPr/>
          <p:nvPr/>
        </p:nvSpPr>
        <p:spPr>
          <a:xfrm>
            <a:off x="1549401" y="2394855"/>
            <a:ext cx="3759200" cy="1016605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Map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___________________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D52ED3F6-83E1-4D7A-AF2C-B38F42A1A7AF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07280A70-F1AA-481A-A7C3-9797281355F4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2A7A3-E22E-419C-8B34-4801730EA854}"/>
              </a:ext>
            </a:extLst>
          </p:cNvPr>
          <p:cNvSpPr/>
          <p:nvPr/>
        </p:nvSpPr>
        <p:spPr>
          <a:xfrm>
            <a:off x="1549401" y="2423883"/>
            <a:ext cx="3759200" cy="1016605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Map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peace-chant-400-9-20-2019.png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374929A5-431F-4E88-9092-8BE7DB0B1AB5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0C42F930-8EBC-4B17-ADC0-557D5F472C1F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403212"/>
            <a:ext cx="3759200" cy="2114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9CD976-3710-4D62-AE7C-A41F517C86CB}"/>
              </a:ext>
            </a:extLst>
          </p:cNvPr>
          <p:cNvSpPr/>
          <p:nvPr/>
        </p:nvSpPr>
        <p:spPr>
          <a:xfrm>
            <a:off x="2252673" y="6050100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1</a:t>
            </a:r>
          </a:p>
          <a:p>
            <a:pPr algn="ctr"/>
            <a:r>
              <a:rPr lang="en-US" dirty="0"/>
              <a:t>(Reference Point)</a:t>
            </a:r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A243450-0313-4650-9247-B2C1745B8ED8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68049315-2F54-4D93-99A7-7D5496E4DE60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0343" y="-2973454"/>
            <a:ext cx="15978810" cy="898808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676CF20C-9F37-4EA3-A672-420E6CC22197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EE6073A-FDCD-4F46-9C2C-10624D9EF146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3434A1-FE01-4676-A39B-6B9DC310C686}"/>
              </a:ext>
            </a:extLst>
          </p:cNvPr>
          <p:cNvSpPr/>
          <p:nvPr/>
        </p:nvSpPr>
        <p:spPr>
          <a:xfrm>
            <a:off x="2252673" y="5885735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1</a:t>
            </a:r>
          </a:p>
          <a:p>
            <a:pPr algn="ctr"/>
            <a:r>
              <a:rPr lang="en-US" dirty="0"/>
              <a:t>(Reference Point)</a:t>
            </a:r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45.51544123899559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-122.6834007995527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17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0343" y="-2973454"/>
            <a:ext cx="15978810" cy="898808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6B6FA7-911D-4614-90F1-0A5FD8DA2E37}"/>
              </a:ext>
            </a:extLst>
          </p:cNvPr>
          <p:cNvSpPr/>
          <p:nvPr/>
        </p:nvSpPr>
        <p:spPr>
          <a:xfrm>
            <a:off x="2252673" y="5898516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  <a:p>
            <a:pPr algn="ctr"/>
            <a:r>
              <a:rPr lang="en-US" dirty="0"/>
              <a:t>Longitude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DF3E270-2898-498F-B7E3-1E071A1041E0}"/>
              </a:ext>
            </a:extLst>
          </p:cNvPr>
          <p:cNvSpPr/>
          <p:nvPr/>
        </p:nvSpPr>
        <p:spPr>
          <a:xfrm>
            <a:off x="4532779" y="78906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531A9865-10E0-4964-9F68-9C8D55345291}"/>
              </a:ext>
            </a:extLst>
          </p:cNvPr>
          <p:cNvSpPr/>
          <p:nvPr/>
        </p:nvSpPr>
        <p:spPr>
          <a:xfrm>
            <a:off x="4530476" y="162344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6642" y="620724"/>
            <a:ext cx="20988138" cy="1180582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3E309473-8FF9-4F4D-9BA4-3F3E5B342748}"/>
              </a:ext>
            </a:extLst>
          </p:cNvPr>
          <p:cNvSpPr/>
          <p:nvPr/>
        </p:nvSpPr>
        <p:spPr>
          <a:xfrm>
            <a:off x="4531628" y="72910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572A2F2-FC77-4732-9D4F-9CB565AED9DB}"/>
              </a:ext>
            </a:extLst>
          </p:cNvPr>
          <p:cNvSpPr/>
          <p:nvPr/>
        </p:nvSpPr>
        <p:spPr>
          <a:xfrm>
            <a:off x="4529325" y="156348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203BB9-2334-4925-B8BE-6418F963DA5F}"/>
              </a:ext>
            </a:extLst>
          </p:cNvPr>
          <p:cNvSpPr/>
          <p:nvPr/>
        </p:nvSpPr>
        <p:spPr>
          <a:xfrm>
            <a:off x="2252673" y="5960752"/>
            <a:ext cx="2352653" cy="1958724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point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Latitude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45.51555854125195 </a:t>
            </a:r>
            <a:r>
              <a:rPr lang="en-US" dirty="0"/>
              <a:t>Longitude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-122.6828710216655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35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6642" y="620724"/>
            <a:ext cx="20988138" cy="1180582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A22027-335A-4C3D-ADAF-09C292ED4B66}"/>
              </a:ext>
            </a:extLst>
          </p:cNvPr>
          <p:cNvSpPr/>
          <p:nvPr/>
        </p:nvSpPr>
        <p:spPr>
          <a:xfrm>
            <a:off x="1707243" y="5669643"/>
            <a:ext cx="3443514" cy="2574472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[m] 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  <a:p>
            <a:pPr algn="ctr"/>
            <a:r>
              <a:rPr lang="en-US" dirty="0"/>
              <a:t>Scale (1: _____ ) 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______________</a:t>
            </a:r>
          </a:p>
          <a:p>
            <a:pPr algn="ctr"/>
            <a:r>
              <a:rPr lang="en-US" dirty="0"/>
              <a:t>Rotation angle  (clockwise)?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____________</a:t>
            </a:r>
          </a:p>
          <a:p>
            <a:pPr algn="ctr"/>
            <a:r>
              <a:rPr lang="en-US" dirty="0"/>
              <a:t>Polaris (P) Magnetic North (M)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_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BEF4D7D-2450-408B-8CD6-CDA1B1D220E5}"/>
              </a:ext>
            </a:extLst>
          </p:cNvPr>
          <p:cNvSpPr/>
          <p:nvPr/>
        </p:nvSpPr>
        <p:spPr>
          <a:xfrm>
            <a:off x="4531628" y="72910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E02CEEA-25E3-403B-97F7-6FEA8507E1B5}"/>
              </a:ext>
            </a:extLst>
          </p:cNvPr>
          <p:cNvSpPr/>
          <p:nvPr/>
        </p:nvSpPr>
        <p:spPr>
          <a:xfrm>
            <a:off x="4529325" y="156348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6642" y="620724"/>
            <a:ext cx="20988138" cy="1180582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EC9B733-0155-44DE-9D12-5B63AD9E3ED0}"/>
              </a:ext>
            </a:extLst>
          </p:cNvPr>
          <p:cNvSpPr/>
          <p:nvPr/>
        </p:nvSpPr>
        <p:spPr>
          <a:xfrm rot="18900000" flipH="1">
            <a:off x="3508525" y="4496534"/>
            <a:ext cx="366486" cy="63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BEF4D7D-2450-408B-8CD6-CDA1B1D220E5}"/>
              </a:ext>
            </a:extLst>
          </p:cNvPr>
          <p:cNvSpPr/>
          <p:nvPr/>
        </p:nvSpPr>
        <p:spPr>
          <a:xfrm>
            <a:off x="4531628" y="729106"/>
            <a:ext cx="731520" cy="731520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8E02CEEA-25E3-403B-97F7-6FEA8507E1B5}"/>
              </a:ext>
            </a:extLst>
          </p:cNvPr>
          <p:cNvSpPr/>
          <p:nvPr/>
        </p:nvSpPr>
        <p:spPr>
          <a:xfrm>
            <a:off x="4529325" y="1563480"/>
            <a:ext cx="731520" cy="73152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0DFB1A-DEB7-40BA-95F2-E6054F3F439F}"/>
              </a:ext>
            </a:extLst>
          </p:cNvPr>
          <p:cNvSpPr/>
          <p:nvPr/>
        </p:nvSpPr>
        <p:spPr>
          <a:xfrm>
            <a:off x="1707243" y="5669643"/>
            <a:ext cx="3443514" cy="2574472"/>
          </a:xfrm>
          <a:prstGeom prst="roundRect">
            <a:avLst>
              <a:gd name="adj" fmla="val 9871"/>
            </a:avLst>
          </a:prstGeom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[m] 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43.82</a:t>
            </a:r>
          </a:p>
          <a:p>
            <a:pPr algn="ctr"/>
            <a:r>
              <a:rPr lang="en-US" dirty="0"/>
              <a:t>Scale (1: _____ ) 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400</a:t>
            </a:r>
          </a:p>
          <a:p>
            <a:pPr algn="ctr"/>
            <a:r>
              <a:rPr lang="en-US" dirty="0"/>
              <a:t>Rotation angle  (clockwise)?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105.433</a:t>
            </a:r>
          </a:p>
          <a:p>
            <a:pPr algn="ctr"/>
            <a:r>
              <a:rPr lang="en-US" dirty="0"/>
              <a:t>Polaris (P) Magnetic North (M)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8089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BFF82-FF8F-4955-A963-7B8DDD04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-3634845" y="-1292968"/>
            <a:ext cx="23086952" cy="1298641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8E55DC61-9A6F-43C9-A3EF-1881CC453E06}"/>
              </a:ext>
            </a:extLst>
          </p:cNvPr>
          <p:cNvSpPr>
            <a:spLocks noChangeAspect="1"/>
          </p:cNvSpPr>
          <p:nvPr/>
        </p:nvSpPr>
        <p:spPr>
          <a:xfrm>
            <a:off x="-1469571" y="-2319454"/>
            <a:ext cx="9797142" cy="13771756"/>
          </a:xfrm>
          <a:prstGeom prst="frame">
            <a:avLst>
              <a:gd name="adj1" fmla="val 3088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4C726-FA03-42A3-B9FE-30F1FFEBD947}"/>
              </a:ext>
            </a:extLst>
          </p:cNvPr>
          <p:cNvGrpSpPr>
            <a:grpSpLocks noChangeAspect="1"/>
          </p:cNvGrpSpPr>
          <p:nvPr/>
        </p:nvGrpSpPr>
        <p:grpSpPr>
          <a:xfrm>
            <a:off x="1335094" y="518160"/>
            <a:ext cx="4187812" cy="8107680"/>
            <a:chOff x="1264447" y="1411033"/>
            <a:chExt cx="2093906" cy="4053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3072A-6454-4FB8-B5A5-70FD825315BB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BEC2FF-C8EC-493E-9A03-967303963650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A5AFF-02FE-4476-B99A-45238D1FC430}"/>
              </a:ext>
            </a:extLst>
          </p:cNvPr>
          <p:cNvGrpSpPr>
            <a:grpSpLocks noChangeAspect="1"/>
          </p:cNvGrpSpPr>
          <p:nvPr/>
        </p:nvGrpSpPr>
        <p:grpSpPr>
          <a:xfrm>
            <a:off x="4532779" y="7634033"/>
            <a:ext cx="731520" cy="731520"/>
            <a:chOff x="7504476" y="5886450"/>
            <a:chExt cx="342900" cy="342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3622F7-669F-4EDF-A965-0BB7C4907050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63DF209D-373A-4BBF-9782-6613578FD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9F2853-2CEE-42A6-9B8F-17EC9204C953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0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106</Words>
  <Application>Microsoft Office PowerPoint</Application>
  <PresentationFormat>Letter Paper (8.5x11 in)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6</cp:revision>
  <dcterms:created xsi:type="dcterms:W3CDTF">2024-12-17T15:17:29Z</dcterms:created>
  <dcterms:modified xsi:type="dcterms:W3CDTF">2024-12-17T15:59:37Z</dcterms:modified>
</cp:coreProperties>
</file>