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6" r:id="rId4"/>
    <p:sldId id="257" r:id="rId5"/>
    <p:sldId id="267" r:id="rId6"/>
    <p:sldId id="268" r:id="rId7"/>
    <p:sldId id="270" r:id="rId8"/>
    <p:sldId id="264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97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C8BB-047C-4596-A2B9-02BB76F2FA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2A7A3-E22E-419C-8B34-4801730EA854}"/>
              </a:ext>
            </a:extLst>
          </p:cNvPr>
          <p:cNvSpPr/>
          <p:nvPr/>
        </p:nvSpPr>
        <p:spPr>
          <a:xfrm>
            <a:off x="1549401" y="2423883"/>
            <a:ext cx="3759200" cy="1016605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Map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u</a:t>
            </a:r>
            <a:r>
              <a:rPr lang="en-US" dirty="0" smtClean="0">
                <a:solidFill>
                  <a:schemeClr val="bg1"/>
                </a:solidFill>
                <a:highlight>
                  <a:srgbClr val="000080"/>
                </a:highlight>
              </a:rPr>
              <a:t>ser case example.png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374929A5-431F-4E88-9092-8BE7DB0B1AB5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310343"/>
            <a:ext cx="3783473" cy="273975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32779" y="789066"/>
            <a:ext cx="731520" cy="731520"/>
            <a:chOff x="4532779" y="789066"/>
            <a:chExt cx="731520" cy="731520"/>
          </a:xfrm>
        </p:grpSpPr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EA243450-0313-4650-9247-B2C1745B8ED8}"/>
                </a:ext>
              </a:extLst>
            </p:cNvPr>
            <p:cNvSpPr/>
            <p:nvPr/>
          </p:nvSpPr>
          <p:spPr>
            <a:xfrm>
              <a:off x="4532779" y="789066"/>
              <a:ext cx="731520" cy="731520"/>
            </a:xfrm>
            <a:prstGeom prst="smileyFace">
              <a:avLst/>
            </a:prstGeom>
            <a:solidFill>
              <a:srgbClr val="92D05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>
              <a:extLst>
                <a:ext uri="{FF2B5EF4-FFF2-40B4-BE49-F238E27FC236}">
                  <a16:creationId xmlns:a16="http://schemas.microsoft.com/office/drawing/2014/main" id="{EA243450-0313-4650-9247-B2C1745B8ED8}"/>
                </a:ext>
              </a:extLst>
            </p:cNvPr>
            <p:cNvSpPr/>
            <p:nvPr/>
          </p:nvSpPr>
          <p:spPr>
            <a:xfrm>
              <a:off x="4532779" y="789066"/>
              <a:ext cx="731520" cy="731520"/>
            </a:xfrm>
            <a:prstGeom prst="smileyFac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873434A1-FE01-4676-A39B-6B9DC310C686}"/>
              </a:ext>
            </a:extLst>
          </p:cNvPr>
          <p:cNvSpPr/>
          <p:nvPr/>
        </p:nvSpPr>
        <p:spPr>
          <a:xfrm>
            <a:off x="2252673" y="6086455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1</a:t>
            </a:r>
          </a:p>
          <a:p>
            <a:pPr algn="ctr"/>
            <a:r>
              <a:rPr lang="en-US" dirty="0"/>
              <a:t>(Reference Point)</a:t>
            </a:r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-</a:t>
            </a:r>
            <a:r>
              <a:rPr lang="en-US" dirty="0">
                <a:highlight>
                  <a:srgbClr val="000080"/>
                </a:highlight>
              </a:rPr>
              <a:t>15.92752971</a:t>
            </a: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29.89056154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425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0" r="58689"/>
          <a:stretch/>
        </p:blipFill>
        <p:spPr>
          <a:xfrm>
            <a:off x="-1187347" y="-3251200"/>
            <a:ext cx="10432948" cy="8397906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A243450-0313-4650-9247-B2C1745B8ED8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873434A1-FE01-4676-A39B-6B9DC310C686}"/>
              </a:ext>
            </a:extLst>
          </p:cNvPr>
          <p:cNvSpPr/>
          <p:nvPr/>
        </p:nvSpPr>
        <p:spPr>
          <a:xfrm>
            <a:off x="2252673" y="6086455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1</a:t>
            </a:r>
          </a:p>
          <a:p>
            <a:pPr algn="ctr"/>
            <a:r>
              <a:rPr lang="en-US" dirty="0"/>
              <a:t>(Reference Point)</a:t>
            </a:r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-</a:t>
            </a:r>
            <a:r>
              <a:rPr lang="en-US" dirty="0">
                <a:highlight>
                  <a:srgbClr val="000080"/>
                </a:highlight>
              </a:rPr>
              <a:t>15.92752971</a:t>
            </a: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29.89056154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614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6" r="55873"/>
          <a:stretch/>
        </p:blipFill>
        <p:spPr>
          <a:xfrm>
            <a:off x="-1187347" y="-3860800"/>
            <a:ext cx="11144148" cy="9007506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676CF20C-9F37-4EA3-A672-420E6CC22197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26021" y="789066"/>
            <a:ext cx="731520" cy="731520"/>
            <a:chOff x="4532779" y="789066"/>
            <a:chExt cx="731520" cy="731520"/>
          </a:xfrm>
        </p:grpSpPr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EA243450-0313-4650-9247-B2C1745B8ED8}"/>
                </a:ext>
              </a:extLst>
            </p:cNvPr>
            <p:cNvSpPr/>
            <p:nvPr/>
          </p:nvSpPr>
          <p:spPr>
            <a:xfrm>
              <a:off x="4532779" y="789066"/>
              <a:ext cx="731520" cy="731520"/>
            </a:xfrm>
            <a:prstGeom prst="smileyFace">
              <a:avLst/>
            </a:prstGeom>
            <a:solidFill>
              <a:srgbClr val="92D05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>
              <a:extLst>
                <a:ext uri="{FF2B5EF4-FFF2-40B4-BE49-F238E27FC236}">
                  <a16:creationId xmlns:a16="http://schemas.microsoft.com/office/drawing/2014/main" id="{EA243450-0313-4650-9247-B2C1745B8ED8}"/>
                </a:ext>
              </a:extLst>
            </p:cNvPr>
            <p:cNvSpPr/>
            <p:nvPr/>
          </p:nvSpPr>
          <p:spPr>
            <a:xfrm>
              <a:off x="4532779" y="789066"/>
              <a:ext cx="731520" cy="731520"/>
            </a:xfrm>
            <a:prstGeom prst="smileyFac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2">
            <a:extLst>
              <a:ext uri="{FF2B5EF4-FFF2-40B4-BE49-F238E27FC236}">
                <a16:creationId xmlns:a16="http://schemas.microsoft.com/office/drawing/2014/main" id="{E6203BB9-2334-4925-B8BE-6418F963DA5F}"/>
              </a:ext>
            </a:extLst>
          </p:cNvPr>
          <p:cNvSpPr/>
          <p:nvPr/>
        </p:nvSpPr>
        <p:spPr>
          <a:xfrm>
            <a:off x="2252673" y="5960752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-15.75841049</a:t>
            </a:r>
          </a:p>
          <a:p>
            <a:pPr algn="ctr"/>
            <a:r>
              <a:rPr lang="en-US" dirty="0" smtClean="0"/>
              <a:t>Longitude</a:t>
            </a:r>
            <a:endParaRPr lang="en-US" dirty="0"/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30.05728136</a:t>
            </a:r>
            <a:endParaRPr lang="en-US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17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b="54503"/>
          <a:stretch/>
        </p:blipFill>
        <p:spPr>
          <a:xfrm>
            <a:off x="-3251200" y="3363561"/>
            <a:ext cx="11623927" cy="8320439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676CF20C-9F37-4EA3-A672-420E6CC22197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2">
            <a:extLst>
              <a:ext uri="{FF2B5EF4-FFF2-40B4-BE49-F238E27FC236}">
                <a16:creationId xmlns:a16="http://schemas.microsoft.com/office/drawing/2014/main" id="{E6203BB9-2334-4925-B8BE-6418F963DA5F}"/>
              </a:ext>
            </a:extLst>
          </p:cNvPr>
          <p:cNvSpPr/>
          <p:nvPr/>
        </p:nvSpPr>
        <p:spPr>
          <a:xfrm>
            <a:off x="2252673" y="5960752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-15.75841049</a:t>
            </a:r>
          </a:p>
          <a:p>
            <a:pPr algn="ctr"/>
            <a:r>
              <a:rPr lang="en-US" dirty="0" smtClean="0"/>
              <a:t>Longitude</a:t>
            </a:r>
            <a:endParaRPr lang="en-US" dirty="0"/>
          </a:p>
          <a:p>
            <a:pPr algn="ctr"/>
            <a:r>
              <a:rPr lang="en-US" dirty="0" smtClean="0">
                <a:highlight>
                  <a:srgbClr val="000080"/>
                </a:highlight>
              </a:rPr>
              <a:t>30.05728136</a:t>
            </a:r>
            <a:endParaRPr lang="en-US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737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5" b="55059"/>
          <a:stretch/>
        </p:blipFill>
        <p:spPr>
          <a:xfrm>
            <a:off x="-4064000" y="3363561"/>
            <a:ext cx="12436727" cy="8218839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676CF20C-9F37-4EA3-A672-420E6CC22197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ED0DFB1A-DEB7-40BA-95F2-E6054F3F439F}"/>
              </a:ext>
            </a:extLst>
          </p:cNvPr>
          <p:cNvSpPr/>
          <p:nvPr/>
        </p:nvSpPr>
        <p:spPr>
          <a:xfrm>
            <a:off x="1707243" y="5669643"/>
            <a:ext cx="3443514" cy="2574472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[m] ?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highlight>
                  <a:srgbClr val="000080"/>
                </a:highlight>
              </a:rPr>
              <a:t>25880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US" dirty="0"/>
              <a:t>Scale (1: _____ ) ?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highlight>
                  <a:srgbClr val="000080"/>
                </a:highlight>
              </a:rPr>
              <a:t>82406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US" dirty="0"/>
              <a:t>Rotation angle  (clockwise)?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highlight>
                  <a:srgbClr val="000080"/>
                </a:highlight>
              </a:rPr>
              <a:t>0.0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US" dirty="0"/>
              <a:t>Polaris (P) Magnetic North (M)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6521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9"/>
          <a:stretch/>
        </p:blipFill>
        <p:spPr>
          <a:xfrm>
            <a:off x="1116019" y="-4140298"/>
            <a:ext cx="12426696" cy="896315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A5AFF-02FE-4476-B99A-45238D1FC430}"/>
              </a:ext>
            </a:extLst>
          </p:cNvPr>
          <p:cNvGrpSpPr>
            <a:grpSpLocks noChangeAspect="1"/>
          </p:cNvGrpSpPr>
          <p:nvPr/>
        </p:nvGrpSpPr>
        <p:grpSpPr>
          <a:xfrm>
            <a:off x="4532779" y="7634033"/>
            <a:ext cx="731520" cy="731520"/>
            <a:chOff x="7504476" y="5886450"/>
            <a:chExt cx="342900" cy="342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622F7-669F-4EDF-A965-0BB7C4907050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63DF209D-373A-4BBF-9782-6613578FD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9F2853-2CEE-42A6-9B8F-17EC9204C953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2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9"/>
          <a:stretch/>
        </p:blipFill>
        <p:spPr>
          <a:xfrm rot="7876105">
            <a:off x="507787" y="2413940"/>
            <a:ext cx="6799706" cy="490450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A5AFF-02FE-4476-B99A-45238D1FC430}"/>
              </a:ext>
            </a:extLst>
          </p:cNvPr>
          <p:cNvGrpSpPr>
            <a:grpSpLocks noChangeAspect="1"/>
          </p:cNvGrpSpPr>
          <p:nvPr/>
        </p:nvGrpSpPr>
        <p:grpSpPr>
          <a:xfrm rot="7860000">
            <a:off x="4532779" y="7634033"/>
            <a:ext cx="731520" cy="731520"/>
            <a:chOff x="7504476" y="5886450"/>
            <a:chExt cx="342900" cy="342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622F7-669F-4EDF-A965-0BB7C4907050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63DF209D-373A-4BBF-9782-6613578FD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9F2853-2CEE-42A6-9B8F-17EC9204C953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1007" y="5766690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1007" y="6058894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867652" y="7665507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995059" y="7702400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639052" y="7512894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485403" y="7300736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390655" y="7019572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207775" y="6717186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3024895" y="6491345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92202" y="6270677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761143" y="5501312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0762" y="5258971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D16939-5A9F-41F8-A2AE-75D85C1AE61E}"/>
              </a:ext>
            </a:extLst>
          </p:cNvPr>
          <p:cNvSpPr>
            <a:spLocks noChangeAspect="1"/>
          </p:cNvSpPr>
          <p:nvPr/>
        </p:nvSpPr>
        <p:spPr>
          <a:xfrm>
            <a:off x="2800762" y="5044112"/>
            <a:ext cx="182880" cy="182880"/>
          </a:xfrm>
          <a:prstGeom prst="ellipse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638777-AC07-41C3-8ACE-3A9E527F53F1}"/>
              </a:ext>
            </a:extLst>
          </p:cNvPr>
          <p:cNvGrpSpPr/>
          <p:nvPr/>
        </p:nvGrpSpPr>
        <p:grpSpPr>
          <a:xfrm>
            <a:off x="2254272" y="4257930"/>
            <a:ext cx="1371600" cy="1371600"/>
            <a:chOff x="-3717829" y="5659308"/>
            <a:chExt cx="1371600" cy="137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2137A-7F4E-46D9-BC24-561646AC6D39}"/>
                </a:ext>
              </a:extLst>
            </p:cNvPr>
            <p:cNvSpPr/>
            <p:nvPr/>
          </p:nvSpPr>
          <p:spPr>
            <a:xfrm>
              <a:off x="-3489229" y="5887908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424242-DF50-40FD-95C8-1E3ADB6BA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580669" y="5796468"/>
              <a:ext cx="1097280" cy="1097280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191D2B-EB79-4EFC-B925-29EF3341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717829" y="5659308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3D16939-5A9F-41F8-A2AE-75D85C1AE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123469" y="6253668"/>
              <a:ext cx="182880" cy="1828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0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75</Words>
  <Application>Microsoft Office PowerPoint</Application>
  <PresentationFormat>Letter Paper (8.5x11 in)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PUBLIC</cp:lastModifiedBy>
  <cp:revision>12</cp:revision>
  <dcterms:created xsi:type="dcterms:W3CDTF">2024-12-17T15:17:29Z</dcterms:created>
  <dcterms:modified xsi:type="dcterms:W3CDTF">2024-12-18T18:37:11Z</dcterms:modified>
</cp:coreProperties>
</file>