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0058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67" autoAdjust="0"/>
    <p:restoredTop sz="94660"/>
  </p:normalViewPr>
  <p:slideViewPr>
    <p:cSldViewPr snapToGrid="0">
      <p:cViewPr varScale="1">
        <p:scale>
          <a:sx n="52" d="100"/>
          <a:sy n="52" d="100"/>
        </p:scale>
        <p:origin x="8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646133"/>
            <a:ext cx="8549640" cy="350181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5282989"/>
            <a:ext cx="7543800" cy="242845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0FF-D5E1-407B-A882-DA94F481EDB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1C46-4C7D-4E69-ADB4-48C26A16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7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0FF-D5E1-407B-A882-DA94F481EDB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1C46-4C7D-4E69-ADB4-48C26A16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9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535517"/>
            <a:ext cx="2168843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535517"/>
            <a:ext cx="6380798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0FF-D5E1-407B-A882-DA94F481EDB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1C46-4C7D-4E69-ADB4-48C26A16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7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0FF-D5E1-407B-A882-DA94F481EDB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1C46-4C7D-4E69-ADB4-48C26A16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9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507618"/>
            <a:ext cx="8675370" cy="418401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6731215"/>
            <a:ext cx="8675370" cy="220027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0FF-D5E1-407B-A882-DA94F481EDB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1C46-4C7D-4E69-ADB4-48C26A16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7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0FF-D5E1-407B-A882-DA94F481EDB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1C46-4C7D-4E69-ADB4-48C26A16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9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35519"/>
            <a:ext cx="867537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465706"/>
            <a:ext cx="4255174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3674110"/>
            <a:ext cx="4255174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465706"/>
            <a:ext cx="4276130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3674110"/>
            <a:ext cx="4276130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0FF-D5E1-407B-A882-DA94F481EDB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1C46-4C7D-4E69-ADB4-48C26A16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7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0FF-D5E1-407B-A882-DA94F481EDB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1C46-4C7D-4E69-ADB4-48C26A16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0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0FF-D5E1-407B-A882-DA94F481EDB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1C46-4C7D-4E69-ADB4-48C26A16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448226"/>
            <a:ext cx="5092065" cy="71479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0FF-D5E1-407B-A882-DA94F481EDB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1C46-4C7D-4E69-ADB4-48C26A16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0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448226"/>
            <a:ext cx="5092065" cy="71479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0FF-D5E1-407B-A882-DA94F481EDB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1C46-4C7D-4E69-ADB4-48C26A16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0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535519"/>
            <a:ext cx="867537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677584"/>
            <a:ext cx="867537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D10FF-D5E1-407B-A882-DA94F481EDB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9322649"/>
            <a:ext cx="339471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F1C46-4C7D-4E69-ADB4-48C26A16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9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396F49DD-AC01-447B-93CA-8ED959496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62" t="42104" r="35866" b="31721"/>
          <a:stretch/>
        </p:blipFill>
        <p:spPr>
          <a:xfrm rot="1950859">
            <a:off x="2453783" y="-1219391"/>
            <a:ext cx="10070956" cy="1220823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0D3D872-D79C-478C-AA61-35D02379CD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t="29090" r="13487" b="16790"/>
          <a:stretch/>
        </p:blipFill>
        <p:spPr>
          <a:xfrm rot="1742187">
            <a:off x="-2606258" y="625766"/>
            <a:ext cx="9542196" cy="8776322"/>
          </a:xfrm>
          <a:prstGeom prst="rect">
            <a:avLst/>
          </a:prstGeom>
        </p:spPr>
      </p:pic>
      <p:sp>
        <p:nvSpPr>
          <p:cNvPr id="20" name="Frame 19">
            <a:extLst>
              <a:ext uri="{FF2B5EF4-FFF2-40B4-BE49-F238E27FC236}">
                <a16:creationId xmlns:a16="http://schemas.microsoft.com/office/drawing/2014/main" id="{72D2F43D-CF12-4410-9D03-4621BE1F0679}"/>
              </a:ext>
            </a:extLst>
          </p:cNvPr>
          <p:cNvSpPr>
            <a:spLocks noChangeAspect="1"/>
          </p:cNvSpPr>
          <p:nvPr/>
        </p:nvSpPr>
        <p:spPr>
          <a:xfrm>
            <a:off x="-76200" y="533400"/>
            <a:ext cx="5283850" cy="9239250"/>
          </a:xfrm>
          <a:prstGeom prst="frame">
            <a:avLst>
              <a:gd name="adj1" fmla="val 1444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2A5C6A1-F39D-49BD-9EAA-B94B433EA521}"/>
              </a:ext>
            </a:extLst>
          </p:cNvPr>
          <p:cNvGrpSpPr>
            <a:grpSpLocks noChangeAspect="1"/>
          </p:cNvGrpSpPr>
          <p:nvPr/>
        </p:nvGrpSpPr>
        <p:grpSpPr>
          <a:xfrm>
            <a:off x="469348" y="1117189"/>
            <a:ext cx="4184663" cy="8101584"/>
            <a:chOff x="1264447" y="1411033"/>
            <a:chExt cx="2093906" cy="405384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E633A22-04E0-470D-BF88-D8B9CBDC4609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E86B560-3359-4C81-8E83-103DE75289D2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7CEBF0-253A-4A5D-A01B-36BFABC689F7}"/>
              </a:ext>
            </a:extLst>
          </p:cNvPr>
          <p:cNvGrpSpPr>
            <a:grpSpLocks noChangeAspect="1"/>
          </p:cNvGrpSpPr>
          <p:nvPr/>
        </p:nvGrpSpPr>
        <p:grpSpPr>
          <a:xfrm>
            <a:off x="5297883" y="1117189"/>
            <a:ext cx="4184663" cy="8101584"/>
            <a:chOff x="1264447" y="1411033"/>
            <a:chExt cx="2093906" cy="405384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0C55BB7-0BCC-456A-8936-24ABFEE52F4A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1ADE421C-367D-46FF-B471-10D6610BB2EA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5048E8E-EBC3-49D4-A0A2-C577135765EB}"/>
              </a:ext>
            </a:extLst>
          </p:cNvPr>
          <p:cNvGrpSpPr>
            <a:grpSpLocks noChangeAspect="1"/>
          </p:cNvGrpSpPr>
          <p:nvPr/>
        </p:nvGrpSpPr>
        <p:grpSpPr>
          <a:xfrm rot="1742187">
            <a:off x="3675689" y="8229372"/>
            <a:ext cx="694944" cy="694944"/>
            <a:chOff x="7504476" y="5886450"/>
            <a:chExt cx="342900" cy="3429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4BA3E2F-8C41-4BA1-8528-6121D09C8A01}"/>
                </a:ext>
              </a:extLst>
            </p:cNvPr>
            <p:cNvSpPr/>
            <p:nvPr/>
          </p:nvSpPr>
          <p:spPr>
            <a:xfrm>
              <a:off x="7504476" y="5886450"/>
              <a:ext cx="342900" cy="3429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tar: 5 Points 36">
              <a:extLst>
                <a:ext uri="{FF2B5EF4-FFF2-40B4-BE49-F238E27FC236}">
                  <a16:creationId xmlns:a16="http://schemas.microsoft.com/office/drawing/2014/main" id="{08DB1BE4-E11B-45E3-8202-E0EE733EE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3064" y="5907879"/>
              <a:ext cx="85725" cy="85725"/>
            </a:xfrm>
            <a:prstGeom prst="star5">
              <a:avLst>
                <a:gd name="adj" fmla="val 20354"/>
                <a:gd name="hf" fmla="val 105146"/>
                <a:gd name="vf" fmla="val 11055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ECA2C06-AC57-4381-837F-0881242B0FB7}"/>
                </a:ext>
              </a:extLst>
            </p:cNvPr>
            <p:cNvSpPr>
              <a:spLocks/>
            </p:cNvSpPr>
            <p:nvPr/>
          </p:nvSpPr>
          <p:spPr>
            <a:xfrm>
              <a:off x="7666782" y="5992415"/>
              <a:ext cx="18288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4E3C276-1D5F-4C90-A2F5-4FD6E4D1122D}"/>
              </a:ext>
            </a:extLst>
          </p:cNvPr>
          <p:cNvGrpSpPr>
            <a:grpSpLocks noChangeAspect="1"/>
          </p:cNvGrpSpPr>
          <p:nvPr/>
        </p:nvGrpSpPr>
        <p:grpSpPr>
          <a:xfrm rot="1950859">
            <a:off x="8487469" y="8201254"/>
            <a:ext cx="694944" cy="694944"/>
            <a:chOff x="10164572" y="5626011"/>
            <a:chExt cx="384048" cy="38404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AF44FBC-7FEF-4888-9EB8-F29F025E66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64572" y="5626011"/>
              <a:ext cx="384048" cy="3840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lowchart: Sort 40">
              <a:extLst>
                <a:ext uri="{FF2B5EF4-FFF2-40B4-BE49-F238E27FC236}">
                  <a16:creationId xmlns:a16="http://schemas.microsoft.com/office/drawing/2014/main" id="{A3765348-44B6-4E19-AEB8-CFC6A44D4123}"/>
                </a:ext>
              </a:extLst>
            </p:cNvPr>
            <p:cNvSpPr/>
            <p:nvPr/>
          </p:nvSpPr>
          <p:spPr>
            <a:xfrm>
              <a:off x="10314369" y="5656053"/>
              <a:ext cx="84455" cy="325252"/>
            </a:xfrm>
            <a:prstGeom prst="flowChartSor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C369C27C-E61A-4AD0-8CF3-64D02F49D34B}"/>
                </a:ext>
              </a:extLst>
            </p:cNvPr>
            <p:cNvSpPr/>
            <p:nvPr/>
          </p:nvSpPr>
          <p:spPr>
            <a:xfrm>
              <a:off x="10314369" y="5658345"/>
              <a:ext cx="84455" cy="159690"/>
            </a:xfrm>
            <a:prstGeom prst="triangle">
              <a:avLst/>
            </a:prstGeom>
            <a:solidFill>
              <a:srgbClr val="FF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Frame 42">
            <a:extLst>
              <a:ext uri="{FF2B5EF4-FFF2-40B4-BE49-F238E27FC236}">
                <a16:creationId xmlns:a16="http://schemas.microsoft.com/office/drawing/2014/main" id="{66B7EEC8-41A4-419E-8396-AD92C84F1821}"/>
              </a:ext>
            </a:extLst>
          </p:cNvPr>
          <p:cNvSpPr>
            <a:spLocks noChangeAspect="1"/>
          </p:cNvSpPr>
          <p:nvPr/>
        </p:nvSpPr>
        <p:spPr>
          <a:xfrm>
            <a:off x="4737202" y="533400"/>
            <a:ext cx="5283850" cy="9239250"/>
          </a:xfrm>
          <a:prstGeom prst="frame">
            <a:avLst>
              <a:gd name="adj1" fmla="val 1444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06B752F-352D-4D39-B25B-C7D728AE734F}"/>
              </a:ext>
            </a:extLst>
          </p:cNvPr>
          <p:cNvGrpSpPr>
            <a:grpSpLocks noChangeAspect="1"/>
          </p:cNvGrpSpPr>
          <p:nvPr/>
        </p:nvGrpSpPr>
        <p:grpSpPr>
          <a:xfrm>
            <a:off x="2515959" y="5076541"/>
            <a:ext cx="91440" cy="91440"/>
            <a:chOff x="2270760" y="3392424"/>
            <a:chExt cx="36576" cy="3657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E0EDE1F-AEE4-486D-AFE9-BB76BE66E2B1}"/>
                </a:ext>
              </a:extLst>
            </p:cNvPr>
            <p:cNvSpPr/>
            <p:nvPr/>
          </p:nvSpPr>
          <p:spPr>
            <a:xfrm>
              <a:off x="2284476" y="3406140"/>
              <a:ext cx="9144" cy="91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0FA93F7-8C5B-4BCE-AB25-1A98F59010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0760" y="3392424"/>
              <a:ext cx="36576" cy="36576"/>
            </a:xfrm>
            <a:prstGeom prst="ellipse">
              <a:avLst/>
            </a:prstGeom>
            <a:noFill/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9BF814CB-D644-4A23-B766-B0239C4A062E}"/>
              </a:ext>
            </a:extLst>
          </p:cNvPr>
          <p:cNvSpPr/>
          <p:nvPr/>
        </p:nvSpPr>
        <p:spPr>
          <a:xfrm>
            <a:off x="2181155" y="4896519"/>
            <a:ext cx="22860" cy="22860"/>
          </a:xfrm>
          <a:prstGeom prst="ellipse">
            <a:avLst/>
          </a:prstGeom>
          <a:solidFill>
            <a:srgbClr val="FFFF00"/>
          </a:solidFill>
          <a:ln>
            <a:solidFill>
              <a:srgbClr val="6225D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6068B9E-AEC8-4CB4-8FA8-6975CFC4B6C4}"/>
              </a:ext>
            </a:extLst>
          </p:cNvPr>
          <p:cNvSpPr/>
          <p:nvPr/>
        </p:nvSpPr>
        <p:spPr>
          <a:xfrm>
            <a:off x="2214487" y="4898904"/>
            <a:ext cx="22860" cy="22860"/>
          </a:xfrm>
          <a:prstGeom prst="ellipse">
            <a:avLst/>
          </a:prstGeom>
          <a:solidFill>
            <a:srgbClr val="FFFF00"/>
          </a:solidFill>
          <a:ln>
            <a:solidFill>
              <a:srgbClr val="6225D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B8C695B-A48B-480C-A08A-66F8584638AF}"/>
              </a:ext>
            </a:extLst>
          </p:cNvPr>
          <p:cNvSpPr/>
          <p:nvPr/>
        </p:nvSpPr>
        <p:spPr>
          <a:xfrm>
            <a:off x="2247820" y="4889376"/>
            <a:ext cx="22860" cy="22860"/>
          </a:xfrm>
          <a:prstGeom prst="ellipse">
            <a:avLst/>
          </a:prstGeom>
          <a:solidFill>
            <a:srgbClr val="FFFF00"/>
          </a:solidFill>
          <a:ln>
            <a:solidFill>
              <a:srgbClr val="6225D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AA94E03-DDAD-481F-8109-AE5B5DF9549E}"/>
              </a:ext>
            </a:extLst>
          </p:cNvPr>
          <p:cNvSpPr/>
          <p:nvPr/>
        </p:nvSpPr>
        <p:spPr>
          <a:xfrm>
            <a:off x="2288304" y="4889376"/>
            <a:ext cx="22860" cy="22860"/>
          </a:xfrm>
          <a:prstGeom prst="ellipse">
            <a:avLst/>
          </a:prstGeom>
          <a:solidFill>
            <a:srgbClr val="FFFF00"/>
          </a:solidFill>
          <a:ln>
            <a:solidFill>
              <a:srgbClr val="6225D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9AB160D-1CA1-4BE7-B214-BADA5E000060}"/>
              </a:ext>
            </a:extLst>
          </p:cNvPr>
          <p:cNvSpPr/>
          <p:nvPr/>
        </p:nvSpPr>
        <p:spPr>
          <a:xfrm>
            <a:off x="2331165" y="4896517"/>
            <a:ext cx="22860" cy="22860"/>
          </a:xfrm>
          <a:prstGeom prst="ellipse">
            <a:avLst/>
          </a:prstGeom>
          <a:solidFill>
            <a:srgbClr val="FFFF00"/>
          </a:solidFill>
          <a:ln>
            <a:solidFill>
              <a:srgbClr val="6225D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8E43F72-91B4-4EF6-A9FF-D78051DD01E5}"/>
              </a:ext>
            </a:extLst>
          </p:cNvPr>
          <p:cNvSpPr/>
          <p:nvPr/>
        </p:nvSpPr>
        <p:spPr>
          <a:xfrm>
            <a:off x="2359741" y="4898896"/>
            <a:ext cx="22860" cy="22860"/>
          </a:xfrm>
          <a:prstGeom prst="ellipse">
            <a:avLst/>
          </a:prstGeom>
          <a:solidFill>
            <a:srgbClr val="FFFF00"/>
          </a:solidFill>
          <a:ln>
            <a:solidFill>
              <a:srgbClr val="6225D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B9B3679-3069-4D61-921F-3AED6B9AA972}"/>
              </a:ext>
            </a:extLst>
          </p:cNvPr>
          <p:cNvSpPr/>
          <p:nvPr/>
        </p:nvSpPr>
        <p:spPr>
          <a:xfrm>
            <a:off x="2385931" y="4882229"/>
            <a:ext cx="22860" cy="22860"/>
          </a:xfrm>
          <a:prstGeom prst="ellipse">
            <a:avLst/>
          </a:prstGeom>
          <a:solidFill>
            <a:srgbClr val="FFFF00"/>
          </a:solidFill>
          <a:ln>
            <a:solidFill>
              <a:srgbClr val="6225D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F23B24-7FB8-4A58-8B8B-05EDF745EFC0}"/>
              </a:ext>
            </a:extLst>
          </p:cNvPr>
          <p:cNvSpPr/>
          <p:nvPr/>
        </p:nvSpPr>
        <p:spPr>
          <a:xfrm>
            <a:off x="2416882" y="4882227"/>
            <a:ext cx="22860" cy="22860"/>
          </a:xfrm>
          <a:prstGeom prst="ellipse">
            <a:avLst/>
          </a:prstGeom>
          <a:solidFill>
            <a:srgbClr val="FFFF00"/>
          </a:solidFill>
          <a:ln>
            <a:solidFill>
              <a:srgbClr val="6225D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0B26972-F850-411D-8D16-1B08C1F23E6B}"/>
              </a:ext>
            </a:extLst>
          </p:cNvPr>
          <p:cNvSpPr/>
          <p:nvPr/>
        </p:nvSpPr>
        <p:spPr>
          <a:xfrm>
            <a:off x="2431173" y="4898894"/>
            <a:ext cx="22860" cy="22860"/>
          </a:xfrm>
          <a:prstGeom prst="ellipse">
            <a:avLst/>
          </a:prstGeom>
          <a:solidFill>
            <a:srgbClr val="FFFF00"/>
          </a:solidFill>
          <a:ln>
            <a:solidFill>
              <a:srgbClr val="6225D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DC73A09-1B01-4C3A-B2C9-BF77491465B4}"/>
              </a:ext>
            </a:extLst>
          </p:cNvPr>
          <p:cNvSpPr/>
          <p:nvPr/>
        </p:nvSpPr>
        <p:spPr>
          <a:xfrm>
            <a:off x="2440695" y="4917948"/>
            <a:ext cx="22860" cy="22860"/>
          </a:xfrm>
          <a:prstGeom prst="ellipse">
            <a:avLst/>
          </a:prstGeom>
          <a:solidFill>
            <a:srgbClr val="FFFF00"/>
          </a:solidFill>
          <a:ln>
            <a:solidFill>
              <a:srgbClr val="6225D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D3FA369-EC38-428F-B5C1-D37DD1B93F0D}"/>
              </a:ext>
            </a:extLst>
          </p:cNvPr>
          <p:cNvSpPr/>
          <p:nvPr/>
        </p:nvSpPr>
        <p:spPr>
          <a:xfrm>
            <a:off x="2452598" y="4939380"/>
            <a:ext cx="22860" cy="22860"/>
          </a:xfrm>
          <a:prstGeom prst="ellipse">
            <a:avLst/>
          </a:prstGeom>
          <a:solidFill>
            <a:srgbClr val="FFFF00"/>
          </a:solidFill>
          <a:ln>
            <a:solidFill>
              <a:srgbClr val="6225D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E52A1AD-B2C2-4513-86C5-699EFFD21F0F}"/>
              </a:ext>
            </a:extLst>
          </p:cNvPr>
          <p:cNvSpPr/>
          <p:nvPr/>
        </p:nvSpPr>
        <p:spPr>
          <a:xfrm>
            <a:off x="2464506" y="4963195"/>
            <a:ext cx="22860" cy="22860"/>
          </a:xfrm>
          <a:prstGeom prst="ellipse">
            <a:avLst/>
          </a:prstGeom>
          <a:solidFill>
            <a:srgbClr val="FFFF00"/>
          </a:solidFill>
          <a:ln>
            <a:solidFill>
              <a:srgbClr val="6225D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F78A21E-4D0A-4446-B82B-2936E1BA0EA1}"/>
              </a:ext>
            </a:extLst>
          </p:cNvPr>
          <p:cNvSpPr/>
          <p:nvPr/>
        </p:nvSpPr>
        <p:spPr>
          <a:xfrm>
            <a:off x="2483559" y="4991769"/>
            <a:ext cx="22860" cy="22860"/>
          </a:xfrm>
          <a:prstGeom prst="ellipse">
            <a:avLst/>
          </a:prstGeom>
          <a:solidFill>
            <a:srgbClr val="FFFF00"/>
          </a:solidFill>
          <a:ln>
            <a:solidFill>
              <a:srgbClr val="6225D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424524F-C00D-4AAF-AFA2-3CEE596D94EF}"/>
              </a:ext>
            </a:extLst>
          </p:cNvPr>
          <p:cNvSpPr/>
          <p:nvPr/>
        </p:nvSpPr>
        <p:spPr>
          <a:xfrm>
            <a:off x="2507372" y="5022725"/>
            <a:ext cx="22860" cy="22860"/>
          </a:xfrm>
          <a:prstGeom prst="ellipse">
            <a:avLst/>
          </a:prstGeom>
          <a:solidFill>
            <a:srgbClr val="FFFF00"/>
          </a:solidFill>
          <a:ln>
            <a:solidFill>
              <a:srgbClr val="6225D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86D0B41-1229-462F-A652-3D0E39B16C9E}"/>
              </a:ext>
            </a:extLst>
          </p:cNvPr>
          <p:cNvSpPr/>
          <p:nvPr/>
        </p:nvSpPr>
        <p:spPr>
          <a:xfrm>
            <a:off x="2531184" y="5053680"/>
            <a:ext cx="22860" cy="22860"/>
          </a:xfrm>
          <a:prstGeom prst="ellipse">
            <a:avLst/>
          </a:prstGeom>
          <a:solidFill>
            <a:srgbClr val="FFFF00"/>
          </a:solidFill>
          <a:ln>
            <a:solidFill>
              <a:srgbClr val="6225D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2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396F49DD-AC01-447B-93CA-8ED959496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62" t="42104" r="35866" b="31721"/>
          <a:stretch/>
        </p:blipFill>
        <p:spPr>
          <a:xfrm rot="1950859">
            <a:off x="2453783" y="-1219391"/>
            <a:ext cx="10070956" cy="12208234"/>
          </a:xfrm>
          <a:prstGeom prst="rect">
            <a:avLst/>
          </a:prstGeom>
        </p:spPr>
      </p:pic>
      <p:sp>
        <p:nvSpPr>
          <p:cNvPr id="43" name="Frame 42">
            <a:extLst>
              <a:ext uri="{FF2B5EF4-FFF2-40B4-BE49-F238E27FC236}">
                <a16:creationId xmlns:a16="http://schemas.microsoft.com/office/drawing/2014/main" id="{66B7EEC8-41A4-419E-8396-AD92C84F1821}"/>
              </a:ext>
            </a:extLst>
          </p:cNvPr>
          <p:cNvSpPr>
            <a:spLocks noChangeAspect="1"/>
          </p:cNvSpPr>
          <p:nvPr/>
        </p:nvSpPr>
        <p:spPr>
          <a:xfrm>
            <a:off x="4737202" y="533400"/>
            <a:ext cx="5283850" cy="9239250"/>
          </a:xfrm>
          <a:prstGeom prst="frame">
            <a:avLst>
              <a:gd name="adj1" fmla="val 1444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72D2F43D-CF12-4410-9D03-4621BE1F0679}"/>
              </a:ext>
            </a:extLst>
          </p:cNvPr>
          <p:cNvSpPr>
            <a:spLocks noChangeAspect="1"/>
          </p:cNvSpPr>
          <p:nvPr/>
        </p:nvSpPr>
        <p:spPr>
          <a:xfrm>
            <a:off x="-76200" y="533400"/>
            <a:ext cx="5283850" cy="9239250"/>
          </a:xfrm>
          <a:prstGeom prst="frame">
            <a:avLst>
              <a:gd name="adj1" fmla="val 1444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2A5C6A1-F39D-49BD-9EAA-B94B433EA521}"/>
              </a:ext>
            </a:extLst>
          </p:cNvPr>
          <p:cNvGrpSpPr>
            <a:grpSpLocks noChangeAspect="1"/>
          </p:cNvGrpSpPr>
          <p:nvPr/>
        </p:nvGrpSpPr>
        <p:grpSpPr>
          <a:xfrm>
            <a:off x="469348" y="1117189"/>
            <a:ext cx="4184663" cy="8101584"/>
            <a:chOff x="1264447" y="1411033"/>
            <a:chExt cx="2093906" cy="405384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E633A22-04E0-470D-BF88-D8B9CBDC4609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E86B560-3359-4C81-8E83-103DE75289D2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7CEBF0-253A-4A5D-A01B-36BFABC689F7}"/>
              </a:ext>
            </a:extLst>
          </p:cNvPr>
          <p:cNvGrpSpPr>
            <a:grpSpLocks noChangeAspect="1"/>
          </p:cNvGrpSpPr>
          <p:nvPr/>
        </p:nvGrpSpPr>
        <p:grpSpPr>
          <a:xfrm>
            <a:off x="5297883" y="1117189"/>
            <a:ext cx="4184663" cy="8101584"/>
            <a:chOff x="1264447" y="1411033"/>
            <a:chExt cx="2093906" cy="405384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0C55BB7-0BCC-456A-8936-24ABFEE52F4A}"/>
                </a:ext>
              </a:extLst>
            </p:cNvPr>
            <p:cNvSpPr/>
            <p:nvPr/>
          </p:nvSpPr>
          <p:spPr>
            <a:xfrm>
              <a:off x="1371600" y="1498600"/>
              <a:ext cx="1879600" cy="3860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1ADE421C-367D-46FF-B471-10D6610BB2EA}"/>
                </a:ext>
              </a:extLst>
            </p:cNvPr>
            <p:cNvSpPr/>
            <p:nvPr/>
          </p:nvSpPr>
          <p:spPr>
            <a:xfrm>
              <a:off x="1264447" y="1411033"/>
              <a:ext cx="2093906" cy="4053840"/>
            </a:xfrm>
            <a:prstGeom prst="roundRect">
              <a:avLst>
                <a:gd name="adj" fmla="val 674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5048E8E-EBC3-49D4-A0A2-C577135765EB}"/>
              </a:ext>
            </a:extLst>
          </p:cNvPr>
          <p:cNvGrpSpPr>
            <a:grpSpLocks noChangeAspect="1"/>
          </p:cNvGrpSpPr>
          <p:nvPr/>
        </p:nvGrpSpPr>
        <p:grpSpPr>
          <a:xfrm rot="1742187">
            <a:off x="3675689" y="8229372"/>
            <a:ext cx="694944" cy="694944"/>
            <a:chOff x="7504476" y="5886450"/>
            <a:chExt cx="342900" cy="3429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4BA3E2F-8C41-4BA1-8528-6121D09C8A01}"/>
                </a:ext>
              </a:extLst>
            </p:cNvPr>
            <p:cNvSpPr/>
            <p:nvPr/>
          </p:nvSpPr>
          <p:spPr>
            <a:xfrm>
              <a:off x="7504476" y="5886450"/>
              <a:ext cx="342900" cy="3429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tar: 5 Points 36">
              <a:extLst>
                <a:ext uri="{FF2B5EF4-FFF2-40B4-BE49-F238E27FC236}">
                  <a16:creationId xmlns:a16="http://schemas.microsoft.com/office/drawing/2014/main" id="{08DB1BE4-E11B-45E3-8202-E0EE733EE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3064" y="5907879"/>
              <a:ext cx="85725" cy="85725"/>
            </a:xfrm>
            <a:prstGeom prst="star5">
              <a:avLst>
                <a:gd name="adj" fmla="val 20354"/>
                <a:gd name="hf" fmla="val 105146"/>
                <a:gd name="vf" fmla="val 11055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ECA2C06-AC57-4381-837F-0881242B0FB7}"/>
                </a:ext>
              </a:extLst>
            </p:cNvPr>
            <p:cNvSpPr>
              <a:spLocks/>
            </p:cNvSpPr>
            <p:nvPr/>
          </p:nvSpPr>
          <p:spPr>
            <a:xfrm>
              <a:off x="7666782" y="5992415"/>
              <a:ext cx="18288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4E3C276-1D5F-4C90-A2F5-4FD6E4D1122D}"/>
              </a:ext>
            </a:extLst>
          </p:cNvPr>
          <p:cNvGrpSpPr>
            <a:grpSpLocks noChangeAspect="1"/>
          </p:cNvGrpSpPr>
          <p:nvPr/>
        </p:nvGrpSpPr>
        <p:grpSpPr>
          <a:xfrm rot="1950859">
            <a:off x="8487469" y="8201254"/>
            <a:ext cx="694944" cy="694944"/>
            <a:chOff x="10164572" y="5626011"/>
            <a:chExt cx="384048" cy="38404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AF44FBC-7FEF-4888-9EB8-F29F025E66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64572" y="5626011"/>
              <a:ext cx="384048" cy="3840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lowchart: Sort 40">
              <a:extLst>
                <a:ext uri="{FF2B5EF4-FFF2-40B4-BE49-F238E27FC236}">
                  <a16:creationId xmlns:a16="http://schemas.microsoft.com/office/drawing/2014/main" id="{A3765348-44B6-4E19-AEB8-CFC6A44D4123}"/>
                </a:ext>
              </a:extLst>
            </p:cNvPr>
            <p:cNvSpPr/>
            <p:nvPr/>
          </p:nvSpPr>
          <p:spPr>
            <a:xfrm>
              <a:off x="10314369" y="5656053"/>
              <a:ext cx="84455" cy="325252"/>
            </a:xfrm>
            <a:prstGeom prst="flowChartSor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C369C27C-E61A-4AD0-8CF3-64D02F49D34B}"/>
                </a:ext>
              </a:extLst>
            </p:cNvPr>
            <p:cNvSpPr/>
            <p:nvPr/>
          </p:nvSpPr>
          <p:spPr>
            <a:xfrm>
              <a:off x="10314369" y="5658345"/>
              <a:ext cx="84455" cy="159690"/>
            </a:xfrm>
            <a:prstGeom prst="triangle">
              <a:avLst/>
            </a:prstGeom>
            <a:solidFill>
              <a:srgbClr val="FF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154973D-4FC6-47D1-9D01-520C5E8F4E96}"/>
              </a:ext>
            </a:extLst>
          </p:cNvPr>
          <p:cNvGrpSpPr>
            <a:grpSpLocks noChangeAspect="1"/>
          </p:cNvGrpSpPr>
          <p:nvPr/>
        </p:nvGrpSpPr>
        <p:grpSpPr>
          <a:xfrm>
            <a:off x="6243493" y="4459530"/>
            <a:ext cx="1245768" cy="850392"/>
            <a:chOff x="2333555" y="5034627"/>
            <a:chExt cx="418609" cy="28575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01799CD-E849-4B71-87EF-B6F5DA7FF7F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60724" y="5228940"/>
              <a:ext cx="91440" cy="91440"/>
              <a:chOff x="2270760" y="3392424"/>
              <a:chExt cx="36576" cy="36576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64A92B2-E7CF-4B40-9122-5DE23D888E44}"/>
                  </a:ext>
                </a:extLst>
              </p:cNvPr>
              <p:cNvSpPr/>
              <p:nvPr/>
            </p:nvSpPr>
            <p:spPr>
              <a:xfrm>
                <a:off x="2284476" y="3406140"/>
                <a:ext cx="9144" cy="914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6225DB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652190E-2BB0-49C8-B3F5-588CC0BDFD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70760" y="3392424"/>
                <a:ext cx="36576" cy="36576"/>
              </a:xfrm>
              <a:prstGeom prst="ellipse">
                <a:avLst/>
              </a:prstGeom>
              <a:noFill/>
              <a:ln>
                <a:solidFill>
                  <a:srgbClr val="6225DB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C60B785-C46D-4022-93AA-B6A5C350E94D}"/>
                </a:ext>
              </a:extLst>
            </p:cNvPr>
            <p:cNvSpPr/>
            <p:nvPr/>
          </p:nvSpPr>
          <p:spPr>
            <a:xfrm>
              <a:off x="2333555" y="5048919"/>
              <a:ext cx="22860" cy="2286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9020AA0-7439-4C40-9C8A-501EF1FA6F46}"/>
                </a:ext>
              </a:extLst>
            </p:cNvPr>
            <p:cNvSpPr/>
            <p:nvPr/>
          </p:nvSpPr>
          <p:spPr>
            <a:xfrm>
              <a:off x="2366887" y="5051304"/>
              <a:ext cx="22860" cy="2286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9157F63-EB9B-492D-8B1F-575EA4D3FBBC}"/>
                </a:ext>
              </a:extLst>
            </p:cNvPr>
            <p:cNvSpPr/>
            <p:nvPr/>
          </p:nvSpPr>
          <p:spPr>
            <a:xfrm>
              <a:off x="2400220" y="5041776"/>
              <a:ext cx="22860" cy="2286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142F962-9E31-4C11-B92C-94F84D6E2006}"/>
                </a:ext>
              </a:extLst>
            </p:cNvPr>
            <p:cNvSpPr/>
            <p:nvPr/>
          </p:nvSpPr>
          <p:spPr>
            <a:xfrm>
              <a:off x="2440704" y="5041776"/>
              <a:ext cx="22860" cy="2286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A221F5A-8E38-452A-85C7-A24B09FE646D}"/>
                </a:ext>
              </a:extLst>
            </p:cNvPr>
            <p:cNvSpPr/>
            <p:nvPr/>
          </p:nvSpPr>
          <p:spPr>
            <a:xfrm>
              <a:off x="2483565" y="5048917"/>
              <a:ext cx="22860" cy="2286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7655B61-8A2B-4405-AD8A-59170076DA79}"/>
                </a:ext>
              </a:extLst>
            </p:cNvPr>
            <p:cNvSpPr/>
            <p:nvPr/>
          </p:nvSpPr>
          <p:spPr>
            <a:xfrm>
              <a:off x="2512141" y="5051296"/>
              <a:ext cx="22860" cy="2286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AECACCF-466C-4241-945E-FDFECD53002F}"/>
                </a:ext>
              </a:extLst>
            </p:cNvPr>
            <p:cNvSpPr/>
            <p:nvPr/>
          </p:nvSpPr>
          <p:spPr>
            <a:xfrm>
              <a:off x="2538331" y="5034629"/>
              <a:ext cx="22860" cy="2286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AE9F73F-AF37-4CF8-AC06-A219C8EC3A66}"/>
                </a:ext>
              </a:extLst>
            </p:cNvPr>
            <p:cNvSpPr/>
            <p:nvPr/>
          </p:nvSpPr>
          <p:spPr>
            <a:xfrm>
              <a:off x="2569282" y="5034627"/>
              <a:ext cx="22860" cy="2286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AA43382-54BF-44D6-ACCD-7F881F36C05F}"/>
                </a:ext>
              </a:extLst>
            </p:cNvPr>
            <p:cNvSpPr/>
            <p:nvPr/>
          </p:nvSpPr>
          <p:spPr>
            <a:xfrm>
              <a:off x="2583573" y="5051294"/>
              <a:ext cx="22860" cy="2286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2FA0616-16FF-4039-896C-DB78E1DBF5B0}"/>
                </a:ext>
              </a:extLst>
            </p:cNvPr>
            <p:cNvSpPr/>
            <p:nvPr/>
          </p:nvSpPr>
          <p:spPr>
            <a:xfrm>
              <a:off x="2593095" y="5070348"/>
              <a:ext cx="22860" cy="2286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CAF09CF-BC55-46E8-93D4-00B70F196DC1}"/>
                </a:ext>
              </a:extLst>
            </p:cNvPr>
            <p:cNvSpPr/>
            <p:nvPr/>
          </p:nvSpPr>
          <p:spPr>
            <a:xfrm>
              <a:off x="2604998" y="5091780"/>
              <a:ext cx="22860" cy="2286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6B147E6-BBEB-45F4-9763-8DAB626931DA}"/>
                </a:ext>
              </a:extLst>
            </p:cNvPr>
            <p:cNvSpPr/>
            <p:nvPr/>
          </p:nvSpPr>
          <p:spPr>
            <a:xfrm>
              <a:off x="2616906" y="5115595"/>
              <a:ext cx="22860" cy="2286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296D632-06BA-4B3C-84AC-CA14603B31D7}"/>
                </a:ext>
              </a:extLst>
            </p:cNvPr>
            <p:cNvSpPr/>
            <p:nvPr/>
          </p:nvSpPr>
          <p:spPr>
            <a:xfrm>
              <a:off x="2635959" y="5144169"/>
              <a:ext cx="22860" cy="2286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BBD8907-6F2C-4DB6-9508-7EDC6D91792F}"/>
                </a:ext>
              </a:extLst>
            </p:cNvPr>
            <p:cNvSpPr/>
            <p:nvPr/>
          </p:nvSpPr>
          <p:spPr>
            <a:xfrm>
              <a:off x="2659772" y="5175125"/>
              <a:ext cx="22860" cy="2286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D39C583-C8DD-4E84-BE08-94C4399B244F}"/>
                </a:ext>
              </a:extLst>
            </p:cNvPr>
            <p:cNvSpPr/>
            <p:nvPr/>
          </p:nvSpPr>
          <p:spPr>
            <a:xfrm>
              <a:off x="2683584" y="5206080"/>
              <a:ext cx="22860" cy="2286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6225D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654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PUBLIC</dc:creator>
  <cp:lastModifiedBy>PUBLIC</cp:lastModifiedBy>
  <cp:revision>8</cp:revision>
  <dcterms:created xsi:type="dcterms:W3CDTF">2024-12-16T16:05:04Z</dcterms:created>
  <dcterms:modified xsi:type="dcterms:W3CDTF">2024-12-16T16:45:35Z</dcterms:modified>
</cp:coreProperties>
</file>