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4660"/>
  </p:normalViewPr>
  <p:slideViewPr>
    <p:cSldViewPr snapToGrid="0">
      <p:cViewPr>
        <p:scale>
          <a:sx n="33" d="100"/>
          <a:sy n="33" d="100"/>
        </p:scale>
        <p:origin x="294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D10FF-D5E1-407B-A882-DA94F481EDB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42104" r="35866" b="31721"/>
          <a:stretch/>
        </p:blipFill>
        <p:spPr>
          <a:xfrm rot="1950859">
            <a:off x="2453783" y="-1219391"/>
            <a:ext cx="10070956" cy="122082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D3D872-D79C-478C-AA61-35D02379C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29090" r="13487" b="16790"/>
          <a:stretch/>
        </p:blipFill>
        <p:spPr>
          <a:xfrm rot="1742187">
            <a:off x="-2606258" y="625766"/>
            <a:ext cx="9542196" cy="8776322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72D2F43D-CF12-4410-9D03-4621BE1F0679}"/>
              </a:ext>
            </a:extLst>
          </p:cNvPr>
          <p:cNvSpPr>
            <a:spLocks noChangeAspect="1"/>
          </p:cNvSpPr>
          <p:nvPr/>
        </p:nvSpPr>
        <p:spPr>
          <a:xfrm>
            <a:off x="-76200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5C6A1-F39D-49BD-9EAA-B94B433EA521}"/>
              </a:ext>
            </a:extLst>
          </p:cNvPr>
          <p:cNvGrpSpPr>
            <a:grpSpLocks noChangeAspect="1"/>
          </p:cNvGrpSpPr>
          <p:nvPr/>
        </p:nvGrpSpPr>
        <p:grpSpPr>
          <a:xfrm>
            <a:off x="469348" y="1117189"/>
            <a:ext cx="4184663" cy="8101584"/>
            <a:chOff x="1264447" y="1411033"/>
            <a:chExt cx="2093906" cy="40538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633A22-04E0-470D-BF88-D8B9CBDC4609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86B560-3359-4C81-8E83-103DE75289D2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048E8E-EBC3-49D4-A0A2-C577135765EB}"/>
              </a:ext>
            </a:extLst>
          </p:cNvPr>
          <p:cNvGrpSpPr>
            <a:grpSpLocks noChangeAspect="1"/>
          </p:cNvGrpSpPr>
          <p:nvPr/>
        </p:nvGrpSpPr>
        <p:grpSpPr>
          <a:xfrm rot="1742187">
            <a:off x="3675689" y="8229372"/>
            <a:ext cx="694944" cy="694944"/>
            <a:chOff x="7504476" y="5886450"/>
            <a:chExt cx="342900" cy="3429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BA3E2F-8C41-4BA1-8528-6121D09C8A01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8DB1BE4-E11B-45E3-8202-E0EE733EE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CA2C06-AC57-4381-837F-0881242B0FB7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50859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37202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6B752F-352D-4D39-B25B-C7D728AE734F}"/>
              </a:ext>
            </a:extLst>
          </p:cNvPr>
          <p:cNvGrpSpPr>
            <a:grpSpLocks noChangeAspect="1"/>
          </p:cNvGrpSpPr>
          <p:nvPr/>
        </p:nvGrpSpPr>
        <p:grpSpPr>
          <a:xfrm>
            <a:off x="2515959" y="5076541"/>
            <a:ext cx="91440" cy="91440"/>
            <a:chOff x="2270760" y="3392424"/>
            <a:chExt cx="36576" cy="365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E0EDE1F-AEE4-486D-AFE9-BB76BE66E2B1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FA93F7-8C5B-4BCE-AB25-1A98F590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9BF814CB-D644-4A23-B766-B0239C4A062E}"/>
              </a:ext>
            </a:extLst>
          </p:cNvPr>
          <p:cNvSpPr/>
          <p:nvPr/>
        </p:nvSpPr>
        <p:spPr>
          <a:xfrm>
            <a:off x="2181155" y="489651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068B9E-AEC8-4CB4-8FA8-6975CFC4B6C4}"/>
              </a:ext>
            </a:extLst>
          </p:cNvPr>
          <p:cNvSpPr/>
          <p:nvPr/>
        </p:nvSpPr>
        <p:spPr>
          <a:xfrm>
            <a:off x="2214487" y="4898904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8C695B-A48B-480C-A08A-66F8584638AF}"/>
              </a:ext>
            </a:extLst>
          </p:cNvPr>
          <p:cNvSpPr/>
          <p:nvPr/>
        </p:nvSpPr>
        <p:spPr>
          <a:xfrm>
            <a:off x="2247820" y="488937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A94E03-DDAD-481F-8109-AE5B5DF9549E}"/>
              </a:ext>
            </a:extLst>
          </p:cNvPr>
          <p:cNvSpPr/>
          <p:nvPr/>
        </p:nvSpPr>
        <p:spPr>
          <a:xfrm>
            <a:off x="2288304" y="488937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AB160D-1CA1-4BE7-B214-BADA5E000060}"/>
              </a:ext>
            </a:extLst>
          </p:cNvPr>
          <p:cNvSpPr/>
          <p:nvPr/>
        </p:nvSpPr>
        <p:spPr>
          <a:xfrm>
            <a:off x="2331165" y="4896517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8E43F72-91B4-4EF6-A9FF-D78051DD01E5}"/>
              </a:ext>
            </a:extLst>
          </p:cNvPr>
          <p:cNvSpPr/>
          <p:nvPr/>
        </p:nvSpPr>
        <p:spPr>
          <a:xfrm>
            <a:off x="2359741" y="489889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B3679-3069-4D61-921F-3AED6B9AA972}"/>
              </a:ext>
            </a:extLst>
          </p:cNvPr>
          <p:cNvSpPr/>
          <p:nvPr/>
        </p:nvSpPr>
        <p:spPr>
          <a:xfrm>
            <a:off x="2385931" y="488222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F23B24-7FB8-4A58-8B8B-05EDF745EFC0}"/>
              </a:ext>
            </a:extLst>
          </p:cNvPr>
          <p:cNvSpPr/>
          <p:nvPr/>
        </p:nvSpPr>
        <p:spPr>
          <a:xfrm>
            <a:off x="2416882" y="4882227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0B26972-F850-411D-8D16-1B08C1F23E6B}"/>
              </a:ext>
            </a:extLst>
          </p:cNvPr>
          <p:cNvSpPr/>
          <p:nvPr/>
        </p:nvSpPr>
        <p:spPr>
          <a:xfrm>
            <a:off x="2431173" y="4898894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DC73A09-1B01-4C3A-B2C9-BF77491465B4}"/>
              </a:ext>
            </a:extLst>
          </p:cNvPr>
          <p:cNvSpPr/>
          <p:nvPr/>
        </p:nvSpPr>
        <p:spPr>
          <a:xfrm>
            <a:off x="2440695" y="4917948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3FA369-EC38-428F-B5C1-D37DD1B93F0D}"/>
              </a:ext>
            </a:extLst>
          </p:cNvPr>
          <p:cNvSpPr/>
          <p:nvPr/>
        </p:nvSpPr>
        <p:spPr>
          <a:xfrm>
            <a:off x="2452598" y="4939380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52A1AD-B2C2-4513-86C5-699EFFD21F0F}"/>
              </a:ext>
            </a:extLst>
          </p:cNvPr>
          <p:cNvSpPr/>
          <p:nvPr/>
        </p:nvSpPr>
        <p:spPr>
          <a:xfrm>
            <a:off x="2464506" y="4963195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78A21E-4D0A-4446-B82B-2936E1BA0EA1}"/>
              </a:ext>
            </a:extLst>
          </p:cNvPr>
          <p:cNvSpPr/>
          <p:nvPr/>
        </p:nvSpPr>
        <p:spPr>
          <a:xfrm>
            <a:off x="2483559" y="499176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424524F-C00D-4AAF-AFA2-3CEE596D94EF}"/>
              </a:ext>
            </a:extLst>
          </p:cNvPr>
          <p:cNvSpPr/>
          <p:nvPr/>
        </p:nvSpPr>
        <p:spPr>
          <a:xfrm>
            <a:off x="2507372" y="5022725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6D0B41-1229-462F-A652-3D0E39B16C9E}"/>
              </a:ext>
            </a:extLst>
          </p:cNvPr>
          <p:cNvSpPr/>
          <p:nvPr/>
        </p:nvSpPr>
        <p:spPr>
          <a:xfrm>
            <a:off x="2531184" y="5053680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42104" r="35866" b="31721"/>
          <a:stretch/>
        </p:blipFill>
        <p:spPr>
          <a:xfrm rot="1950859">
            <a:off x="2453783" y="-1219391"/>
            <a:ext cx="10070956" cy="12208234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37202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2D2F43D-CF12-4410-9D03-4621BE1F0679}"/>
              </a:ext>
            </a:extLst>
          </p:cNvPr>
          <p:cNvSpPr>
            <a:spLocks noChangeAspect="1"/>
          </p:cNvSpPr>
          <p:nvPr/>
        </p:nvSpPr>
        <p:spPr>
          <a:xfrm>
            <a:off x="-76200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5C6A1-F39D-49BD-9EAA-B94B433EA521}"/>
              </a:ext>
            </a:extLst>
          </p:cNvPr>
          <p:cNvGrpSpPr>
            <a:grpSpLocks noChangeAspect="1"/>
          </p:cNvGrpSpPr>
          <p:nvPr/>
        </p:nvGrpSpPr>
        <p:grpSpPr>
          <a:xfrm>
            <a:off x="469348" y="1117189"/>
            <a:ext cx="4184663" cy="8101584"/>
            <a:chOff x="1264447" y="1411033"/>
            <a:chExt cx="2093906" cy="40538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633A22-04E0-470D-BF88-D8B9CBDC4609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86B560-3359-4C81-8E83-103DE75289D2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048E8E-EBC3-49D4-A0A2-C577135765EB}"/>
              </a:ext>
            </a:extLst>
          </p:cNvPr>
          <p:cNvGrpSpPr>
            <a:grpSpLocks noChangeAspect="1"/>
          </p:cNvGrpSpPr>
          <p:nvPr/>
        </p:nvGrpSpPr>
        <p:grpSpPr>
          <a:xfrm rot="1742187">
            <a:off x="3675689" y="8229372"/>
            <a:ext cx="694944" cy="694944"/>
            <a:chOff x="7504476" y="5886450"/>
            <a:chExt cx="342900" cy="3429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BA3E2F-8C41-4BA1-8528-6121D09C8A01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8DB1BE4-E11B-45E3-8202-E0EE733EE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CA2C06-AC57-4381-837F-0881242B0FB7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50859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4973D-4FC6-47D1-9D01-520C5E8F4E96}"/>
              </a:ext>
            </a:extLst>
          </p:cNvPr>
          <p:cNvGrpSpPr>
            <a:grpSpLocks noChangeAspect="1"/>
          </p:cNvGrpSpPr>
          <p:nvPr/>
        </p:nvGrpSpPr>
        <p:grpSpPr>
          <a:xfrm>
            <a:off x="6243493" y="4459530"/>
            <a:ext cx="1245768" cy="850392"/>
            <a:chOff x="2333555" y="5034627"/>
            <a:chExt cx="418609" cy="2857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1799CD-E849-4B71-87EF-B6F5DA7FF7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0724" y="5228940"/>
              <a:ext cx="91440" cy="91440"/>
              <a:chOff x="2270760" y="3392424"/>
              <a:chExt cx="36576" cy="3657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64A92B2-E7CF-4B40-9122-5DE23D888E44}"/>
                  </a:ext>
                </a:extLst>
              </p:cNvPr>
              <p:cNvSpPr/>
              <p:nvPr/>
            </p:nvSpPr>
            <p:spPr>
              <a:xfrm>
                <a:off x="2284476" y="3406140"/>
                <a:ext cx="9144" cy="914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6225D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652190E-2BB0-49C8-B3F5-588CC0BDFD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0760" y="3392424"/>
                <a:ext cx="36576" cy="36576"/>
              </a:xfrm>
              <a:prstGeom prst="ellipse">
                <a:avLst/>
              </a:prstGeom>
              <a:noFill/>
              <a:ln>
                <a:solidFill>
                  <a:srgbClr val="6225D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60B785-C46D-4022-93AA-B6A5C350E94D}"/>
                </a:ext>
              </a:extLst>
            </p:cNvPr>
            <p:cNvSpPr/>
            <p:nvPr/>
          </p:nvSpPr>
          <p:spPr>
            <a:xfrm>
              <a:off x="2333555" y="504891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020AA0-7439-4C40-9C8A-501EF1FA6F46}"/>
                </a:ext>
              </a:extLst>
            </p:cNvPr>
            <p:cNvSpPr/>
            <p:nvPr/>
          </p:nvSpPr>
          <p:spPr>
            <a:xfrm>
              <a:off x="2366887" y="5051304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9157F63-EB9B-492D-8B1F-575EA4D3FBBC}"/>
                </a:ext>
              </a:extLst>
            </p:cNvPr>
            <p:cNvSpPr/>
            <p:nvPr/>
          </p:nvSpPr>
          <p:spPr>
            <a:xfrm>
              <a:off x="2400220" y="504177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142F962-9E31-4C11-B92C-94F84D6E2006}"/>
                </a:ext>
              </a:extLst>
            </p:cNvPr>
            <p:cNvSpPr/>
            <p:nvPr/>
          </p:nvSpPr>
          <p:spPr>
            <a:xfrm>
              <a:off x="2440704" y="504177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A221F5A-8E38-452A-85C7-A24B09FE646D}"/>
                </a:ext>
              </a:extLst>
            </p:cNvPr>
            <p:cNvSpPr/>
            <p:nvPr/>
          </p:nvSpPr>
          <p:spPr>
            <a:xfrm>
              <a:off x="2483565" y="5048917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7655B61-8A2B-4405-AD8A-59170076DA79}"/>
                </a:ext>
              </a:extLst>
            </p:cNvPr>
            <p:cNvSpPr/>
            <p:nvPr/>
          </p:nvSpPr>
          <p:spPr>
            <a:xfrm>
              <a:off x="2512141" y="505129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ECACCF-466C-4241-945E-FDFECD53002F}"/>
                </a:ext>
              </a:extLst>
            </p:cNvPr>
            <p:cNvSpPr/>
            <p:nvPr/>
          </p:nvSpPr>
          <p:spPr>
            <a:xfrm>
              <a:off x="2538331" y="503462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E9F73F-AF37-4CF8-AC06-A219C8EC3A66}"/>
                </a:ext>
              </a:extLst>
            </p:cNvPr>
            <p:cNvSpPr/>
            <p:nvPr/>
          </p:nvSpPr>
          <p:spPr>
            <a:xfrm>
              <a:off x="2569282" y="5034627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A43382-54BF-44D6-ACCD-7F881F36C05F}"/>
                </a:ext>
              </a:extLst>
            </p:cNvPr>
            <p:cNvSpPr/>
            <p:nvPr/>
          </p:nvSpPr>
          <p:spPr>
            <a:xfrm>
              <a:off x="2583573" y="5051294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2FA0616-16FF-4039-896C-DB78E1DBF5B0}"/>
                </a:ext>
              </a:extLst>
            </p:cNvPr>
            <p:cNvSpPr/>
            <p:nvPr/>
          </p:nvSpPr>
          <p:spPr>
            <a:xfrm>
              <a:off x="2593095" y="5070348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CAF09CF-BC55-46E8-93D4-00B70F196DC1}"/>
                </a:ext>
              </a:extLst>
            </p:cNvPr>
            <p:cNvSpPr/>
            <p:nvPr/>
          </p:nvSpPr>
          <p:spPr>
            <a:xfrm>
              <a:off x="2604998" y="5091780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6B147E6-BBEB-45F4-9763-8DAB626931DA}"/>
                </a:ext>
              </a:extLst>
            </p:cNvPr>
            <p:cNvSpPr/>
            <p:nvPr/>
          </p:nvSpPr>
          <p:spPr>
            <a:xfrm>
              <a:off x="2616906" y="5115595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96D632-06BA-4B3C-84AC-CA14603B31D7}"/>
                </a:ext>
              </a:extLst>
            </p:cNvPr>
            <p:cNvSpPr/>
            <p:nvPr/>
          </p:nvSpPr>
          <p:spPr>
            <a:xfrm>
              <a:off x="2635959" y="514416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BBD8907-6F2C-4DB6-9508-7EDC6D91792F}"/>
                </a:ext>
              </a:extLst>
            </p:cNvPr>
            <p:cNvSpPr/>
            <p:nvPr/>
          </p:nvSpPr>
          <p:spPr>
            <a:xfrm>
              <a:off x="2659772" y="5175125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39C583-C8DD-4E84-BE08-94C4399B244F}"/>
                </a:ext>
              </a:extLst>
            </p:cNvPr>
            <p:cNvSpPr/>
            <p:nvPr/>
          </p:nvSpPr>
          <p:spPr>
            <a:xfrm>
              <a:off x="2683584" y="5206080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5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16002" r="836" b="2603"/>
          <a:stretch/>
        </p:blipFill>
        <p:spPr>
          <a:xfrm rot="60000">
            <a:off x="-10141338" y="-19086556"/>
            <a:ext cx="28391731" cy="379624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23869" y="160638"/>
            <a:ext cx="3010931" cy="10270524"/>
            <a:chOff x="5823869" y="160638"/>
            <a:chExt cx="3010931" cy="1027052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834800" y="160638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23869" y="533400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49800" y="533400"/>
            <a:ext cx="5271252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87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48209" r="836" b="2604"/>
          <a:stretch/>
        </p:blipFill>
        <p:spPr>
          <a:xfrm rot="19659063">
            <a:off x="-7376815" y="-4853880"/>
            <a:ext cx="28391731" cy="229412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19680000">
            <a:off x="5823869" y="160638"/>
            <a:ext cx="3010931" cy="10270524"/>
            <a:chOff x="5823869" y="160638"/>
            <a:chExt cx="3010931" cy="1027052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834800" y="160638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23869" y="533400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680000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49800" y="533400"/>
            <a:ext cx="5271252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21400" y="6148425"/>
            <a:ext cx="1371600" cy="1371600"/>
            <a:chOff x="2254272" y="4257930"/>
            <a:chExt cx="1371600" cy="137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2482872" y="448653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432" y="4395090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4272" y="425793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3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48209" r="836" b="2604"/>
          <a:stretch/>
        </p:blipFill>
        <p:spPr>
          <a:xfrm rot="19659063">
            <a:off x="-6974466" y="-3779822"/>
            <a:ext cx="28391731" cy="229412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19680000">
            <a:off x="5823869" y="160638"/>
            <a:ext cx="3010931" cy="10270524"/>
            <a:chOff x="5823869" y="160638"/>
            <a:chExt cx="3010931" cy="1027052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834800" y="160638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23869" y="533400"/>
              <a:ext cx="0" cy="98977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680000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49800" y="533400"/>
            <a:ext cx="5271252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58388" y="2018733"/>
            <a:ext cx="1371600" cy="1371600"/>
            <a:chOff x="2254272" y="4257930"/>
            <a:chExt cx="1371600" cy="137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2482872" y="448653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432" y="4395090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4272" y="425793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195015" y="779513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69512" y="761619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00745" y="750354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86972" y="737686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73199" y="723389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81045" y="705930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05378" y="690804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76859" y="6733453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51459" y="654332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64254" y="637625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05512" y="619457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34339" y="610463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64639" y="602012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00745" y="591080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155106" y="572363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8012135" y="553738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981684" y="5338309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936338" y="515888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42223" y="4988359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42853" y="482152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642899" y="468511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472814" y="462547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269058" y="456197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091540" y="448031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003826" y="4340065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20946" y="422907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52696" y="399739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68581" y="3787878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20946" y="359691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20946" y="3385755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801463" y="320746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6955123" y="311537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192561" y="306434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368579" y="298862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582724" y="289718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741318" y="281268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7886632" y="2616646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254272" y="4257930"/>
            <a:ext cx="1371600" cy="1371600"/>
            <a:chOff x="2254272" y="425793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2482872" y="448653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432" y="4395090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4272" y="425793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48632" y="485229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576669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605889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867652" y="766550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995059" y="7702400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639052" y="7512894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485403" y="7300736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390655" y="701957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207775" y="6717186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024895" y="6491345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92202" y="6270677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761143" y="550131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258971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044112"/>
            <a:ext cx="182880" cy="182880"/>
          </a:xfrm>
          <a:prstGeom prst="ellipse">
            <a:avLst/>
          </a:prstGeom>
          <a:solidFill>
            <a:srgbClr val="FFC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PUBLIC</dc:creator>
  <cp:lastModifiedBy>Welcome to MLK Library</cp:lastModifiedBy>
  <cp:revision>11</cp:revision>
  <dcterms:created xsi:type="dcterms:W3CDTF">2024-12-16T16:05:04Z</dcterms:created>
  <dcterms:modified xsi:type="dcterms:W3CDTF">2024-12-19T16:24:52Z</dcterms:modified>
</cp:coreProperties>
</file>