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  <p:sldId id="263" r:id="rId9"/>
    <p:sldId id="264" r:id="rId10"/>
    <p:sldId id="265" r:id="rId11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64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0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2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6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32A7A3-E22E-419C-8B34-4801730EA854}"/>
              </a:ext>
            </a:extLst>
          </p:cNvPr>
          <p:cNvSpPr/>
          <p:nvPr/>
        </p:nvSpPr>
        <p:spPr>
          <a:xfrm>
            <a:off x="1549401" y="2394855"/>
            <a:ext cx="3759200" cy="1016605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Map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___________________</a:t>
            </a:r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D52ED3F6-83E1-4D7A-AF2C-B38F42A1A7AF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07280A70-F1AA-481A-A7C3-9797281355F4}"/>
              </a:ext>
            </a:extLst>
          </p:cNvPr>
          <p:cNvSpPr/>
          <p:nvPr/>
        </p:nvSpPr>
        <p:spPr>
          <a:xfrm>
            <a:off x="4530476" y="162344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8003">
            <a:off x="-6234876" y="-3499139"/>
            <a:ext cx="23086952" cy="12986410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A5AFF-02FE-4476-B99A-45238D1FC430}"/>
              </a:ext>
            </a:extLst>
          </p:cNvPr>
          <p:cNvGrpSpPr>
            <a:grpSpLocks noChangeAspect="1"/>
          </p:cNvGrpSpPr>
          <p:nvPr/>
        </p:nvGrpSpPr>
        <p:grpSpPr>
          <a:xfrm rot="20520000">
            <a:off x="4532779" y="7634033"/>
            <a:ext cx="731520" cy="731520"/>
            <a:chOff x="7504476" y="5886450"/>
            <a:chExt cx="342900" cy="3429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3622F7-669F-4EDF-A965-0BB7C4907050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63DF209D-373A-4BBF-9782-6613578FD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9F2853-2CEE-42A6-9B8F-17EC9204C953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1638777-AC07-41C3-8ACE-3A9E527F53F1}"/>
              </a:ext>
            </a:extLst>
          </p:cNvPr>
          <p:cNvGrpSpPr/>
          <p:nvPr/>
        </p:nvGrpSpPr>
        <p:grpSpPr>
          <a:xfrm>
            <a:off x="2349522" y="6462967"/>
            <a:ext cx="1371600" cy="1371600"/>
            <a:chOff x="-3717829" y="5659308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5A2137A-7F4E-46D9-BC24-561646AC6D39}"/>
                </a:ext>
              </a:extLst>
            </p:cNvPr>
            <p:cNvSpPr/>
            <p:nvPr/>
          </p:nvSpPr>
          <p:spPr>
            <a:xfrm>
              <a:off x="-3489229" y="5887908"/>
              <a:ext cx="914400" cy="914400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7424242-DF50-40FD-95C8-1E3ADB6BA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580669" y="5796468"/>
              <a:ext cx="1097280" cy="1097280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191D2B-EB79-4EFC-B925-29EF33413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717829" y="5659308"/>
              <a:ext cx="1371600" cy="1371600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D16939-5A9F-41F8-A2AE-75D85C1AE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123469" y="6253668"/>
              <a:ext cx="182880" cy="18288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41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32A7A3-E22E-419C-8B34-4801730EA854}"/>
              </a:ext>
            </a:extLst>
          </p:cNvPr>
          <p:cNvSpPr/>
          <p:nvPr/>
        </p:nvSpPr>
        <p:spPr>
          <a:xfrm>
            <a:off x="1549401" y="2423883"/>
            <a:ext cx="3759200" cy="1016605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Map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peace-chant-400-9-20-2019.png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374929A5-431F-4E88-9092-8BE7DB0B1AB5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0C42F930-8EBC-4B17-ADC0-557D5F472C1F}"/>
              </a:ext>
            </a:extLst>
          </p:cNvPr>
          <p:cNvSpPr/>
          <p:nvPr/>
        </p:nvSpPr>
        <p:spPr>
          <a:xfrm>
            <a:off x="4530476" y="162344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3403212"/>
            <a:ext cx="3759200" cy="21145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9CD976-3710-4D62-AE7C-A41F517C86CB}"/>
              </a:ext>
            </a:extLst>
          </p:cNvPr>
          <p:cNvSpPr/>
          <p:nvPr/>
        </p:nvSpPr>
        <p:spPr>
          <a:xfrm>
            <a:off x="2252673" y="6050100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1</a:t>
            </a:r>
          </a:p>
          <a:p>
            <a:pPr algn="ctr"/>
            <a:r>
              <a:rPr lang="en-US" dirty="0"/>
              <a:t>(Reference Point)</a:t>
            </a:r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</a:t>
            </a:r>
          </a:p>
          <a:p>
            <a:pPr algn="ctr"/>
            <a:r>
              <a:rPr lang="en-US" dirty="0"/>
              <a:t>Longitude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</a:t>
            </a: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EA243450-0313-4650-9247-B2C1745B8ED8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68049315-2F54-4D93-99A7-7D5496E4DE60}"/>
              </a:ext>
            </a:extLst>
          </p:cNvPr>
          <p:cNvSpPr/>
          <p:nvPr/>
        </p:nvSpPr>
        <p:spPr>
          <a:xfrm>
            <a:off x="4530476" y="162344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5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0343" y="-2973454"/>
            <a:ext cx="15978810" cy="8988080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676CF20C-9F37-4EA3-A672-420E6CC22197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EE6073A-FDCD-4F46-9C2C-10624D9EF146}"/>
              </a:ext>
            </a:extLst>
          </p:cNvPr>
          <p:cNvSpPr/>
          <p:nvPr/>
        </p:nvSpPr>
        <p:spPr>
          <a:xfrm>
            <a:off x="4530476" y="162344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3434A1-FE01-4676-A39B-6B9DC310C686}"/>
              </a:ext>
            </a:extLst>
          </p:cNvPr>
          <p:cNvSpPr/>
          <p:nvPr/>
        </p:nvSpPr>
        <p:spPr>
          <a:xfrm>
            <a:off x="2252673" y="5885735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1</a:t>
            </a:r>
          </a:p>
          <a:p>
            <a:pPr algn="ctr"/>
            <a:r>
              <a:rPr lang="en-US" dirty="0"/>
              <a:t>(Reference Point)</a:t>
            </a:r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45.51544123899559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US" dirty="0"/>
              <a:t>Longitude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-122.6834007995527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172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0343" y="-2973454"/>
            <a:ext cx="15978810" cy="8988080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6B6FA7-911D-4614-90F1-0A5FD8DA2E37}"/>
              </a:ext>
            </a:extLst>
          </p:cNvPr>
          <p:cNvSpPr/>
          <p:nvPr/>
        </p:nvSpPr>
        <p:spPr>
          <a:xfrm>
            <a:off x="2252673" y="5898516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</a:t>
            </a:r>
          </a:p>
          <a:p>
            <a:pPr algn="ctr"/>
            <a:r>
              <a:rPr lang="en-US" dirty="0"/>
              <a:t>Longitude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</a:t>
            </a:r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DF3E270-2898-498F-B7E3-1E071A1041E0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531A9865-10E0-4964-9F68-9C8D55345291}"/>
              </a:ext>
            </a:extLst>
          </p:cNvPr>
          <p:cNvSpPr/>
          <p:nvPr/>
        </p:nvSpPr>
        <p:spPr>
          <a:xfrm>
            <a:off x="4530476" y="162344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3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6642" y="620724"/>
            <a:ext cx="20988138" cy="11805827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3E309473-8FF9-4F4D-9BA4-3F3E5B342748}"/>
              </a:ext>
            </a:extLst>
          </p:cNvPr>
          <p:cNvSpPr/>
          <p:nvPr/>
        </p:nvSpPr>
        <p:spPr>
          <a:xfrm>
            <a:off x="4531628" y="72910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8572A2F2-FC77-4732-9D4F-9CB565AED9DB}"/>
              </a:ext>
            </a:extLst>
          </p:cNvPr>
          <p:cNvSpPr/>
          <p:nvPr/>
        </p:nvSpPr>
        <p:spPr>
          <a:xfrm>
            <a:off x="4529325" y="156348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203BB9-2334-4925-B8BE-6418F963DA5F}"/>
              </a:ext>
            </a:extLst>
          </p:cNvPr>
          <p:cNvSpPr/>
          <p:nvPr/>
        </p:nvSpPr>
        <p:spPr>
          <a:xfrm>
            <a:off x="2252673" y="5960752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45.51555854125195 </a:t>
            </a:r>
            <a:r>
              <a:rPr lang="en-US" dirty="0"/>
              <a:t>Longitude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-122.6828710216655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358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6642" y="620724"/>
            <a:ext cx="20988138" cy="1180582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A22027-335A-4C3D-ADAF-09C292ED4B66}"/>
              </a:ext>
            </a:extLst>
          </p:cNvPr>
          <p:cNvSpPr/>
          <p:nvPr/>
        </p:nvSpPr>
        <p:spPr>
          <a:xfrm>
            <a:off x="1707243" y="5669643"/>
            <a:ext cx="3443514" cy="2574472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[m] ?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</a:t>
            </a:r>
          </a:p>
          <a:p>
            <a:pPr algn="ctr"/>
            <a:r>
              <a:rPr lang="en-US" dirty="0"/>
              <a:t>Scale (1: _____ ) ?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______________</a:t>
            </a:r>
          </a:p>
          <a:p>
            <a:pPr algn="ctr"/>
            <a:r>
              <a:rPr lang="en-US" dirty="0"/>
              <a:t>Rotation angle  (clockwise)?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</a:t>
            </a:r>
          </a:p>
          <a:p>
            <a:pPr algn="ctr"/>
            <a:r>
              <a:rPr lang="en-US" dirty="0"/>
              <a:t>Polaris (P) Magnetic North (M)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BEF4D7D-2450-408B-8CD6-CDA1B1D220E5}"/>
              </a:ext>
            </a:extLst>
          </p:cNvPr>
          <p:cNvSpPr/>
          <p:nvPr/>
        </p:nvSpPr>
        <p:spPr>
          <a:xfrm>
            <a:off x="4531628" y="72910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8E02CEEA-25E3-403B-97F7-6FEA8507E1B5}"/>
              </a:ext>
            </a:extLst>
          </p:cNvPr>
          <p:cNvSpPr/>
          <p:nvPr/>
        </p:nvSpPr>
        <p:spPr>
          <a:xfrm>
            <a:off x="4529325" y="156348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6642" y="620724"/>
            <a:ext cx="20988138" cy="11805827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BEF4D7D-2450-408B-8CD6-CDA1B1D220E5}"/>
              </a:ext>
            </a:extLst>
          </p:cNvPr>
          <p:cNvSpPr/>
          <p:nvPr/>
        </p:nvSpPr>
        <p:spPr>
          <a:xfrm>
            <a:off x="4531628" y="72910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8E02CEEA-25E3-403B-97F7-6FEA8507E1B5}"/>
              </a:ext>
            </a:extLst>
          </p:cNvPr>
          <p:cNvSpPr/>
          <p:nvPr/>
        </p:nvSpPr>
        <p:spPr>
          <a:xfrm>
            <a:off x="4529325" y="156348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0DFB1A-DEB7-40BA-95F2-E6054F3F439F}"/>
              </a:ext>
            </a:extLst>
          </p:cNvPr>
          <p:cNvSpPr/>
          <p:nvPr/>
        </p:nvSpPr>
        <p:spPr>
          <a:xfrm>
            <a:off x="1707243" y="5669643"/>
            <a:ext cx="3443514" cy="2574472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[m] ?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43.82</a:t>
            </a:r>
          </a:p>
          <a:p>
            <a:pPr algn="ctr"/>
            <a:r>
              <a:rPr lang="en-US" dirty="0"/>
              <a:t>Scale (1: _____ ) ?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400</a:t>
            </a:r>
          </a:p>
          <a:p>
            <a:pPr algn="ctr"/>
            <a:r>
              <a:rPr lang="en-US" dirty="0"/>
              <a:t>Rotation angle  (clockwise)?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105.433</a:t>
            </a:r>
          </a:p>
          <a:p>
            <a:pPr algn="ctr"/>
            <a:r>
              <a:rPr lang="en-US" dirty="0"/>
              <a:t>Polaris (P) Magnetic North (M)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8089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-3634845" y="-1292968"/>
            <a:ext cx="23086952" cy="12986410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A5AFF-02FE-4476-B99A-45238D1FC430}"/>
              </a:ext>
            </a:extLst>
          </p:cNvPr>
          <p:cNvGrpSpPr>
            <a:grpSpLocks noChangeAspect="1"/>
          </p:cNvGrpSpPr>
          <p:nvPr/>
        </p:nvGrpSpPr>
        <p:grpSpPr>
          <a:xfrm>
            <a:off x="4532779" y="7634033"/>
            <a:ext cx="731520" cy="731520"/>
            <a:chOff x="7504476" y="5886450"/>
            <a:chExt cx="342900" cy="3429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3622F7-669F-4EDF-A965-0BB7C4907050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63DF209D-373A-4BBF-9782-6613578FD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9F2853-2CEE-42A6-9B8F-17EC9204C953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20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106</Words>
  <Application>Microsoft Office PowerPoint</Application>
  <PresentationFormat>Letter Paper (8.5x11 in)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Welcome to MLK Library</cp:lastModifiedBy>
  <cp:revision>8</cp:revision>
  <dcterms:created xsi:type="dcterms:W3CDTF">2024-12-17T15:17:29Z</dcterms:created>
  <dcterms:modified xsi:type="dcterms:W3CDTF">2024-12-17T16:47:18Z</dcterms:modified>
</cp:coreProperties>
</file>