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38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6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4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4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6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4D93-2B70-40B9-9454-B993BDD58F7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D5B4-E263-4B1B-9E0F-E2DF0F97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Issues to desktop/laptop version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ouitoo</a:t>
            </a:r>
            <a:r>
              <a:rPr lang="en-US" dirty="0"/>
              <a:t> </a:t>
            </a:r>
            <a:r>
              <a:rPr lang="en-US" dirty="0" smtClean="0"/>
              <a:t>v0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Pointer has to disappear exiting </a:t>
            </a:r>
            <a:r>
              <a:rPr lang="en-US" dirty="0" err="1" smtClean="0"/>
              <a:t>menu_GUI</a:t>
            </a:r>
            <a:r>
              <a:rPr lang="en-US" dirty="0" smtClean="0"/>
              <a:t>()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31" y="4573"/>
            <a:ext cx="2978669" cy="68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1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Canvas size?</a:t>
            </a:r>
          </a:p>
          <a:p>
            <a:r>
              <a:rPr lang="en-US" dirty="0" smtClean="0"/>
              <a:t>Map has to display completely when rotating the image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(switch from temporary PIL rotate to </a:t>
            </a:r>
            <a:r>
              <a:rPr lang="en-US" dirty="0" err="1" smtClean="0"/>
              <a:t>mat_affine</a:t>
            </a:r>
            <a:r>
              <a:rPr lang="en-US" dirty="0" smtClean="0"/>
              <a:t> assignment)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31" y="4573"/>
            <a:ext cx="2978669" cy="6853427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6777086">
            <a:off x="7793372" y="775071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8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Rotate the map at </a:t>
            </a:r>
            <a:r>
              <a:rPr lang="en-US" dirty="0" err="1" smtClean="0"/>
              <a:t>menu_GUI</a:t>
            </a:r>
            <a:r>
              <a:rPr lang="en-US" dirty="0" smtClean="0"/>
              <a:t> exit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31" y="4573"/>
            <a:ext cx="2978669" cy="68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Load image after return button </a:t>
            </a:r>
            <a:r>
              <a:rPr lang="en-US" dirty="0" err="1" smtClean="0"/>
              <a:t>self.count</a:t>
            </a:r>
            <a:r>
              <a:rPr lang="en-US" dirty="0" smtClean="0"/>
              <a:t>==1</a:t>
            </a:r>
          </a:p>
          <a:p>
            <a:r>
              <a:rPr lang="en-US" dirty="0" smtClean="0"/>
              <a:t>Use popup menu filename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84" y="0"/>
            <a:ext cx="2938797" cy="6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4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25923" cy="4351338"/>
          </a:xfrm>
        </p:spPr>
        <p:txBody>
          <a:bodyPr/>
          <a:lstStyle/>
          <a:p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Scale placement (</a:t>
            </a:r>
            <a:r>
              <a:rPr lang="en-US" dirty="0" err="1" smtClean="0"/>
              <a:t>Xpos</a:t>
            </a:r>
            <a:r>
              <a:rPr lang="en-US" dirty="0" smtClean="0"/>
              <a:t>, </a:t>
            </a:r>
            <a:r>
              <a:rPr lang="en-US" dirty="0" err="1" smtClean="0"/>
              <a:t>Ypos</a:t>
            </a:r>
            <a:r>
              <a:rPr lang="en-US" dirty="0" smtClean="0"/>
              <a:t>, width, height, font) parameters to the window diagonal</a:t>
            </a:r>
          </a:p>
          <a:p>
            <a:r>
              <a:rPr lang="en-US" dirty="0" smtClean="0"/>
              <a:t>Make return button </a:t>
            </a:r>
            <a:r>
              <a:rPr lang="en-US" dirty="0" err="1" smtClean="0"/>
              <a:t>bg</a:t>
            </a:r>
            <a:r>
              <a:rPr lang="en-US" dirty="0" smtClean="0"/>
              <a:t> transparent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84" y="0"/>
            <a:ext cx="2938797" cy="686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2" y="0"/>
            <a:ext cx="2975442" cy="6876575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6200000">
            <a:off x="8678011" y="-35602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5400000" flipH="1">
            <a:off x="9583096" y="32952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10800000" flipH="1">
            <a:off x="5581825" y="163168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14093605" flipH="1">
            <a:off x="7173988" y="2294695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1" y="0"/>
            <a:ext cx="2969367" cy="6895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0"/>
            <a:ext cx="2969367" cy="68733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85202" y="1302405"/>
            <a:ext cx="2223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Point 1 set up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433" y="1093189"/>
            <a:ext cx="2223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Point 2 set up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5" y="5450106"/>
            <a:ext cx="5725324" cy="1086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Take scale into account to generalize the DISTANCE_MAP setting</a:t>
            </a:r>
          </a:p>
          <a:p>
            <a:r>
              <a:rPr lang="en-US" dirty="0" smtClean="0"/>
              <a:t>Refine to pick up the coordinates at the </a:t>
            </a:r>
            <a:r>
              <a:rPr lang="en-US" dirty="0"/>
              <a:t>c</a:t>
            </a:r>
            <a:r>
              <a:rPr lang="en-US" dirty="0" smtClean="0"/>
              <a:t>enter of the map, and to know the </a:t>
            </a:r>
            <a:r>
              <a:rPr lang="en-US" dirty="0" err="1" smtClean="0"/>
              <a:t>nw</a:t>
            </a:r>
            <a:r>
              <a:rPr lang="en-US" dirty="0" smtClean="0"/>
              <a:t> corner coordinate at any instant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0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37" y="0"/>
            <a:ext cx="2925563" cy="6859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</a:p>
          <a:p>
            <a:r>
              <a:rPr lang="en-US" dirty="0" smtClean="0"/>
              <a:t>Keep scale and display a text “Scale is: </a:t>
            </a:r>
            <a:r>
              <a:rPr lang="en-US" i="1" dirty="0" smtClean="0"/>
              <a:t>scale</a:t>
            </a:r>
            <a:r>
              <a:rPr lang="en-US" dirty="0" smtClean="0"/>
              <a:t> at </a:t>
            </a:r>
            <a:r>
              <a:rPr lang="en-US" i="1" dirty="0" smtClean="0"/>
              <a:t>DPI</a:t>
            </a:r>
            <a:r>
              <a:rPr lang="en-US" dirty="0" smtClean="0"/>
              <a:t> </a:t>
            </a:r>
            <a:r>
              <a:rPr lang="en-US" dirty="0" err="1" smtClean="0"/>
              <a:t>dpi</a:t>
            </a:r>
            <a:r>
              <a:rPr lang="en-US" dirty="0" smtClean="0"/>
              <a:t>” as a label with transparent </a:t>
            </a:r>
            <a:r>
              <a:rPr lang="en-US" dirty="0" err="1" smtClean="0"/>
              <a:t>bg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“Current Scale: </a:t>
            </a:r>
            <a:r>
              <a:rPr lang="en-US" i="1" dirty="0" smtClean="0"/>
              <a:t>scale</a:t>
            </a:r>
            <a:r>
              <a:rPr lang="en-US" dirty="0" smtClean="0"/>
              <a:t>” with a delay and disappearing ?</a:t>
            </a:r>
            <a:endParaRPr lang="en-US" dirty="0" smtClean="0"/>
          </a:p>
        </p:txBody>
      </p:sp>
      <p:sp>
        <p:nvSpPr>
          <p:cNvPr id="6" name="Up Arrow 5"/>
          <p:cNvSpPr/>
          <p:nvPr/>
        </p:nvSpPr>
        <p:spPr>
          <a:xfrm rot="6777086">
            <a:off x="8145710" y="275630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89" y="5805436"/>
            <a:ext cx="265784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8 (after 2-26-2025-#6)</a:t>
            </a:r>
          </a:p>
          <a:p>
            <a:r>
              <a:rPr lang="en-US" dirty="0" smtClean="0"/>
              <a:t>Once </a:t>
            </a:r>
            <a:r>
              <a:rPr lang="en-US" dirty="0" smtClean="0"/>
              <a:t>2-26-2025-#6 is fixed use placement coordinates to plot a place icon and track icon and so on with the test case API_GPS() list of LAT, LONG points</a:t>
            </a:r>
          </a:p>
          <a:p>
            <a:r>
              <a:rPr lang="en-US" dirty="0" smtClean="0"/>
              <a:t>Use conversion function </a:t>
            </a:r>
            <a:r>
              <a:rPr lang="en-US" dirty="0" err="1" smtClean="0"/>
              <a:t>GPS_to_SCREEN</a:t>
            </a:r>
            <a:r>
              <a:rPr lang="en-US" dirty="0" smtClean="0"/>
              <a:t>(self, </a:t>
            </a:r>
            <a:r>
              <a:rPr lang="en-US" dirty="0" err="1" smtClean="0"/>
              <a:t>current_LAT</a:t>
            </a:r>
            <a:r>
              <a:rPr lang="en-US" dirty="0" smtClean="0"/>
              <a:t>, </a:t>
            </a:r>
            <a:r>
              <a:rPr lang="en-US" dirty="0" err="1" smtClean="0"/>
              <a:t>current_LONG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04" y="5441302"/>
            <a:ext cx="5010849" cy="476316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8765793">
            <a:off x="6728769" y="4780878"/>
            <a:ext cx="188904" cy="1024425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12834207" flipH="1">
            <a:off x="10895245" y="4780877"/>
            <a:ext cx="188904" cy="1024425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10800000" flipH="1">
            <a:off x="8366592" y="4437980"/>
            <a:ext cx="131456" cy="1241480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10800000" flipH="1">
            <a:off x="9611588" y="4437980"/>
            <a:ext cx="131456" cy="1241480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085794" y="4514674"/>
            <a:ext cx="6896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Self.X0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7501" y="4130203"/>
            <a:ext cx="6896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Self.Y0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32510" y="4113629"/>
            <a:ext cx="6896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Self.X2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9697" y="4514674"/>
            <a:ext cx="6669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Self.Y2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9792"/>
              </p:ext>
            </p:extLst>
          </p:nvPr>
        </p:nvGraphicFramePr>
        <p:xfrm>
          <a:off x="6829415" y="1657268"/>
          <a:ext cx="4267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843650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8322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407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57450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2861868823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3701093271"/>
                    </a:ext>
                  </a:extLst>
                </a:gridCol>
                <a:gridCol w="670518">
                  <a:extLst>
                    <a:ext uri="{9D8B030D-6E8A-4147-A177-3AD203B41FA5}">
                      <a16:colId xmlns:a16="http://schemas.microsoft.com/office/drawing/2014/main" val="24630393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X0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497.7772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X2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189.2337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308.5435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95199.08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03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Y0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724.7137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Y2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-55.7764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780.4901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609164.7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814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704363.8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754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px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839.2639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54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8.742332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5676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0.222055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63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m terrain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888.2209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14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 smtClean="0">
                          <a:effectLst/>
                        </a:rPr>
                        <a:t>m</a:t>
                      </a:r>
                      <a:r>
                        <a:rPr lang="en-GB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100" u="none" strike="noStrike" dirty="0" smtClean="0">
                          <a:effectLst/>
                        </a:rPr>
                        <a:t>distance </a:t>
                      </a:r>
                      <a:r>
                        <a:rPr lang="en-GB" sz="1100" u="none" strike="noStrike" dirty="0">
                          <a:effectLst/>
                        </a:rPr>
                        <a:t>ref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890.73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79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1.002825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45214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250530" y="3423725"/>
            <a:ext cx="3211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Menu_GUI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() output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5406" y="255699"/>
            <a:ext cx="427738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Spreadsheet calculation</a:t>
            </a:r>
          </a:p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based on 96% zoom picking</a:t>
            </a:r>
          </a:p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delta image corners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54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Issues to desktop/laptop version</vt:lpstr>
      <vt:lpstr>2-26-2025</vt:lpstr>
      <vt:lpstr>2-26-2025</vt:lpstr>
      <vt:lpstr>2-26-2025</vt:lpstr>
      <vt:lpstr>2-26-2025</vt:lpstr>
      <vt:lpstr>2-26-2025</vt:lpstr>
      <vt:lpstr>2-26-2025</vt:lpstr>
      <vt:lpstr>2-26-2025</vt:lpstr>
      <vt:lpstr>2-26-2025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to desktop/laptop version</dc:title>
  <dc:creator>Welcome to MLK Library</dc:creator>
  <cp:lastModifiedBy>Welcome to MLK Library</cp:lastModifiedBy>
  <cp:revision>6</cp:revision>
  <dcterms:created xsi:type="dcterms:W3CDTF">2025-02-26T18:18:51Z</dcterms:created>
  <dcterms:modified xsi:type="dcterms:W3CDTF">2025-02-26T19:00:04Z</dcterms:modified>
</cp:coreProperties>
</file>