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B59E-B561-4CF6-927F-5F946CB43DCE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B02845D-6650-40E7-BA00-E293B2F87588}"/>
              </a:ext>
            </a:extLst>
          </p:cNvPr>
          <p:cNvSpPr txBox="1"/>
          <p:nvPr/>
        </p:nvSpPr>
        <p:spPr>
          <a:xfrm>
            <a:off x="625010" y="1685113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POPUP1</a:t>
            </a:r>
          </a:p>
          <a:p>
            <a:r>
              <a:rPr lang="en-US" sz="1200" dirty="0"/>
              <a:t>Load Map (prompt)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4F16D-7919-4AD5-A6B2-8C7351A91996}"/>
              </a:ext>
            </a:extLst>
          </p:cNvPr>
          <p:cNvSpPr txBox="1"/>
          <p:nvPr/>
        </p:nvSpPr>
        <p:spPr>
          <a:xfrm>
            <a:off x="2282362" y="2941173"/>
            <a:ext cx="240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335CB-AD32-41FD-89DF-28B9C77130E4}"/>
              </a:ext>
            </a:extLst>
          </p:cNvPr>
          <p:cNvSpPr txBox="1"/>
          <p:nvPr/>
        </p:nvSpPr>
        <p:spPr>
          <a:xfrm>
            <a:off x="456997" y="116693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FD93B-6AFF-4D0B-903B-B3DDBD754364}"/>
              </a:ext>
            </a:extLst>
          </p:cNvPr>
          <p:cNvSpPr txBox="1"/>
          <p:nvPr/>
        </p:nvSpPr>
        <p:spPr>
          <a:xfrm>
            <a:off x="738435" y="2416685"/>
            <a:ext cx="392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checks if input file exists (INPUTEXISTS=TRUE or FALSE)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8BF01-A943-42B5-9AF2-CA672D6B5202}"/>
              </a:ext>
            </a:extLst>
          </p:cNvPr>
          <p:cNvSpPr txBox="1"/>
          <p:nvPr/>
        </p:nvSpPr>
        <p:spPr>
          <a:xfrm>
            <a:off x="739928" y="2945579"/>
            <a:ext cx="121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1 (prompt)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4CF729-13B2-4B08-ACEA-A772A588A1E8}"/>
              </a:ext>
            </a:extLst>
          </p:cNvPr>
          <p:cNvSpPr txBox="1"/>
          <p:nvPr/>
        </p:nvSpPr>
        <p:spPr>
          <a:xfrm>
            <a:off x="738435" y="2224974"/>
            <a:ext cx="200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enters a map name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B9ECE-1334-4117-A4A8-92D385A4E867}"/>
              </a:ext>
            </a:extLst>
          </p:cNvPr>
          <p:cNvSpPr txBox="1"/>
          <p:nvPr/>
        </p:nvSpPr>
        <p:spPr>
          <a:xfrm>
            <a:off x="814111" y="3472161"/>
            <a:ext cx="264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290CA-EA14-4E69-91FF-633EC7D81A1C}"/>
              </a:ext>
            </a:extLst>
          </p:cNvPr>
          <p:cNvSpPr txBox="1"/>
          <p:nvPr/>
        </p:nvSpPr>
        <p:spPr>
          <a:xfrm>
            <a:off x="1448607" y="1681888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opens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6104D4-44C9-4F39-96E5-3080CDEBAF9D}"/>
              </a:ext>
            </a:extLst>
          </p:cNvPr>
          <p:cNvSpPr txBox="1"/>
          <p:nvPr/>
        </p:nvSpPr>
        <p:spPr>
          <a:xfrm>
            <a:off x="3870914" y="3486689"/>
            <a:ext cx="29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C12B88-B0EA-462A-ACB4-ABC48AD62A11}"/>
              </a:ext>
            </a:extLst>
          </p:cNvPr>
          <p:cNvSpPr txBox="1"/>
          <p:nvPr/>
        </p:nvSpPr>
        <p:spPr>
          <a:xfrm>
            <a:off x="2282362" y="2671121"/>
            <a:ext cx="329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SMILEY WIDGET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0E08A1-CA10-4892-B622-D62836EECD28}"/>
              </a:ext>
            </a:extLst>
          </p:cNvPr>
          <p:cNvSpPr txBox="1"/>
          <p:nvPr/>
        </p:nvSpPr>
        <p:spPr>
          <a:xfrm>
            <a:off x="4973723" y="2924565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8254EF-7999-4AB9-B62E-95FE73749838}"/>
              </a:ext>
            </a:extLst>
          </p:cNvPr>
          <p:cNvSpPr txBox="1"/>
          <p:nvPr/>
        </p:nvSpPr>
        <p:spPr>
          <a:xfrm>
            <a:off x="2282362" y="3766770"/>
            <a:ext cx="247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7FD99B-F748-4687-8DB0-E8B7ED64D6C7}"/>
              </a:ext>
            </a:extLst>
          </p:cNvPr>
          <p:cNvSpPr txBox="1"/>
          <p:nvPr/>
        </p:nvSpPr>
        <p:spPr>
          <a:xfrm>
            <a:off x="701450" y="3721764"/>
            <a:ext cx="121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2 (prompt)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66022-98C4-4C97-9BFF-E6B704C60A41}"/>
              </a:ext>
            </a:extLst>
          </p:cNvPr>
          <p:cNvSpPr txBox="1"/>
          <p:nvPr/>
        </p:nvSpPr>
        <p:spPr>
          <a:xfrm>
            <a:off x="814109" y="4218932"/>
            <a:ext cx="264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3D1A2-F02F-4D09-85A9-F08C6B1FCAD2}"/>
              </a:ext>
            </a:extLst>
          </p:cNvPr>
          <p:cNvSpPr txBox="1"/>
          <p:nvPr/>
        </p:nvSpPr>
        <p:spPr>
          <a:xfrm>
            <a:off x="3884380" y="4274215"/>
            <a:ext cx="284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645293-9AF5-4866-B2A3-AE8AF84A228C}"/>
              </a:ext>
            </a:extLst>
          </p:cNvPr>
          <p:cNvSpPr txBox="1"/>
          <p:nvPr/>
        </p:nvSpPr>
        <p:spPr>
          <a:xfrm>
            <a:off x="4973722" y="3696194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D90DB9-5B50-4CAC-A02D-4039DDD0013D}"/>
              </a:ext>
            </a:extLst>
          </p:cNvPr>
          <p:cNvSpPr/>
          <p:nvPr/>
        </p:nvSpPr>
        <p:spPr>
          <a:xfrm>
            <a:off x="738436" y="2949655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D6DE2E-1E18-4A51-AAA8-561189C74A4B}"/>
              </a:ext>
            </a:extLst>
          </p:cNvPr>
          <p:cNvSpPr/>
          <p:nvPr/>
        </p:nvSpPr>
        <p:spPr>
          <a:xfrm>
            <a:off x="738436" y="3750794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86BA7-0BC8-48EE-A5BB-54303B6B670A}"/>
              </a:ext>
            </a:extLst>
          </p:cNvPr>
          <p:cNvSpPr txBox="1"/>
          <p:nvPr/>
        </p:nvSpPr>
        <p:spPr>
          <a:xfrm>
            <a:off x="2282362" y="4624154"/>
            <a:ext cx="2445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3C06A1-ABDB-4DF5-96A6-7CA490F4E2E4}"/>
              </a:ext>
            </a:extLst>
          </p:cNvPr>
          <p:cNvSpPr txBox="1"/>
          <p:nvPr/>
        </p:nvSpPr>
        <p:spPr>
          <a:xfrm>
            <a:off x="713315" y="4541155"/>
            <a:ext cx="121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POPUP3</a:t>
            </a:r>
          </a:p>
          <a:p>
            <a:r>
              <a:rPr lang="en-US" sz="1200" dirty="0"/>
              <a:t>Point 2 (prompt)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BDEB07-480A-45CE-91CD-C8EAE1EF1928}"/>
              </a:ext>
            </a:extLst>
          </p:cNvPr>
          <p:cNvSpPr txBox="1"/>
          <p:nvPr/>
        </p:nvSpPr>
        <p:spPr>
          <a:xfrm>
            <a:off x="816662" y="5040361"/>
            <a:ext cx="283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B6E359-E101-47E2-8165-AFC0C3FEF210}"/>
              </a:ext>
            </a:extLst>
          </p:cNvPr>
          <p:cNvSpPr txBox="1"/>
          <p:nvPr/>
        </p:nvSpPr>
        <p:spPr>
          <a:xfrm>
            <a:off x="3865183" y="5075155"/>
            <a:ext cx="2918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4FF693-D493-496D-B236-DD45A91B4E77}"/>
              </a:ext>
            </a:extLst>
          </p:cNvPr>
          <p:cNvSpPr txBox="1"/>
          <p:nvPr/>
        </p:nvSpPr>
        <p:spPr>
          <a:xfrm>
            <a:off x="4973721" y="4564157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2B7BF-E864-4E0E-B194-BEEEF4F6F639}"/>
              </a:ext>
            </a:extLst>
          </p:cNvPr>
          <p:cNvSpPr/>
          <p:nvPr/>
        </p:nvSpPr>
        <p:spPr>
          <a:xfrm>
            <a:off x="738435" y="4570776"/>
            <a:ext cx="5854191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599DD1-8437-4A46-A086-C3A2DF40B1E8}"/>
              </a:ext>
            </a:extLst>
          </p:cNvPr>
          <p:cNvSpPr txBox="1"/>
          <p:nvPr/>
        </p:nvSpPr>
        <p:spPr>
          <a:xfrm>
            <a:off x="860400" y="5631890"/>
            <a:ext cx="242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IFPOLARIS: POLARIS WIDGET</a:t>
            </a:r>
          </a:p>
          <a:p>
            <a:r>
              <a:rPr lang="en-US" sz="1200" dirty="0"/>
              <a:t>IFMAGNETIC: MN WIDGET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84B18C-6AEA-49C0-A30E-8B8C3616A3C8}"/>
              </a:ext>
            </a:extLst>
          </p:cNvPr>
          <p:cNvSpPr txBox="1"/>
          <p:nvPr/>
        </p:nvSpPr>
        <p:spPr>
          <a:xfrm>
            <a:off x="819216" y="5393266"/>
            <a:ext cx="1608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NORTH opens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925C7A-1C71-4610-8A26-D81E56A87A90}"/>
              </a:ext>
            </a:extLst>
          </p:cNvPr>
          <p:cNvSpPr txBox="1"/>
          <p:nvPr/>
        </p:nvSpPr>
        <p:spPr>
          <a:xfrm>
            <a:off x="3782882" y="5779938"/>
            <a:ext cx="293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starts plot by clicking WIDGET NORTH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D35242-557B-42BB-9EFF-FBEEB2EC216C}"/>
              </a:ext>
            </a:extLst>
          </p:cNvPr>
          <p:cNvSpPr/>
          <p:nvPr/>
        </p:nvSpPr>
        <p:spPr>
          <a:xfrm>
            <a:off x="743541" y="5412109"/>
            <a:ext cx="5849085" cy="678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A2769-01AB-48BB-8707-AB1E87FBFF85}"/>
              </a:ext>
            </a:extLst>
          </p:cNvPr>
          <p:cNvSpPr txBox="1"/>
          <p:nvPr/>
        </p:nvSpPr>
        <p:spPr>
          <a:xfrm>
            <a:off x="789525" y="6687526"/>
            <a:ext cx="657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Current Position WIDGET opens and positions on the screen frame of reference at the Current Position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40543-9BFA-4704-93FF-E8E2C97D9A11}"/>
              </a:ext>
            </a:extLst>
          </p:cNvPr>
          <p:cNvSpPr txBox="1"/>
          <p:nvPr/>
        </p:nvSpPr>
        <p:spPr>
          <a:xfrm>
            <a:off x="2211762" y="7245844"/>
            <a:ext cx="385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enforces a point by clicking Current Position WIDGET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C951AB-2E0E-4E91-859B-9EE266E5A3C4}"/>
              </a:ext>
            </a:extLst>
          </p:cNvPr>
          <p:cNvSpPr/>
          <p:nvPr/>
        </p:nvSpPr>
        <p:spPr>
          <a:xfrm>
            <a:off x="738435" y="6298782"/>
            <a:ext cx="6574107" cy="87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F58FA8-2106-4710-9008-D7DC06C5E52F}"/>
              </a:ext>
            </a:extLst>
          </p:cNvPr>
          <p:cNvSpPr txBox="1"/>
          <p:nvPr/>
        </p:nvSpPr>
        <p:spPr>
          <a:xfrm>
            <a:off x="794631" y="631808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89E66B-960D-4E36-9675-15E9D3A251AB}"/>
              </a:ext>
            </a:extLst>
          </p:cNvPr>
          <p:cNvSpPr txBox="1"/>
          <p:nvPr/>
        </p:nvSpPr>
        <p:spPr>
          <a:xfrm>
            <a:off x="794631" y="6896872"/>
            <a:ext cx="2752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First point of the Track Plot on the screen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D1296-DB37-4A01-A305-2A914F9F3B7A}"/>
              </a:ext>
            </a:extLst>
          </p:cNvPr>
          <p:cNvSpPr txBox="1"/>
          <p:nvPr/>
        </p:nvSpPr>
        <p:spPr>
          <a:xfrm>
            <a:off x="2250187" y="9359412"/>
            <a:ext cx="247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double-clicks on north widget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57085-F1BB-467A-A2F1-7B9001B74F41}"/>
              </a:ext>
            </a:extLst>
          </p:cNvPr>
          <p:cNvSpPr txBox="1"/>
          <p:nvPr/>
        </p:nvSpPr>
        <p:spPr>
          <a:xfrm>
            <a:off x="7507026" y="5583196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gets North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6839B-05F9-4041-A400-351AA3BD6FAE}"/>
              </a:ext>
            </a:extLst>
          </p:cNvPr>
          <p:cNvSpPr/>
          <p:nvPr/>
        </p:nvSpPr>
        <p:spPr>
          <a:xfrm>
            <a:off x="738435" y="7930408"/>
            <a:ext cx="5409180" cy="1094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C10EF-FCB4-474D-8CB3-9CF90C5A6B72}"/>
              </a:ext>
            </a:extLst>
          </p:cNvPr>
          <p:cNvSpPr txBox="1"/>
          <p:nvPr/>
        </p:nvSpPr>
        <p:spPr>
          <a:xfrm>
            <a:off x="819216" y="8009963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F73B49-BA75-420D-AE59-0064F4AA023A}"/>
              </a:ext>
            </a:extLst>
          </p:cNvPr>
          <p:cNvSpPr txBox="1"/>
          <p:nvPr/>
        </p:nvSpPr>
        <p:spPr>
          <a:xfrm>
            <a:off x="819216" y="8588754"/>
            <a:ext cx="2825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 point of the track plots on the screen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D66CB5-CB27-4A62-907E-E32494B6DEE1}"/>
              </a:ext>
            </a:extLst>
          </p:cNvPr>
          <p:cNvSpPr txBox="1"/>
          <p:nvPr/>
        </p:nvSpPr>
        <p:spPr>
          <a:xfrm>
            <a:off x="2034757" y="7471557"/>
            <a:ext cx="367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App calculates the next point at an app setting rate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719E5-C139-4980-B3E3-9EA14F81B21D}"/>
              </a:ext>
            </a:extLst>
          </p:cNvPr>
          <p:cNvSpPr txBox="1"/>
          <p:nvPr/>
        </p:nvSpPr>
        <p:spPr>
          <a:xfrm>
            <a:off x="7699188" y="5860195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and Track Plot rotate to North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1853C-19B3-4392-9563-23329F0D0090}"/>
              </a:ext>
            </a:extLst>
          </p:cNvPr>
          <p:cNvSpPr/>
          <p:nvPr/>
        </p:nvSpPr>
        <p:spPr>
          <a:xfrm flipH="1">
            <a:off x="7469824" y="5412109"/>
            <a:ext cx="1714255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D384E4F-57F6-4B0A-AB20-1BA63B9D2299}"/>
              </a:ext>
            </a:extLst>
          </p:cNvPr>
          <p:cNvCxnSpPr>
            <a:cxnSpLocks/>
            <a:stCxn id="3" idx="2"/>
            <a:endCxn id="3" idx="1"/>
          </p:cNvCxnSpPr>
          <p:nvPr/>
        </p:nvCxnSpPr>
        <p:spPr>
          <a:xfrm rot="5400000" flipH="1" flipV="1">
            <a:off x="8526915" y="5669345"/>
            <a:ext cx="457200" cy="857128"/>
          </a:xfrm>
          <a:prstGeom prst="bentConnector4">
            <a:avLst>
              <a:gd name="adj1" fmla="val -50000"/>
              <a:gd name="adj2" fmla="val 126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96CCADD-15BF-44B9-AA7F-FF240900B117}"/>
              </a:ext>
            </a:extLst>
          </p:cNvPr>
          <p:cNvSpPr txBox="1"/>
          <p:nvPr/>
        </p:nvSpPr>
        <p:spPr>
          <a:xfrm>
            <a:off x="9698485" y="558319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C676CF-D252-49C7-B379-F1A0CFFCA509}"/>
              </a:ext>
            </a:extLst>
          </p:cNvPr>
          <p:cNvSpPr txBox="1"/>
          <p:nvPr/>
        </p:nvSpPr>
        <p:spPr>
          <a:xfrm>
            <a:off x="9887893" y="5872847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display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4E84B8-9164-433C-BD01-F52D5FAEF7F7}"/>
              </a:ext>
            </a:extLst>
          </p:cNvPr>
          <p:cNvSpPr/>
          <p:nvPr/>
        </p:nvSpPr>
        <p:spPr>
          <a:xfrm flipH="1">
            <a:off x="9508376" y="5395821"/>
            <a:ext cx="2720955" cy="1482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C65818-895E-46E0-9E50-F6BDC78526D7}"/>
              </a:ext>
            </a:extLst>
          </p:cNvPr>
          <p:cNvCxnSpPr>
            <a:cxnSpLocks/>
            <a:stCxn id="66" idx="2"/>
            <a:endCxn id="66" idx="1"/>
          </p:cNvCxnSpPr>
          <p:nvPr/>
        </p:nvCxnSpPr>
        <p:spPr>
          <a:xfrm rot="5400000" flipH="1" flipV="1">
            <a:off x="11178406" y="5827641"/>
            <a:ext cx="741372" cy="1360478"/>
          </a:xfrm>
          <a:prstGeom prst="bentConnector4">
            <a:avLst>
              <a:gd name="adj1" fmla="val -30835"/>
              <a:gd name="adj2" fmla="val 1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A49ABB-8240-4235-85BF-53FDBFDA3A2B}"/>
              </a:ext>
            </a:extLst>
          </p:cNvPr>
          <p:cNvSpPr txBox="1"/>
          <p:nvPr/>
        </p:nvSpPr>
        <p:spPr>
          <a:xfrm>
            <a:off x="10041206" y="6167410"/>
            <a:ext cx="196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Display</a:t>
            </a:r>
          </a:p>
          <a:p>
            <a:r>
              <a:rPr lang="en-US" sz="1200" dirty="0"/>
              <a:t>Current </a:t>
            </a:r>
            <a:r>
              <a:rPr lang="en-US" sz="1200" dirty="0" err="1"/>
              <a:t>PositionWIDGET</a:t>
            </a:r>
            <a:endParaRPr lang="en-US" sz="1200" dirty="0"/>
          </a:p>
          <a:p>
            <a:r>
              <a:rPr lang="en-US" sz="1200" dirty="0"/>
              <a:t>Track Plot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538EA4-1716-421D-83B0-D434EFFC75AD}"/>
              </a:ext>
            </a:extLst>
          </p:cNvPr>
          <p:cNvSpPr txBox="1"/>
          <p:nvPr/>
        </p:nvSpPr>
        <p:spPr>
          <a:xfrm>
            <a:off x="2929477" y="11050723"/>
            <a:ext cx="143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END:</a:t>
            </a:r>
          </a:p>
          <a:p>
            <a:r>
              <a:rPr lang="en-US" sz="1200" dirty="0"/>
              <a:t>app closes</a:t>
            </a:r>
          </a:p>
          <a:p>
            <a:r>
              <a:rPr lang="en-US" sz="1200" dirty="0"/>
              <a:t>Plot is lost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579913-66A6-480D-A24F-9905ACC7CBA3}"/>
              </a:ext>
            </a:extLst>
          </p:cNvPr>
          <p:cNvSpPr txBox="1"/>
          <p:nvPr/>
        </p:nvSpPr>
        <p:spPr>
          <a:xfrm>
            <a:off x="5177870" y="9255003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RELOAD: </a:t>
            </a:r>
          </a:p>
          <a:p>
            <a:r>
              <a:rPr lang="en-US" sz="1200" dirty="0"/>
              <a:t>App goes to Load Map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B9D150-9111-43FC-8315-F70B8AE118EB}"/>
              </a:ext>
            </a:extLst>
          </p:cNvPr>
          <p:cNvCxnSpPr>
            <a:cxnSpLocks/>
            <a:stCxn id="22" idx="2"/>
            <a:endCxn id="16" idx="1"/>
          </p:cNvCxnSpPr>
          <p:nvPr/>
        </p:nvCxnSpPr>
        <p:spPr>
          <a:xfrm rot="5400000" flipH="1">
            <a:off x="-639554" y="3027933"/>
            <a:ext cx="7888542" cy="5604112"/>
          </a:xfrm>
          <a:prstGeom prst="bentConnector4">
            <a:avLst>
              <a:gd name="adj1" fmla="val -2898"/>
              <a:gd name="adj2" fmla="val 10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068C7-416D-42B2-8900-2DB5A3999714}"/>
              </a:ext>
            </a:extLst>
          </p:cNvPr>
          <p:cNvSpPr/>
          <p:nvPr/>
        </p:nvSpPr>
        <p:spPr>
          <a:xfrm>
            <a:off x="502661" y="1645211"/>
            <a:ext cx="2647950" cy="481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608456-E120-44D0-B0B9-64A6118C7CCF}"/>
              </a:ext>
            </a:extLst>
          </p:cNvPr>
          <p:cNvSpPr/>
          <p:nvPr/>
        </p:nvSpPr>
        <p:spPr>
          <a:xfrm>
            <a:off x="5102725" y="9221565"/>
            <a:ext cx="2008096" cy="552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4791F58-6EB7-4B6B-BE36-6D44A06DD8B9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5972175" y="7490162"/>
            <a:ext cx="175440" cy="987552"/>
          </a:xfrm>
          <a:prstGeom prst="bentConnector4">
            <a:avLst>
              <a:gd name="adj1" fmla="val -130301"/>
              <a:gd name="adj2" fmla="val 100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78197B-4014-4076-937B-8943035FCF9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45181" y="10246939"/>
            <a:ext cx="0" cy="8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5481E4-3291-4EA3-8F4A-F19F5449931F}"/>
              </a:ext>
            </a:extLst>
          </p:cNvPr>
          <p:cNvCxnSpPr>
            <a:cxnSpLocks/>
            <a:stCxn id="59" idx="3"/>
            <a:endCxn id="22" idx="1"/>
          </p:cNvCxnSpPr>
          <p:nvPr/>
        </p:nvCxnSpPr>
        <p:spPr>
          <a:xfrm>
            <a:off x="4722658" y="9497912"/>
            <a:ext cx="380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6BB7C93-BCEF-407E-B969-0CD44DAB93A6}"/>
              </a:ext>
            </a:extLst>
          </p:cNvPr>
          <p:cNvSpPr txBox="1"/>
          <p:nvPr/>
        </p:nvSpPr>
        <p:spPr>
          <a:xfrm>
            <a:off x="7639098" y="9250575"/>
            <a:ext cx="137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Getting North</a:t>
            </a:r>
          </a:p>
          <a:p>
            <a:r>
              <a:rPr lang="en-US" sz="1200" dirty="0"/>
              <a:t>stops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F0D853-1484-488B-9523-9261BFEBEFB5}"/>
              </a:ext>
            </a:extLst>
          </p:cNvPr>
          <p:cNvSpPr txBox="1"/>
          <p:nvPr/>
        </p:nvSpPr>
        <p:spPr>
          <a:xfrm>
            <a:off x="9902377" y="9221565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Zooming and dragging</a:t>
            </a:r>
          </a:p>
          <a:p>
            <a:r>
              <a:rPr lang="en-US" sz="1200" dirty="0" err="1"/>
              <a:t>reinit</a:t>
            </a:r>
            <a:endParaRPr lang="en-US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768047-0472-44CB-9A9D-B202A4B7D684}"/>
              </a:ext>
            </a:extLst>
          </p:cNvPr>
          <p:cNvCxnSpPr>
            <a:stCxn id="52" idx="3"/>
          </p:cNvCxnSpPr>
          <p:nvPr/>
        </p:nvCxnSpPr>
        <p:spPr>
          <a:xfrm flipV="1">
            <a:off x="6592626" y="5751542"/>
            <a:ext cx="8771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2ABD5D-F334-4D26-9CB8-ADD1DCEDFE87}"/>
              </a:ext>
            </a:extLst>
          </p:cNvPr>
          <p:cNvCxnSpPr/>
          <p:nvPr/>
        </p:nvCxnSpPr>
        <p:spPr>
          <a:xfrm>
            <a:off x="5972175" y="7268706"/>
            <a:ext cx="0" cy="47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271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Welcome to MLK Library</cp:lastModifiedBy>
  <cp:revision>9</cp:revision>
  <dcterms:created xsi:type="dcterms:W3CDTF">2024-12-23T14:59:21Z</dcterms:created>
  <dcterms:modified xsi:type="dcterms:W3CDTF">2024-12-23T16:49:01Z</dcterms:modified>
</cp:coreProperties>
</file>