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32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59E-B561-4CF6-927F-5F946CB43DC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D3C06A1-ABDB-4DF5-96A6-7CA490F4E2E4}"/>
              </a:ext>
            </a:extLst>
          </p:cNvPr>
          <p:cNvSpPr txBox="1"/>
          <p:nvPr/>
        </p:nvSpPr>
        <p:spPr>
          <a:xfrm>
            <a:off x="713315" y="4541155"/>
            <a:ext cx="412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/>
              <a:t>Reference Distance, Scale, rotation angle, North mode (prompt)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2845D-6650-40E7-BA00-E293B2F87588}"/>
              </a:ext>
            </a:extLst>
          </p:cNvPr>
          <p:cNvSpPr txBox="1"/>
          <p:nvPr/>
        </p:nvSpPr>
        <p:spPr>
          <a:xfrm>
            <a:off x="625010" y="168511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POPUP1</a:t>
            </a:r>
          </a:p>
          <a:p>
            <a:r>
              <a:rPr lang="en-US" sz="1200" dirty="0"/>
              <a:t>Load Map (prompt)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4F16D-7919-4AD5-A6B2-8C7351A91996}"/>
              </a:ext>
            </a:extLst>
          </p:cNvPr>
          <p:cNvSpPr txBox="1"/>
          <p:nvPr/>
        </p:nvSpPr>
        <p:spPr>
          <a:xfrm>
            <a:off x="2282362" y="2941173"/>
            <a:ext cx="240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335CB-AD32-41FD-89DF-28B9C77130E4}"/>
              </a:ext>
            </a:extLst>
          </p:cNvPr>
          <p:cNvSpPr txBox="1"/>
          <p:nvPr/>
        </p:nvSpPr>
        <p:spPr>
          <a:xfrm>
            <a:off x="456997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FD93B-6AFF-4D0B-903B-B3DDBD754364}"/>
              </a:ext>
            </a:extLst>
          </p:cNvPr>
          <p:cNvSpPr txBox="1"/>
          <p:nvPr/>
        </p:nvSpPr>
        <p:spPr>
          <a:xfrm>
            <a:off x="738435" y="2416685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8BF01-A943-42B5-9AF2-CA672D6B5202}"/>
              </a:ext>
            </a:extLst>
          </p:cNvPr>
          <p:cNvSpPr txBox="1"/>
          <p:nvPr/>
        </p:nvSpPr>
        <p:spPr>
          <a:xfrm>
            <a:off x="739928" y="2945579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1 Latitude and longitude (prompt)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CF729-13B2-4B08-ACEA-A772A588A1E8}"/>
              </a:ext>
            </a:extLst>
          </p:cNvPr>
          <p:cNvSpPr txBox="1"/>
          <p:nvPr/>
        </p:nvSpPr>
        <p:spPr>
          <a:xfrm>
            <a:off x="738435" y="2224974"/>
            <a:ext cx="20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a map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B9ECE-1334-4117-A4A8-92D385A4E867}"/>
              </a:ext>
            </a:extLst>
          </p:cNvPr>
          <p:cNvSpPr txBox="1"/>
          <p:nvPr/>
        </p:nvSpPr>
        <p:spPr>
          <a:xfrm>
            <a:off x="814111" y="3472161"/>
            <a:ext cx="264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290CA-EA14-4E69-91FF-633EC7D81A1C}"/>
              </a:ext>
            </a:extLst>
          </p:cNvPr>
          <p:cNvSpPr txBox="1"/>
          <p:nvPr/>
        </p:nvSpPr>
        <p:spPr>
          <a:xfrm>
            <a:off x="1448607" y="16818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6104D4-44C9-4F39-96E5-3080CDEBAF9D}"/>
              </a:ext>
            </a:extLst>
          </p:cNvPr>
          <p:cNvSpPr txBox="1"/>
          <p:nvPr/>
        </p:nvSpPr>
        <p:spPr>
          <a:xfrm>
            <a:off x="3870914" y="3486689"/>
            <a:ext cx="29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12B88-B0EA-462A-ACB4-ABC48AD62A11}"/>
              </a:ext>
            </a:extLst>
          </p:cNvPr>
          <p:cNvSpPr txBox="1"/>
          <p:nvPr/>
        </p:nvSpPr>
        <p:spPr>
          <a:xfrm>
            <a:off x="2282362" y="2671121"/>
            <a:ext cx="329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SMILEY WIDGET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E08A1-CA10-4892-B622-D62836EECD28}"/>
              </a:ext>
            </a:extLst>
          </p:cNvPr>
          <p:cNvSpPr txBox="1"/>
          <p:nvPr/>
        </p:nvSpPr>
        <p:spPr>
          <a:xfrm>
            <a:off x="4973723" y="2924565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254EF-7999-4AB9-B62E-95FE73749838}"/>
              </a:ext>
            </a:extLst>
          </p:cNvPr>
          <p:cNvSpPr txBox="1"/>
          <p:nvPr/>
        </p:nvSpPr>
        <p:spPr>
          <a:xfrm>
            <a:off x="2282362" y="3721050"/>
            <a:ext cx="24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FD99B-F748-4687-8DB0-E8B7ED64D6C7}"/>
              </a:ext>
            </a:extLst>
          </p:cNvPr>
          <p:cNvSpPr txBox="1"/>
          <p:nvPr/>
        </p:nvSpPr>
        <p:spPr>
          <a:xfrm>
            <a:off x="701450" y="3721764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2 Latitude and longitude (prompt)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66022-98C4-4C97-9BFF-E6B704C60A41}"/>
              </a:ext>
            </a:extLst>
          </p:cNvPr>
          <p:cNvSpPr txBox="1"/>
          <p:nvPr/>
        </p:nvSpPr>
        <p:spPr>
          <a:xfrm>
            <a:off x="814109" y="4218932"/>
            <a:ext cx="264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3D1A2-F02F-4D09-85A9-F08C6B1FCAD2}"/>
              </a:ext>
            </a:extLst>
          </p:cNvPr>
          <p:cNvSpPr txBox="1"/>
          <p:nvPr/>
        </p:nvSpPr>
        <p:spPr>
          <a:xfrm>
            <a:off x="3884380" y="4274215"/>
            <a:ext cx="284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45293-9AF5-4866-B2A3-AE8AF84A228C}"/>
              </a:ext>
            </a:extLst>
          </p:cNvPr>
          <p:cNvSpPr txBox="1"/>
          <p:nvPr/>
        </p:nvSpPr>
        <p:spPr>
          <a:xfrm>
            <a:off x="4973722" y="3696194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90DB9-5B50-4CAC-A02D-4039DDD0013D}"/>
              </a:ext>
            </a:extLst>
          </p:cNvPr>
          <p:cNvSpPr/>
          <p:nvPr/>
        </p:nvSpPr>
        <p:spPr>
          <a:xfrm>
            <a:off x="738436" y="2949655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6DE2E-1E18-4A51-AAA8-561189C74A4B}"/>
              </a:ext>
            </a:extLst>
          </p:cNvPr>
          <p:cNvSpPr/>
          <p:nvPr/>
        </p:nvSpPr>
        <p:spPr>
          <a:xfrm>
            <a:off x="738436" y="3750794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86BA7-0BC8-48EE-A5BB-54303B6B670A}"/>
              </a:ext>
            </a:extLst>
          </p:cNvPr>
          <p:cNvSpPr txBox="1"/>
          <p:nvPr/>
        </p:nvSpPr>
        <p:spPr>
          <a:xfrm>
            <a:off x="2282362" y="4540334"/>
            <a:ext cx="244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BDEB07-480A-45CE-91CD-C8EAE1EF1928}"/>
              </a:ext>
            </a:extLst>
          </p:cNvPr>
          <p:cNvSpPr txBox="1"/>
          <p:nvPr/>
        </p:nvSpPr>
        <p:spPr>
          <a:xfrm>
            <a:off x="816662" y="5040361"/>
            <a:ext cx="283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6E359-E101-47E2-8165-AFC0C3FEF210}"/>
              </a:ext>
            </a:extLst>
          </p:cNvPr>
          <p:cNvSpPr txBox="1"/>
          <p:nvPr/>
        </p:nvSpPr>
        <p:spPr>
          <a:xfrm>
            <a:off x="3865183" y="5075155"/>
            <a:ext cx="291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FF693-D493-496D-B236-DD45A91B4E77}"/>
              </a:ext>
            </a:extLst>
          </p:cNvPr>
          <p:cNvSpPr txBox="1"/>
          <p:nvPr/>
        </p:nvSpPr>
        <p:spPr>
          <a:xfrm>
            <a:off x="4973721" y="4564157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2B7BF-E864-4E0E-B194-BEEEF4F6F639}"/>
              </a:ext>
            </a:extLst>
          </p:cNvPr>
          <p:cNvSpPr/>
          <p:nvPr/>
        </p:nvSpPr>
        <p:spPr>
          <a:xfrm>
            <a:off x="738435" y="4570776"/>
            <a:ext cx="5854191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599DD1-8437-4A46-A086-C3A2DF40B1E8}"/>
              </a:ext>
            </a:extLst>
          </p:cNvPr>
          <p:cNvSpPr txBox="1"/>
          <p:nvPr/>
        </p:nvSpPr>
        <p:spPr>
          <a:xfrm>
            <a:off x="860400" y="5631890"/>
            <a:ext cx="242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84B18C-6AEA-49C0-A30E-8B8C3616A3C8}"/>
              </a:ext>
            </a:extLst>
          </p:cNvPr>
          <p:cNvSpPr txBox="1"/>
          <p:nvPr/>
        </p:nvSpPr>
        <p:spPr>
          <a:xfrm>
            <a:off x="819216" y="5393266"/>
            <a:ext cx="160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NORTH opens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925C7A-1C71-4610-8A26-D81E56A87A90}"/>
              </a:ext>
            </a:extLst>
          </p:cNvPr>
          <p:cNvSpPr txBox="1"/>
          <p:nvPr/>
        </p:nvSpPr>
        <p:spPr>
          <a:xfrm>
            <a:off x="3782882" y="5779938"/>
            <a:ext cx="293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starts plot by clicking WIDGET NORTH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D35242-557B-42BB-9EFF-FBEEB2EC216C}"/>
              </a:ext>
            </a:extLst>
          </p:cNvPr>
          <p:cNvSpPr/>
          <p:nvPr/>
        </p:nvSpPr>
        <p:spPr>
          <a:xfrm>
            <a:off x="743541" y="5412109"/>
            <a:ext cx="5849085" cy="67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2769-01AB-48BB-8707-AB1E87FBFF85}"/>
              </a:ext>
            </a:extLst>
          </p:cNvPr>
          <p:cNvSpPr txBox="1"/>
          <p:nvPr/>
        </p:nvSpPr>
        <p:spPr>
          <a:xfrm>
            <a:off x="789525" y="6687526"/>
            <a:ext cx="65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Position WIDGET opens and positions on the screen frame of reference at the Current 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40543-9BFA-4704-93FF-E8E2C97D9A11}"/>
              </a:ext>
            </a:extLst>
          </p:cNvPr>
          <p:cNvSpPr txBox="1"/>
          <p:nvPr/>
        </p:nvSpPr>
        <p:spPr>
          <a:xfrm>
            <a:off x="2211762" y="7245844"/>
            <a:ext cx="385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enforces a point by clicking Current Position WIDGET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951AB-2E0E-4E91-859B-9EE266E5A3C4}"/>
              </a:ext>
            </a:extLst>
          </p:cNvPr>
          <p:cNvSpPr/>
          <p:nvPr/>
        </p:nvSpPr>
        <p:spPr>
          <a:xfrm>
            <a:off x="738435" y="6298782"/>
            <a:ext cx="6574107" cy="8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58FA8-2106-4710-9008-D7DC06C5E52F}"/>
              </a:ext>
            </a:extLst>
          </p:cNvPr>
          <p:cNvSpPr txBox="1"/>
          <p:nvPr/>
        </p:nvSpPr>
        <p:spPr>
          <a:xfrm>
            <a:off x="794631" y="631808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9E66B-960D-4E36-9675-15E9D3A251AB}"/>
              </a:ext>
            </a:extLst>
          </p:cNvPr>
          <p:cNvSpPr txBox="1"/>
          <p:nvPr/>
        </p:nvSpPr>
        <p:spPr>
          <a:xfrm>
            <a:off x="794631" y="6896872"/>
            <a:ext cx="2752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point of the Track Plot on the screen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D1296-DB37-4A01-A305-2A914F9F3B7A}"/>
              </a:ext>
            </a:extLst>
          </p:cNvPr>
          <p:cNvSpPr txBox="1"/>
          <p:nvPr/>
        </p:nvSpPr>
        <p:spPr>
          <a:xfrm>
            <a:off x="2250187" y="9359412"/>
            <a:ext cx="247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double-clicks on north widget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57085-F1BB-467A-A2F1-7B9001B74F41}"/>
              </a:ext>
            </a:extLst>
          </p:cNvPr>
          <p:cNvSpPr txBox="1"/>
          <p:nvPr/>
        </p:nvSpPr>
        <p:spPr>
          <a:xfrm>
            <a:off x="7570526" y="6390916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gets North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6839B-05F9-4041-A400-351AA3BD6FAE}"/>
              </a:ext>
            </a:extLst>
          </p:cNvPr>
          <p:cNvSpPr/>
          <p:nvPr/>
        </p:nvSpPr>
        <p:spPr>
          <a:xfrm>
            <a:off x="738435" y="7930408"/>
            <a:ext cx="5409180" cy="109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C10EF-FCB4-474D-8CB3-9CF90C5A6B72}"/>
              </a:ext>
            </a:extLst>
          </p:cNvPr>
          <p:cNvSpPr txBox="1"/>
          <p:nvPr/>
        </p:nvSpPr>
        <p:spPr>
          <a:xfrm>
            <a:off x="819216" y="8009963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73B49-BA75-420D-AE59-0064F4AA023A}"/>
              </a:ext>
            </a:extLst>
          </p:cNvPr>
          <p:cNvSpPr txBox="1"/>
          <p:nvPr/>
        </p:nvSpPr>
        <p:spPr>
          <a:xfrm>
            <a:off x="819216" y="8588754"/>
            <a:ext cx="282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point of the track plots on the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66CB5-CB27-4A62-907E-E32494B6DEE1}"/>
              </a:ext>
            </a:extLst>
          </p:cNvPr>
          <p:cNvSpPr txBox="1"/>
          <p:nvPr/>
        </p:nvSpPr>
        <p:spPr>
          <a:xfrm>
            <a:off x="2034757" y="7471557"/>
            <a:ext cx="367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App calculates the next point at an app setting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719E5-C139-4980-B3E3-9EA14F81B21D}"/>
              </a:ext>
            </a:extLst>
          </p:cNvPr>
          <p:cNvSpPr txBox="1"/>
          <p:nvPr/>
        </p:nvSpPr>
        <p:spPr>
          <a:xfrm>
            <a:off x="7762688" y="6667915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and Track Plot rotate to North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1853C-19B3-4392-9563-23329F0D0090}"/>
              </a:ext>
            </a:extLst>
          </p:cNvPr>
          <p:cNvSpPr/>
          <p:nvPr/>
        </p:nvSpPr>
        <p:spPr>
          <a:xfrm flipH="1">
            <a:off x="7555794" y="6326089"/>
            <a:ext cx="1628285" cy="851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D384E4F-57F6-4B0A-AB20-1BA63B9D2299}"/>
              </a:ext>
            </a:extLst>
          </p:cNvPr>
          <p:cNvCxnSpPr>
            <a:cxnSpLocks/>
            <a:stCxn id="3" idx="2"/>
            <a:endCxn id="3" idx="1"/>
          </p:cNvCxnSpPr>
          <p:nvPr/>
        </p:nvCxnSpPr>
        <p:spPr>
          <a:xfrm rot="5400000" flipH="1" flipV="1">
            <a:off x="8564182" y="6557493"/>
            <a:ext cx="425650" cy="814143"/>
          </a:xfrm>
          <a:prstGeom prst="bentConnector4">
            <a:avLst>
              <a:gd name="adj1" fmla="val -53706"/>
              <a:gd name="adj2" fmla="val 128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6CCADD-15BF-44B9-AA7F-FF240900B117}"/>
              </a:ext>
            </a:extLst>
          </p:cNvPr>
          <p:cNvSpPr txBox="1"/>
          <p:nvPr/>
        </p:nvSpPr>
        <p:spPr>
          <a:xfrm>
            <a:off x="9698485" y="648489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676CF-D252-49C7-B379-F1A0CFFCA509}"/>
              </a:ext>
            </a:extLst>
          </p:cNvPr>
          <p:cNvSpPr txBox="1"/>
          <p:nvPr/>
        </p:nvSpPr>
        <p:spPr>
          <a:xfrm>
            <a:off x="9887893" y="6774547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display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4E84B8-9164-433C-BD01-F52D5FAEF7F7}"/>
              </a:ext>
            </a:extLst>
          </p:cNvPr>
          <p:cNvSpPr/>
          <p:nvPr/>
        </p:nvSpPr>
        <p:spPr>
          <a:xfrm flipH="1">
            <a:off x="9508376" y="6297521"/>
            <a:ext cx="2720955" cy="148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65818-895E-46E0-9E50-F6BDC78526D7}"/>
              </a:ext>
            </a:extLst>
          </p:cNvPr>
          <p:cNvCxnSpPr>
            <a:cxnSpLocks/>
            <a:stCxn id="66" idx="2"/>
            <a:endCxn id="66" idx="1"/>
          </p:cNvCxnSpPr>
          <p:nvPr/>
        </p:nvCxnSpPr>
        <p:spPr>
          <a:xfrm rot="5400000" flipH="1" flipV="1">
            <a:off x="11178406" y="6729341"/>
            <a:ext cx="741372" cy="1360478"/>
          </a:xfrm>
          <a:prstGeom prst="bentConnector4">
            <a:avLst>
              <a:gd name="adj1" fmla="val -30835"/>
              <a:gd name="adj2" fmla="val 1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49ABB-8240-4235-85BF-53FDBFDA3A2B}"/>
              </a:ext>
            </a:extLst>
          </p:cNvPr>
          <p:cNvSpPr txBox="1"/>
          <p:nvPr/>
        </p:nvSpPr>
        <p:spPr>
          <a:xfrm>
            <a:off x="10041206" y="7069110"/>
            <a:ext cx="196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Display</a:t>
            </a:r>
          </a:p>
          <a:p>
            <a:r>
              <a:rPr lang="en-US" sz="1200" dirty="0"/>
              <a:t>Current </a:t>
            </a:r>
            <a:r>
              <a:rPr lang="en-US" sz="1200" dirty="0" err="1"/>
              <a:t>PositionWIDGET</a:t>
            </a:r>
            <a:endParaRPr lang="en-US" sz="1200" dirty="0"/>
          </a:p>
          <a:p>
            <a:r>
              <a:rPr lang="en-US" sz="1200" dirty="0"/>
              <a:t>Track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538EA4-1716-421D-83B0-D434EFFC75AD}"/>
              </a:ext>
            </a:extLst>
          </p:cNvPr>
          <p:cNvSpPr txBox="1"/>
          <p:nvPr/>
        </p:nvSpPr>
        <p:spPr>
          <a:xfrm>
            <a:off x="2929477" y="11050723"/>
            <a:ext cx="143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END:</a:t>
            </a:r>
          </a:p>
          <a:p>
            <a:r>
              <a:rPr lang="en-US" sz="1200" dirty="0"/>
              <a:t>app closes</a:t>
            </a:r>
          </a:p>
          <a:p>
            <a:r>
              <a:rPr lang="en-US" sz="1200" dirty="0"/>
              <a:t>Plot is lost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579913-66A6-480D-A24F-9905ACC7CBA3}"/>
              </a:ext>
            </a:extLst>
          </p:cNvPr>
          <p:cNvSpPr txBox="1"/>
          <p:nvPr/>
        </p:nvSpPr>
        <p:spPr>
          <a:xfrm>
            <a:off x="5177870" y="9255003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RELOAD: </a:t>
            </a:r>
          </a:p>
          <a:p>
            <a:r>
              <a:rPr lang="en-US" sz="1200" dirty="0"/>
              <a:t>App goes to Load Map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B9D150-9111-43FC-8315-F70B8AE118EB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5400000" flipH="1">
            <a:off x="-639554" y="3027933"/>
            <a:ext cx="7888542" cy="5604112"/>
          </a:xfrm>
          <a:prstGeom prst="bentConnector4">
            <a:avLst>
              <a:gd name="adj1" fmla="val -2898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068C7-416D-42B2-8900-2DB5A3999714}"/>
              </a:ext>
            </a:extLst>
          </p:cNvPr>
          <p:cNvSpPr/>
          <p:nvPr/>
        </p:nvSpPr>
        <p:spPr>
          <a:xfrm>
            <a:off x="502661" y="1645211"/>
            <a:ext cx="2647950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608456-E120-44D0-B0B9-64A6118C7CCF}"/>
              </a:ext>
            </a:extLst>
          </p:cNvPr>
          <p:cNvSpPr/>
          <p:nvPr/>
        </p:nvSpPr>
        <p:spPr>
          <a:xfrm>
            <a:off x="5102725" y="9221565"/>
            <a:ext cx="2008096" cy="55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791F58-6EB7-4B6B-BE36-6D44A06DD8B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5972175" y="7490162"/>
            <a:ext cx="175440" cy="987552"/>
          </a:xfrm>
          <a:prstGeom prst="bentConnector4">
            <a:avLst>
              <a:gd name="adj1" fmla="val -130301"/>
              <a:gd name="adj2" fmla="val 10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78197B-4014-4076-937B-8943035FCF9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45181" y="10246939"/>
            <a:ext cx="0" cy="8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5481E4-3291-4EA3-8F4A-F19F5449931F}"/>
              </a:ext>
            </a:extLst>
          </p:cNvPr>
          <p:cNvCxnSpPr>
            <a:cxnSpLocks/>
            <a:stCxn id="59" idx="3"/>
            <a:endCxn id="22" idx="1"/>
          </p:cNvCxnSpPr>
          <p:nvPr/>
        </p:nvCxnSpPr>
        <p:spPr>
          <a:xfrm>
            <a:off x="4722658" y="9497912"/>
            <a:ext cx="38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BB7C93-BCEF-407E-B969-0CD44DAB93A6}"/>
              </a:ext>
            </a:extLst>
          </p:cNvPr>
          <p:cNvSpPr txBox="1"/>
          <p:nvPr/>
        </p:nvSpPr>
        <p:spPr>
          <a:xfrm>
            <a:off x="7639098" y="9250575"/>
            <a:ext cx="13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Getting North</a:t>
            </a:r>
          </a:p>
          <a:p>
            <a:r>
              <a:rPr lang="en-US" sz="1200" dirty="0"/>
              <a:t>stops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F0D853-1484-488B-9523-9261BFEBEFB5}"/>
              </a:ext>
            </a:extLst>
          </p:cNvPr>
          <p:cNvSpPr txBox="1"/>
          <p:nvPr/>
        </p:nvSpPr>
        <p:spPr>
          <a:xfrm>
            <a:off x="9902377" y="9221565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Zooming and dragging</a:t>
            </a:r>
          </a:p>
          <a:p>
            <a:r>
              <a:rPr lang="en-US" sz="1200" dirty="0" err="1"/>
              <a:t>reinit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68047-0472-44CB-9A9D-B202A4B7D68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320187" y="6751740"/>
            <a:ext cx="235607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2ABD5D-F334-4D26-9CB8-ADD1DCEDFE87}"/>
              </a:ext>
            </a:extLst>
          </p:cNvPr>
          <p:cNvCxnSpPr/>
          <p:nvPr/>
        </p:nvCxnSpPr>
        <p:spPr>
          <a:xfrm>
            <a:off x="5972175" y="7268706"/>
            <a:ext cx="0" cy="4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2AA987-EE3F-413D-ADD1-E93CEA0BD56B}"/>
              </a:ext>
            </a:extLst>
          </p:cNvPr>
          <p:cNvSpPr txBox="1"/>
          <p:nvPr/>
        </p:nvSpPr>
        <p:spPr>
          <a:xfrm>
            <a:off x="10005118" y="317955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C4DB99-D973-4B30-A0CE-5E6E1C9B4A46}"/>
              </a:ext>
            </a:extLst>
          </p:cNvPr>
          <p:cNvSpPr txBox="1"/>
          <p:nvPr/>
        </p:nvSpPr>
        <p:spPr>
          <a:xfrm>
            <a:off x="7434753" y="297784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REF_ZERO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B2395D-56DB-4B3A-AC9D-D9BEA5B7676B}"/>
              </a:ext>
            </a:extLst>
          </p:cNvPr>
          <p:cNvSpPr txBox="1"/>
          <p:nvPr/>
        </p:nvSpPr>
        <p:spPr>
          <a:xfrm>
            <a:off x="7434752" y="1712314"/>
            <a:ext cx="226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24AF9-A6BE-4A2F-B956-0090404BE3D6}"/>
              </a:ext>
            </a:extLst>
          </p:cNvPr>
          <p:cNvSpPr txBox="1"/>
          <p:nvPr/>
        </p:nvSpPr>
        <p:spPr>
          <a:xfrm>
            <a:off x="7430840" y="3252779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MOVES_CANVAS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1179FF-E005-4BC7-A8AA-7CF3440EB88B}"/>
              </a:ext>
            </a:extLst>
          </p:cNvPr>
          <p:cNvCxnSpPr/>
          <p:nvPr/>
        </p:nvCxnSpPr>
        <p:spPr>
          <a:xfrm>
            <a:off x="9010664" y="2941173"/>
            <a:ext cx="0" cy="75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DFE566-6342-4DEB-A7B9-43040B13A6F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014577" y="331805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D006EF-FDF2-4168-9266-0DA5F69055A5}"/>
              </a:ext>
            </a:extLst>
          </p:cNvPr>
          <p:cNvCxnSpPr>
            <a:stCxn id="39" idx="3"/>
            <a:endCxn id="106" idx="3"/>
          </p:cNvCxnSpPr>
          <p:nvPr/>
        </p:nvCxnSpPr>
        <p:spPr>
          <a:xfrm flipV="1">
            <a:off x="6592626" y="3318050"/>
            <a:ext cx="4992316" cy="16769"/>
          </a:xfrm>
          <a:prstGeom prst="bentConnector5">
            <a:avLst>
              <a:gd name="adj1" fmla="val 10264"/>
              <a:gd name="adj2" fmla="val 6014491"/>
              <a:gd name="adj3" fmla="val 10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29168E-CD43-4410-BEB5-3925D08007D7}"/>
              </a:ext>
            </a:extLst>
          </p:cNvPr>
          <p:cNvSpPr txBox="1"/>
          <p:nvPr/>
        </p:nvSpPr>
        <p:spPr>
          <a:xfrm>
            <a:off x="7398901" y="3789876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MOVES_CANVAS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34D609-54A6-4886-AB04-1EDBD883D8AA}"/>
              </a:ext>
            </a:extLst>
          </p:cNvPr>
          <p:cNvSpPr txBox="1"/>
          <p:nvPr/>
        </p:nvSpPr>
        <p:spPr>
          <a:xfrm>
            <a:off x="7410239" y="4218932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REF_MOVES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99AEA4-BDCC-4CCE-A6A8-5AC027748E0B}"/>
              </a:ext>
            </a:extLst>
          </p:cNvPr>
          <p:cNvSpPr txBox="1"/>
          <p:nvPr/>
        </p:nvSpPr>
        <p:spPr>
          <a:xfrm>
            <a:off x="10021456" y="399422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4CC67F-E272-4FDA-82AF-70CB116D1CF8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8990063" y="3859549"/>
            <a:ext cx="0" cy="49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7D66CC-94F5-439C-912B-A74EC8197E1A}"/>
              </a:ext>
            </a:extLst>
          </p:cNvPr>
          <p:cNvCxnSpPr>
            <a:cxnSpLocks/>
          </p:cNvCxnSpPr>
          <p:nvPr/>
        </p:nvCxnSpPr>
        <p:spPr>
          <a:xfrm flipH="1">
            <a:off x="9014577" y="413272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4411B18-10F5-4A55-BAFB-A179A1539EDA}"/>
              </a:ext>
            </a:extLst>
          </p:cNvPr>
          <p:cNvCxnSpPr>
            <a:cxnSpLocks/>
            <a:endCxn id="125" idx="3"/>
          </p:cNvCxnSpPr>
          <p:nvPr/>
        </p:nvCxnSpPr>
        <p:spPr>
          <a:xfrm>
            <a:off x="6592626" y="4108931"/>
            <a:ext cx="5008654" cy="23789"/>
          </a:xfrm>
          <a:prstGeom prst="bentConnector5">
            <a:avLst>
              <a:gd name="adj1" fmla="val 9887"/>
              <a:gd name="adj2" fmla="val -1613401"/>
              <a:gd name="adj3" fmla="val 10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F695D58-EBA5-4105-9F68-477EC43A403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3742883" y="6016176"/>
            <a:ext cx="207806" cy="357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6BD15B0-6FA3-4F49-A607-E0E1C66A8F18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6200000" flipH="1">
            <a:off x="5901454" y="3857606"/>
            <a:ext cx="235113" cy="4701852"/>
          </a:xfrm>
          <a:prstGeom prst="bentConnector3">
            <a:avLst>
              <a:gd name="adj1" fmla="val 27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6C64F-842E-4E5B-A5FB-E401158964A7}"/>
              </a:ext>
            </a:extLst>
          </p:cNvPr>
          <p:cNvSpPr txBox="1"/>
          <p:nvPr/>
        </p:nvSpPr>
        <p:spPr>
          <a:xfrm>
            <a:off x="513925" y="628855"/>
            <a:ext cx="1690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  <a:p>
            <a:r>
              <a:rPr lang="en-US" sz="1200" dirty="0"/>
              <a:t>Sets MAP_NAME=“”</a:t>
            </a:r>
          </a:p>
          <a:p>
            <a:r>
              <a:rPr lang="en-US" sz="1200" dirty="0"/>
              <a:t>Gets system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0986-A2AB-48A4-8651-EE2E2C5D987B}"/>
              </a:ext>
            </a:extLst>
          </p:cNvPr>
          <p:cNvSpPr txBox="1"/>
          <p:nvPr/>
        </p:nvSpPr>
        <p:spPr>
          <a:xfrm>
            <a:off x="456997" y="101813"/>
            <a:ext cx="73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icon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F3C8D4-D3D5-4902-9CA4-CD0D9D5CC1CF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16200000" flipH="1">
            <a:off x="966055" y="235560"/>
            <a:ext cx="250043" cy="536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D8665F-4028-4EE0-BA3D-38778DFF863E}"/>
              </a:ext>
            </a:extLst>
          </p:cNvPr>
          <p:cNvSpPr txBox="1"/>
          <p:nvPr/>
        </p:nvSpPr>
        <p:spPr>
          <a:xfrm>
            <a:off x="487138" y="1552680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POPUP1</a:t>
            </a:r>
          </a:p>
          <a:p>
            <a:r>
              <a:rPr lang="en-US" sz="1200" dirty="0"/>
              <a:t>Load Map (prompt for MAP_NAME)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117B2-FCF1-487E-A595-5BA52A307157}"/>
              </a:ext>
            </a:extLst>
          </p:cNvPr>
          <p:cNvSpPr txBox="1"/>
          <p:nvPr/>
        </p:nvSpPr>
        <p:spPr>
          <a:xfrm>
            <a:off x="3892903" y="81047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AFCCD-292A-48CE-988B-920F32E68B41}"/>
              </a:ext>
            </a:extLst>
          </p:cNvPr>
          <p:cNvSpPr txBox="1"/>
          <p:nvPr/>
        </p:nvSpPr>
        <p:spPr>
          <a:xfrm>
            <a:off x="3892903" y="1481139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6227F-7CC7-460E-864D-DEE2A9369E46}"/>
              </a:ext>
            </a:extLst>
          </p:cNvPr>
          <p:cNvSpPr txBox="1"/>
          <p:nvPr/>
        </p:nvSpPr>
        <p:spPr>
          <a:xfrm>
            <a:off x="8420111" y="129161"/>
            <a:ext cx="2543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LOAD_MAP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width_MAP</a:t>
            </a:r>
            <a:r>
              <a:rPr lang="en-US" sz="1200" dirty="0"/>
              <a:t>, </a:t>
            </a:r>
            <a:r>
              <a:rPr lang="en-US" sz="1200" dirty="0" err="1"/>
              <a:t>height_Map</a:t>
            </a:r>
            <a:endParaRPr lang="en-US" sz="1200" dirty="0"/>
          </a:p>
          <a:p>
            <a:r>
              <a:rPr lang="en-US" sz="1200" dirty="0"/>
              <a:t>Sets </a:t>
            </a:r>
            <a:r>
              <a:rPr lang="en-US" sz="1200" dirty="0" err="1"/>
              <a:t>HorPix_Map</a:t>
            </a:r>
            <a:r>
              <a:rPr lang="en-US" sz="1200" dirty="0"/>
              <a:t>, </a:t>
            </a:r>
            <a:r>
              <a:rPr lang="en-US" sz="1200" dirty="0" err="1"/>
              <a:t>VerPix_Map</a:t>
            </a:r>
            <a:endParaRPr lang="en-US" sz="1200" dirty="0"/>
          </a:p>
          <a:p>
            <a:r>
              <a:rPr lang="en-US" sz="1200" dirty="0"/>
              <a:t>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896F-F34E-4881-9949-E301F05994A8}"/>
              </a:ext>
            </a:extLst>
          </p:cNvPr>
          <p:cNvSpPr txBox="1"/>
          <p:nvPr/>
        </p:nvSpPr>
        <p:spPr>
          <a:xfrm>
            <a:off x="2000340" y="6903962"/>
            <a:ext cx="2901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</a:t>
            </a:r>
            <a:r>
              <a:rPr lang="en-US" sz="1200" dirty="0" err="1"/>
              <a:t>Latitude_REF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</a:t>
            </a:r>
            <a:r>
              <a:rPr lang="en-US" sz="1200" dirty="0" err="1"/>
              <a:t>Longitude_REF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19B2-2D2C-4964-AC90-E8E6C41CF091}"/>
              </a:ext>
            </a:extLst>
          </p:cNvPr>
          <p:cNvSpPr txBox="1"/>
          <p:nvPr/>
        </p:nvSpPr>
        <p:spPr>
          <a:xfrm>
            <a:off x="3543828" y="3807992"/>
            <a:ext cx="1838324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=value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Latitude_POINT2=value</a:t>
            </a:r>
          </a:p>
          <a:p>
            <a:r>
              <a:rPr lang="en-US" sz="1200" dirty="0"/>
              <a:t>Longitude_ POINT2 =value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Scale =value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=value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0027-BD19-422F-B4A8-98092D01095B}"/>
              </a:ext>
            </a:extLst>
          </p:cNvPr>
          <p:cNvSpPr txBox="1"/>
          <p:nvPr/>
        </p:nvSpPr>
        <p:spPr>
          <a:xfrm>
            <a:off x="1855176" y="3871492"/>
            <a:ext cx="1630575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=“”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Latitude_POINT2=“”</a:t>
            </a:r>
          </a:p>
          <a:p>
            <a:r>
              <a:rPr lang="en-US" sz="1200" dirty="0"/>
              <a:t>Longitude_ POINT2 =“”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Scale =“”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=“”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=“”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AB9B5-FE9D-4A43-8786-CA2B86D2DC24}"/>
              </a:ext>
            </a:extLst>
          </p:cNvPr>
          <p:cNvSpPr txBox="1"/>
          <p:nvPr/>
        </p:nvSpPr>
        <p:spPr>
          <a:xfrm>
            <a:off x="695119" y="2757205"/>
            <a:ext cx="281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INPUT_FILE_CHECK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IF INPUT FILE EXISTS:</a:t>
            </a:r>
          </a:p>
          <a:p>
            <a:r>
              <a:rPr lang="en-US" sz="1200" dirty="0"/>
              <a:t>INPUTEXISTS=TRUE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INPUTEXISTS=FALSE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E2384-18E2-40DE-B481-D886AF4CF6AE}"/>
              </a:ext>
            </a:extLst>
          </p:cNvPr>
          <p:cNvSpPr txBox="1"/>
          <p:nvPr/>
        </p:nvSpPr>
        <p:spPr>
          <a:xfrm>
            <a:off x="1859188" y="9420678"/>
            <a:ext cx="247478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MOVES_CANVAS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 err="1"/>
              <a:t>Longitude_REF</a:t>
            </a:r>
            <a:r>
              <a:rPr lang="en-US" sz="1200" dirty="0"/>
              <a:t>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3DB9A-2F63-41AB-953A-DF430BAC7364}"/>
              </a:ext>
            </a:extLst>
          </p:cNvPr>
          <p:cNvSpPr txBox="1"/>
          <p:nvPr/>
        </p:nvSpPr>
        <p:spPr>
          <a:xfrm>
            <a:off x="5416549" y="9449003"/>
            <a:ext cx="2790572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(</a:t>
            </a:r>
            <a:r>
              <a:rPr lang="en-US" sz="1200" dirty="0" err="1"/>
              <a:t>X_Moves,Y_Moves</a:t>
            </a:r>
            <a:r>
              <a:rPr lang="en-US" sz="1200" dirty="0"/>
              <a:t>)</a:t>
            </a:r>
          </a:p>
          <a:p>
            <a:r>
              <a:rPr lang="en-US" sz="1200" dirty="0"/>
              <a:t>Latitude_ POINT2 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/>
              <a:t>Longitude_ POINT2 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67DB0-5B6E-499B-98E8-4AD50F4E8D9D}"/>
              </a:ext>
            </a:extLst>
          </p:cNvPr>
          <p:cNvSpPr/>
          <p:nvPr/>
        </p:nvSpPr>
        <p:spPr>
          <a:xfrm>
            <a:off x="786045" y="2363467"/>
            <a:ext cx="1401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Resets MAP_NAME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BB1B9-3E9E-4B7E-B94C-F35C879C9457}"/>
              </a:ext>
            </a:extLst>
          </p:cNvPr>
          <p:cNvSpPr txBox="1"/>
          <p:nvPr/>
        </p:nvSpPr>
        <p:spPr>
          <a:xfrm>
            <a:off x="5809912" y="6316402"/>
            <a:ext cx="61266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0B5F-FD13-4BA0-894A-508294B49E12}"/>
              </a:ext>
            </a:extLst>
          </p:cNvPr>
          <p:cNvSpPr txBox="1"/>
          <p:nvPr/>
        </p:nvSpPr>
        <p:spPr>
          <a:xfrm>
            <a:off x="9340251" y="6658812"/>
            <a:ext cx="292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POPUP3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 _PROMPT= </a:t>
            </a:r>
            <a:r>
              <a:rPr lang="en-US" sz="1200" dirty="0" err="1"/>
              <a:t>Distance_REF</a:t>
            </a:r>
            <a:endParaRPr lang="en-US" sz="1200" dirty="0"/>
          </a:p>
          <a:p>
            <a:r>
              <a:rPr lang="en-US" sz="1200" dirty="0" err="1"/>
              <a:t>Scale_PROMPT</a:t>
            </a:r>
            <a:r>
              <a:rPr lang="en-US" sz="1200" dirty="0"/>
              <a:t>= Scale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_ PROMPT = </a:t>
            </a:r>
            <a:r>
              <a:rPr lang="en-US" sz="1200" dirty="0" err="1"/>
              <a:t>Rotation_Angle</a:t>
            </a:r>
            <a:endParaRPr lang="en-US" sz="1200" dirty="0"/>
          </a:p>
          <a:p>
            <a:r>
              <a:rPr lang="en-US" sz="1200" dirty="0" err="1"/>
              <a:t>North_Mode</a:t>
            </a:r>
            <a:r>
              <a:rPr lang="en-US" sz="1200" dirty="0"/>
              <a:t>_ PROMPT = </a:t>
            </a:r>
            <a:r>
              <a:rPr lang="en-US" sz="1200" dirty="0" err="1"/>
              <a:t>North_Mode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ADE07-F705-41DC-B867-C1FA5D5FFDAF}"/>
              </a:ext>
            </a:extLst>
          </p:cNvPr>
          <p:cNvSpPr txBox="1"/>
          <p:nvPr/>
        </p:nvSpPr>
        <p:spPr>
          <a:xfrm>
            <a:off x="5349303" y="6834414"/>
            <a:ext cx="3146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=Latitude_POINT2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=Longitude_POINT2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F54EF-7C78-4CC6-852C-08EFA5663B7A}"/>
              </a:ext>
            </a:extLst>
          </p:cNvPr>
          <p:cNvSpPr txBox="1"/>
          <p:nvPr/>
        </p:nvSpPr>
        <p:spPr>
          <a:xfrm>
            <a:off x="9422202" y="8170842"/>
            <a:ext cx="2922018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Distance_REF</a:t>
            </a:r>
            <a:r>
              <a:rPr lang="en-US" sz="1200" dirty="0"/>
              <a:t> = </a:t>
            </a:r>
            <a:r>
              <a:rPr lang="en-US" sz="1200" dirty="0" err="1"/>
              <a:t>Distance_REF</a:t>
            </a:r>
            <a:r>
              <a:rPr lang="en-US" sz="1200" dirty="0"/>
              <a:t> _PROMPT</a:t>
            </a:r>
          </a:p>
          <a:p>
            <a:r>
              <a:rPr lang="en-US" sz="1200" dirty="0"/>
              <a:t>Scale = </a:t>
            </a:r>
            <a:r>
              <a:rPr lang="en-US" sz="1200" dirty="0" err="1"/>
              <a:t>Scale_PROMPT</a:t>
            </a:r>
            <a:endParaRPr lang="en-US" sz="1200" dirty="0"/>
          </a:p>
          <a:p>
            <a:r>
              <a:rPr lang="en-US" sz="1200" dirty="0" err="1"/>
              <a:t>Rotation_Angle</a:t>
            </a:r>
            <a:r>
              <a:rPr lang="en-US" sz="1200" dirty="0"/>
              <a:t> = </a:t>
            </a:r>
            <a:r>
              <a:rPr lang="en-US" sz="1200" dirty="0" err="1"/>
              <a:t>Rotation_Angle</a:t>
            </a:r>
            <a:r>
              <a:rPr lang="en-US" sz="1200" dirty="0"/>
              <a:t>_ PROMPT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 </a:t>
            </a:r>
            <a:r>
              <a:rPr lang="en-US" sz="1200" dirty="0" err="1"/>
              <a:t>North_Mode</a:t>
            </a:r>
            <a:r>
              <a:rPr lang="en-US" sz="1200" dirty="0"/>
              <a:t>_ PROMPT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D50EDCC-3521-47A8-99DA-2C238932499A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1390111" y="1244424"/>
            <a:ext cx="277494" cy="339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DB65A4-0595-4D3B-BE76-2A9BD1479D63}"/>
              </a:ext>
            </a:extLst>
          </p:cNvPr>
          <p:cNvCxnSpPr>
            <a:stCxn id="7" idx="3"/>
            <a:endCxn id="19" idx="0"/>
          </p:cNvCxnSpPr>
          <p:nvPr/>
        </p:nvCxnSpPr>
        <p:spPr>
          <a:xfrm flipH="1">
            <a:off x="1486558" y="1783513"/>
            <a:ext cx="1423038" cy="579954"/>
          </a:xfrm>
          <a:prstGeom prst="bentConnector4">
            <a:avLst>
              <a:gd name="adj1" fmla="val -16064"/>
              <a:gd name="adj2" fmla="val 69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A97B4F9-48BF-4028-8F5B-6E569E79A9F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2204772" y="948972"/>
            <a:ext cx="1688131" cy="3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83285D8-B741-446C-ACF5-23318CC4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H="1">
            <a:off x="695119" y="2501967"/>
            <a:ext cx="1491951" cy="763070"/>
          </a:xfrm>
          <a:prstGeom prst="bentConnector5">
            <a:avLst>
              <a:gd name="adj1" fmla="val -15322"/>
              <a:gd name="adj2" fmla="val 25799"/>
              <a:gd name="adj3" fmla="val 115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18021BC-B23A-4572-932E-0FC6BD42B9F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865107" y="932157"/>
            <a:ext cx="393668" cy="704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6DCCFBB-346E-4C6A-978F-1A72183D6F32}"/>
              </a:ext>
            </a:extLst>
          </p:cNvPr>
          <p:cNvSpPr/>
          <p:nvPr/>
        </p:nvSpPr>
        <p:spPr>
          <a:xfrm>
            <a:off x="2184400" y="792890"/>
            <a:ext cx="6273800" cy="1703387"/>
          </a:xfrm>
          <a:custGeom>
            <a:avLst/>
            <a:gdLst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41700 w 4483100"/>
              <a:gd name="connsiteY3" fmla="*/ 1028700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6273800"/>
              <a:gd name="connsiteY0" fmla="*/ 1695450 h 1695450"/>
              <a:gd name="connsiteX1" fmla="*/ 2159000 w 6273800"/>
              <a:gd name="connsiteY1" fmla="*/ 143510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7037"/>
              <a:gd name="connsiteX1" fmla="*/ 1420019 w 6273800"/>
              <a:gd name="connsiteY1" fmla="*/ 1697037 h 1697037"/>
              <a:gd name="connsiteX2" fmla="*/ 1416050 w 6273800"/>
              <a:gd name="connsiteY2" fmla="*/ 1028700 h 1697037"/>
              <a:gd name="connsiteX3" fmla="*/ 5203825 w 6273800"/>
              <a:gd name="connsiteY3" fmla="*/ 1021557 h 1697037"/>
              <a:gd name="connsiteX4" fmla="*/ 5205412 w 6273800"/>
              <a:gd name="connsiteY4" fmla="*/ 12700 h 1697037"/>
              <a:gd name="connsiteX5" fmla="*/ 6273800 w 6273800"/>
              <a:gd name="connsiteY5" fmla="*/ 0 h 1697037"/>
              <a:gd name="connsiteX0" fmla="*/ 0 w 6273800"/>
              <a:gd name="connsiteY0" fmla="*/ 1701800 h 1703387"/>
              <a:gd name="connsiteX1" fmla="*/ 1420019 w 6273800"/>
              <a:gd name="connsiteY1" fmla="*/ 1703387 h 1703387"/>
              <a:gd name="connsiteX2" fmla="*/ 1416050 w 6273800"/>
              <a:gd name="connsiteY2" fmla="*/ 1035050 h 1703387"/>
              <a:gd name="connsiteX3" fmla="*/ 5203825 w 6273800"/>
              <a:gd name="connsiteY3" fmla="*/ 1027907 h 1703387"/>
              <a:gd name="connsiteX4" fmla="*/ 5199062 w 6273800"/>
              <a:gd name="connsiteY4" fmla="*/ 0 h 1703387"/>
              <a:gd name="connsiteX5" fmla="*/ 6273800 w 6273800"/>
              <a:gd name="connsiteY5" fmla="*/ 6350 h 170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1703387">
                <a:moveTo>
                  <a:pt x="0" y="1701800"/>
                </a:moveTo>
                <a:lnTo>
                  <a:pt x="1420019" y="1703387"/>
                </a:lnTo>
                <a:cubicBezTo>
                  <a:pt x="1416844" y="1376362"/>
                  <a:pt x="1417638" y="1168929"/>
                  <a:pt x="1416050" y="1035050"/>
                </a:cubicBezTo>
                <a:lnTo>
                  <a:pt x="5203825" y="1027907"/>
                </a:lnTo>
                <a:cubicBezTo>
                  <a:pt x="5201179" y="690828"/>
                  <a:pt x="5201708" y="337079"/>
                  <a:pt x="5199062" y="0"/>
                </a:cubicBezTo>
                <a:lnTo>
                  <a:pt x="6273800" y="63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DF6A7DB-3A75-4859-98D4-84D6712B091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41096" y="3616722"/>
            <a:ext cx="429368" cy="254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12B9D40-D7AF-4BBC-965C-F182A3990B1B}"/>
              </a:ext>
            </a:extLst>
          </p:cNvPr>
          <p:cNvCxnSpPr>
            <a:endCxn id="14" idx="0"/>
          </p:cNvCxnSpPr>
          <p:nvPr/>
        </p:nvCxnSpPr>
        <p:spPr>
          <a:xfrm>
            <a:off x="2163451" y="3224637"/>
            <a:ext cx="2299539" cy="583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BE84AB-5F8C-47C8-8345-863B66E01BF7}"/>
              </a:ext>
            </a:extLst>
          </p:cNvPr>
          <p:cNvSpPr txBox="1"/>
          <p:nvPr/>
        </p:nvSpPr>
        <p:spPr>
          <a:xfrm>
            <a:off x="2000340" y="6649941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045D11-6BDE-4943-B128-34F2C5EC367C}"/>
              </a:ext>
            </a:extLst>
          </p:cNvPr>
          <p:cNvSpPr txBox="1"/>
          <p:nvPr/>
        </p:nvSpPr>
        <p:spPr>
          <a:xfrm>
            <a:off x="5329394" y="658025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70AA5B9D-1FC6-400B-B9A9-3B4C4A0675C8}"/>
              </a:ext>
            </a:extLst>
          </p:cNvPr>
          <p:cNvSpPr/>
          <p:nvPr/>
        </p:nvSpPr>
        <p:spPr>
          <a:xfrm>
            <a:off x="1855176" y="6685894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8AF64F36-B589-468F-B3B6-258C20520ED6}"/>
              </a:ext>
            </a:extLst>
          </p:cNvPr>
          <p:cNvSpPr/>
          <p:nvPr/>
        </p:nvSpPr>
        <p:spPr>
          <a:xfrm>
            <a:off x="5215960" y="6631130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66A8AB5-1523-4E82-8B8C-308CAA666E31}"/>
              </a:ext>
            </a:extLst>
          </p:cNvPr>
          <p:cNvSpPr/>
          <p:nvPr/>
        </p:nvSpPr>
        <p:spPr>
          <a:xfrm>
            <a:off x="2176938" y="1617120"/>
            <a:ext cx="1716882" cy="571976"/>
          </a:xfrm>
          <a:custGeom>
            <a:avLst/>
            <a:gdLst>
              <a:gd name="connsiteX0" fmla="*/ 1714500 w 1714500"/>
              <a:gd name="connsiteY0" fmla="*/ 0 h 579120"/>
              <a:gd name="connsiteX1" fmla="*/ 1181100 w 1714500"/>
              <a:gd name="connsiteY1" fmla="*/ 0 h 579120"/>
              <a:gd name="connsiteX2" fmla="*/ 1181100 w 1714500"/>
              <a:gd name="connsiteY2" fmla="*/ 571500 h 579120"/>
              <a:gd name="connsiteX3" fmla="*/ 0 w 1714500"/>
              <a:gd name="connsiteY3" fmla="*/ 579120 h 579120"/>
              <a:gd name="connsiteX0" fmla="*/ 1716882 w 1716882"/>
              <a:gd name="connsiteY0" fmla="*/ 0 h 571976"/>
              <a:gd name="connsiteX1" fmla="*/ 1183482 w 1716882"/>
              <a:gd name="connsiteY1" fmla="*/ 0 h 571976"/>
              <a:gd name="connsiteX2" fmla="*/ 1183482 w 1716882"/>
              <a:gd name="connsiteY2" fmla="*/ 571500 h 571976"/>
              <a:gd name="connsiteX3" fmla="*/ 0 w 1716882"/>
              <a:gd name="connsiteY3" fmla="*/ 571976 h 57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882" h="571976">
                <a:moveTo>
                  <a:pt x="1716882" y="0"/>
                </a:moveTo>
                <a:lnTo>
                  <a:pt x="1183482" y="0"/>
                </a:lnTo>
                <a:lnTo>
                  <a:pt x="1183482" y="571500"/>
                </a:lnTo>
                <a:lnTo>
                  <a:pt x="0" y="5719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1AF14FD-C8E7-491E-B0C9-8005A501017F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5400000">
            <a:off x="3835013" y="127043"/>
            <a:ext cx="4838873" cy="6874435"/>
          </a:xfrm>
          <a:prstGeom prst="bentConnector3">
            <a:avLst>
              <a:gd name="adj1" fmla="val 94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72437DE-E3D0-46CA-9D28-E167F04C94F8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16200000" flipH="1">
            <a:off x="2564908" y="5731373"/>
            <a:ext cx="357879" cy="146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08F7BB-A344-42D0-8A85-6A3F9ABE66A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3429422" y="4950128"/>
            <a:ext cx="421379" cy="1645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66EEE7F-A083-4B41-9BA4-AF0ADBF27FB0}"/>
              </a:ext>
            </a:extLst>
          </p:cNvPr>
          <p:cNvSpPr txBox="1"/>
          <p:nvPr/>
        </p:nvSpPr>
        <p:spPr>
          <a:xfrm>
            <a:off x="1825741" y="7856231"/>
            <a:ext cx="300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set_Ref_Zero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Sets </a:t>
            </a:r>
            <a:r>
              <a:rPr lang="en-US" sz="1200" dirty="0" err="1"/>
              <a:t>Ref_Zero</a:t>
            </a:r>
            <a:r>
              <a:rPr lang="en-US" sz="1200" dirty="0"/>
              <a:t>(X0,Y0)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A164CE-7CC1-46B0-B5A0-76A7668930A7}"/>
              </a:ext>
            </a:extLst>
          </p:cNvPr>
          <p:cNvSpPr txBox="1"/>
          <p:nvPr/>
        </p:nvSpPr>
        <p:spPr>
          <a:xfrm>
            <a:off x="1825741" y="917200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F59134-3D74-4719-B5BA-EF300EB05F97}"/>
              </a:ext>
            </a:extLst>
          </p:cNvPr>
          <p:cNvSpPr txBox="1"/>
          <p:nvPr/>
        </p:nvSpPr>
        <p:spPr>
          <a:xfrm>
            <a:off x="5377740" y="917200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09532A1-16CE-4296-ADFC-4C370F2DA3E1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41606" y="7196704"/>
            <a:ext cx="3736957" cy="2372986"/>
          </a:xfrm>
          <a:prstGeom prst="bentConnector3">
            <a:avLst>
              <a:gd name="adj1" fmla="val -6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402CD7-8D6E-4A13-8A69-B6924F70410D}"/>
              </a:ext>
            </a:extLst>
          </p:cNvPr>
          <p:cNvSpPr txBox="1"/>
          <p:nvPr/>
        </p:nvSpPr>
        <p:spPr>
          <a:xfrm>
            <a:off x="2510897" y="5983697"/>
            <a:ext cx="61266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EB862B7-07E8-405D-9891-A550E3B48C69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817230" y="6514717"/>
            <a:ext cx="1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8E2811-7A8D-4AE7-B130-0E1651D756AC}"/>
              </a:ext>
            </a:extLst>
          </p:cNvPr>
          <p:cNvCxnSpPr>
            <a:cxnSpLocks/>
          </p:cNvCxnSpPr>
          <p:nvPr/>
        </p:nvCxnSpPr>
        <p:spPr>
          <a:xfrm>
            <a:off x="2817230" y="6253979"/>
            <a:ext cx="1" cy="1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C79D77CA-5565-412B-A937-790C25B12B3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3591" y="6454902"/>
            <a:ext cx="5086321" cy="3289903"/>
          </a:xfrm>
          <a:prstGeom prst="bentConnector3">
            <a:avLst>
              <a:gd name="adj1" fmla="val 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0B7796E-0344-4A1B-9A89-B14B3729ABCF}"/>
              </a:ext>
            </a:extLst>
          </p:cNvPr>
          <p:cNvSpPr txBox="1"/>
          <p:nvPr/>
        </p:nvSpPr>
        <p:spPr>
          <a:xfrm>
            <a:off x="5321300" y="7823027"/>
            <a:ext cx="3275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set_Ref_MOVES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D0F67D4-69E6-4B26-B853-2A97501DE277}"/>
              </a:ext>
            </a:extLst>
          </p:cNvPr>
          <p:cNvCxnSpPr>
            <a:cxnSpLocks/>
            <a:stCxn id="14" idx="3"/>
            <a:endCxn id="151" idx="0"/>
          </p:cNvCxnSpPr>
          <p:nvPr/>
        </p:nvCxnSpPr>
        <p:spPr>
          <a:xfrm>
            <a:off x="5382152" y="4685155"/>
            <a:ext cx="4774990" cy="1768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552CCF6-CE69-41DA-96AC-2538CB0C9BFA}"/>
              </a:ext>
            </a:extLst>
          </p:cNvPr>
          <p:cNvCxnSpPr>
            <a:cxnSpLocks/>
            <a:stCxn id="18" idx="3"/>
            <a:endCxn id="151" idx="0"/>
          </p:cNvCxnSpPr>
          <p:nvPr/>
        </p:nvCxnSpPr>
        <p:spPr>
          <a:xfrm flipV="1">
            <a:off x="8207121" y="6453186"/>
            <a:ext cx="1950021" cy="3318983"/>
          </a:xfrm>
          <a:prstGeom prst="bentConnector4">
            <a:avLst>
              <a:gd name="adj1" fmla="val 29054"/>
              <a:gd name="adj2" fmla="val 106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55037A4-5217-4BE3-8A05-73F4463D7B7F}"/>
              </a:ext>
            </a:extLst>
          </p:cNvPr>
          <p:cNvSpPr txBox="1"/>
          <p:nvPr/>
        </p:nvSpPr>
        <p:spPr>
          <a:xfrm>
            <a:off x="9340251" y="645318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FBA0CE24-F4B1-4641-9C21-01283A225EF9}"/>
              </a:ext>
            </a:extLst>
          </p:cNvPr>
          <p:cNvSpPr/>
          <p:nvPr/>
        </p:nvSpPr>
        <p:spPr>
          <a:xfrm>
            <a:off x="9226817" y="6442065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77D5A2-C5E6-4C01-A77A-6E3441E98D02}"/>
              </a:ext>
            </a:extLst>
          </p:cNvPr>
          <p:cNvSpPr txBox="1"/>
          <p:nvPr/>
        </p:nvSpPr>
        <p:spPr>
          <a:xfrm>
            <a:off x="9362026" y="7866965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F4386F9-43B7-46D4-A4D6-FAB3D0E0F18D}"/>
              </a:ext>
            </a:extLst>
          </p:cNvPr>
          <p:cNvSpPr txBox="1"/>
          <p:nvPr/>
        </p:nvSpPr>
        <p:spPr>
          <a:xfrm>
            <a:off x="707550" y="11362379"/>
            <a:ext cx="308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NORTH </a:t>
            </a:r>
            <a:r>
              <a:rPr lang="en-US" sz="1200" dirty="0"/>
              <a:t>opens</a:t>
            </a:r>
          </a:p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  <a:p>
            <a:r>
              <a:rPr lang="en-US" sz="1200" dirty="0"/>
              <a:t>	WIDGET set to screen vertical direction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0FFE40-6528-4E1C-89C7-B21D459B2CDA}"/>
              </a:ext>
            </a:extLst>
          </p:cNvPr>
          <p:cNvSpPr txBox="1"/>
          <p:nvPr/>
        </p:nvSpPr>
        <p:spPr>
          <a:xfrm>
            <a:off x="723591" y="10716047"/>
            <a:ext cx="426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Ref_Zero</a:t>
            </a:r>
            <a:r>
              <a:rPr lang="en-US" sz="1200" b="1" dirty="0"/>
              <a:t>(MAP_NAME.CANVAS)</a:t>
            </a:r>
          </a:p>
          <a:p>
            <a:r>
              <a:rPr lang="en-US" sz="1200" dirty="0"/>
              <a:t>	Sets to zoom 100%</a:t>
            </a:r>
          </a:p>
          <a:p>
            <a:r>
              <a:rPr lang="en-US" sz="1200" dirty="0"/>
              <a:t>	Drags Map to </a:t>
            </a:r>
            <a:r>
              <a:rPr lang="en-US" sz="1200" dirty="0" err="1"/>
              <a:t>Ref_zero</a:t>
            </a:r>
            <a:r>
              <a:rPr lang="en-US" sz="1200" dirty="0"/>
              <a:t> (back to the center of the screen)</a:t>
            </a:r>
          </a:p>
        </p:txBody>
      </p:sp>
      <p:sp>
        <p:nvSpPr>
          <p:cNvPr id="165" name="Left Brace 164">
            <a:extLst>
              <a:ext uri="{FF2B5EF4-FFF2-40B4-BE49-F238E27FC236}">
                <a16:creationId xmlns:a16="http://schemas.microsoft.com/office/drawing/2014/main" id="{76521FD8-9457-46EE-81C5-80D89F8A990C}"/>
              </a:ext>
            </a:extLst>
          </p:cNvPr>
          <p:cNvSpPr/>
          <p:nvPr/>
        </p:nvSpPr>
        <p:spPr>
          <a:xfrm>
            <a:off x="487138" y="10747042"/>
            <a:ext cx="207981" cy="830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60CBB2E2-3586-4CDD-A3B4-E9E89D49B432}"/>
              </a:ext>
            </a:extLst>
          </p:cNvPr>
          <p:cNvCxnSpPr>
            <a:cxnSpLocks/>
            <a:stCxn id="24" idx="2"/>
            <a:endCxn id="165" idx="1"/>
          </p:cNvCxnSpPr>
          <p:nvPr/>
        </p:nvCxnSpPr>
        <p:spPr>
          <a:xfrm rot="5400000">
            <a:off x="4604824" y="4884154"/>
            <a:ext cx="2160702" cy="10396073"/>
          </a:xfrm>
          <a:prstGeom prst="bentConnector4">
            <a:avLst>
              <a:gd name="adj1" fmla="val 74097"/>
              <a:gd name="adj2" fmla="val 102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C53EB9C-8785-4390-B501-1EDE7095391C}"/>
              </a:ext>
            </a:extLst>
          </p:cNvPr>
          <p:cNvSpPr txBox="1"/>
          <p:nvPr/>
        </p:nvSpPr>
        <p:spPr>
          <a:xfrm>
            <a:off x="5349303" y="10716047"/>
            <a:ext cx="30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NORTH  </a:t>
            </a:r>
            <a:r>
              <a:rPr lang="en-US" sz="1200" dirty="0"/>
              <a:t>on mouse event DoubleClick</a:t>
            </a:r>
          </a:p>
          <a:p>
            <a:r>
              <a:rPr lang="en-US" sz="1200" dirty="0"/>
              <a:t>	starts the </a:t>
            </a:r>
            <a:r>
              <a:rPr lang="en-US" sz="1200" dirty="0" err="1"/>
              <a:t>processus</a:t>
            </a:r>
            <a:endParaRPr lang="en-US" sz="1200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CC502123-905F-462F-8E9B-0470E06F08DE}"/>
              </a:ext>
            </a:extLst>
          </p:cNvPr>
          <p:cNvCxnSpPr>
            <a:stCxn id="163" idx="3"/>
            <a:endCxn id="170" idx="1"/>
          </p:cNvCxnSpPr>
          <p:nvPr/>
        </p:nvCxnSpPr>
        <p:spPr>
          <a:xfrm flipV="1">
            <a:off x="3794101" y="10946880"/>
            <a:ext cx="1555202" cy="830998"/>
          </a:xfrm>
          <a:prstGeom prst="bentConnector3">
            <a:avLst>
              <a:gd name="adj1" fmla="val 79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37F2171-5264-44F6-9481-568A9D49C9E9}"/>
              </a:ext>
            </a:extLst>
          </p:cNvPr>
          <p:cNvSpPr txBox="1"/>
          <p:nvPr/>
        </p:nvSpPr>
        <p:spPr>
          <a:xfrm>
            <a:off x="6254449" y="11353578"/>
            <a:ext cx="499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Main(MAP_NAME.CANVAS)	</a:t>
            </a:r>
          </a:p>
          <a:p>
            <a:r>
              <a:rPr lang="en-US" sz="1200" dirty="0"/>
              <a:t>	While (not WIDGET NORTH  on mouse event DoubleClick)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My_Current_Position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/>
              <a:t>My_Current_North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/>
              <a:t>Plot_Current_Position</a:t>
            </a:r>
            <a:r>
              <a:rPr lang="en-US" sz="1200" dirty="0"/>
              <a:t> (Sum(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Moves_i</a:t>
            </a:r>
            <a:r>
              <a:rPr lang="en-US" sz="1200" dirty="0"/>
              <a:t>))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Plot_Track</a:t>
            </a:r>
            <a:endParaRPr lang="en-US" sz="1200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D988E15-BEBF-410B-8818-E5537BDAAFB4}"/>
              </a:ext>
            </a:extLst>
          </p:cNvPr>
          <p:cNvSpPr/>
          <p:nvPr/>
        </p:nvSpPr>
        <p:spPr>
          <a:xfrm>
            <a:off x="5730820" y="11034793"/>
            <a:ext cx="3132918" cy="1134175"/>
          </a:xfrm>
          <a:custGeom>
            <a:avLst/>
            <a:gdLst>
              <a:gd name="connsiteX0" fmla="*/ 2774197 w 3967566"/>
              <a:gd name="connsiteY0" fmla="*/ 30996 h 1177871"/>
              <a:gd name="connsiteX1" fmla="*/ 3952068 w 3967566"/>
              <a:gd name="connsiteY1" fmla="*/ 0 h 1177871"/>
              <a:gd name="connsiteX2" fmla="*/ 3967566 w 3967566"/>
              <a:gd name="connsiteY2" fmla="*/ 309966 h 1177871"/>
              <a:gd name="connsiteX3" fmla="*/ 0 w 3967566"/>
              <a:gd name="connsiteY3" fmla="*/ 340962 h 1177871"/>
              <a:gd name="connsiteX4" fmla="*/ 46495 w 3967566"/>
              <a:gd name="connsiteY4" fmla="*/ 1177871 h 1177871"/>
              <a:gd name="connsiteX5" fmla="*/ 526943 w 3967566"/>
              <a:gd name="connsiteY5" fmla="*/ 1162372 h 1177871"/>
              <a:gd name="connsiteX0" fmla="*/ 2791202 w 3984571"/>
              <a:gd name="connsiteY0" fmla="*/ 30996 h 1165171"/>
              <a:gd name="connsiteX1" fmla="*/ 3969073 w 3984571"/>
              <a:gd name="connsiteY1" fmla="*/ 0 h 1165171"/>
              <a:gd name="connsiteX2" fmla="*/ 3984571 w 3984571"/>
              <a:gd name="connsiteY2" fmla="*/ 309966 h 1165171"/>
              <a:gd name="connsiteX3" fmla="*/ 17005 w 3984571"/>
              <a:gd name="connsiteY3" fmla="*/ 340962 h 1165171"/>
              <a:gd name="connsiteX4" fmla="*/ 0 w 3984571"/>
              <a:gd name="connsiteY4" fmla="*/ 1165171 h 1165171"/>
              <a:gd name="connsiteX5" fmla="*/ 543948 w 3984571"/>
              <a:gd name="connsiteY5" fmla="*/ 1162372 h 1165171"/>
              <a:gd name="connsiteX0" fmla="*/ 2799597 w 3992966"/>
              <a:gd name="connsiteY0" fmla="*/ 30996 h 1165171"/>
              <a:gd name="connsiteX1" fmla="*/ 3977468 w 3992966"/>
              <a:gd name="connsiteY1" fmla="*/ 0 h 1165171"/>
              <a:gd name="connsiteX2" fmla="*/ 3992966 w 3992966"/>
              <a:gd name="connsiteY2" fmla="*/ 309966 h 1165171"/>
              <a:gd name="connsiteX3" fmla="*/ 0 w 3992966"/>
              <a:gd name="connsiteY3" fmla="*/ 340962 h 1165171"/>
              <a:gd name="connsiteX4" fmla="*/ 8395 w 3992966"/>
              <a:gd name="connsiteY4" fmla="*/ 1165171 h 1165171"/>
              <a:gd name="connsiteX5" fmla="*/ 552343 w 3992966"/>
              <a:gd name="connsiteY5" fmla="*/ 1162372 h 1165171"/>
              <a:gd name="connsiteX0" fmla="*/ 2793247 w 3986616"/>
              <a:gd name="connsiteY0" fmla="*/ 30996 h 1165171"/>
              <a:gd name="connsiteX1" fmla="*/ 3971118 w 3986616"/>
              <a:gd name="connsiteY1" fmla="*/ 0 h 1165171"/>
              <a:gd name="connsiteX2" fmla="*/ 3986616 w 3986616"/>
              <a:gd name="connsiteY2" fmla="*/ 309966 h 1165171"/>
              <a:gd name="connsiteX3" fmla="*/ 0 w 3986616"/>
              <a:gd name="connsiteY3" fmla="*/ 252062 h 1165171"/>
              <a:gd name="connsiteX4" fmla="*/ 2045 w 3986616"/>
              <a:gd name="connsiteY4" fmla="*/ 1165171 h 1165171"/>
              <a:gd name="connsiteX5" fmla="*/ 545993 w 3986616"/>
              <a:gd name="connsiteY5" fmla="*/ 1162372 h 1165171"/>
              <a:gd name="connsiteX0" fmla="*/ 2793247 w 3971118"/>
              <a:gd name="connsiteY0" fmla="*/ 30996 h 1165171"/>
              <a:gd name="connsiteX1" fmla="*/ 3971118 w 3971118"/>
              <a:gd name="connsiteY1" fmla="*/ 0 h 1165171"/>
              <a:gd name="connsiteX2" fmla="*/ 3123016 w 3971118"/>
              <a:gd name="connsiteY2" fmla="*/ 246466 h 1165171"/>
              <a:gd name="connsiteX3" fmla="*/ 0 w 3971118"/>
              <a:gd name="connsiteY3" fmla="*/ 252062 h 1165171"/>
              <a:gd name="connsiteX4" fmla="*/ 2045 w 3971118"/>
              <a:gd name="connsiteY4" fmla="*/ 1165171 h 1165171"/>
              <a:gd name="connsiteX5" fmla="*/ 545993 w 3971118"/>
              <a:gd name="connsiteY5" fmla="*/ 1162372 h 1165171"/>
              <a:gd name="connsiteX0" fmla="*/ 2793247 w 3164668"/>
              <a:gd name="connsiteY0" fmla="*/ 0 h 1134175"/>
              <a:gd name="connsiteX1" fmla="*/ 3164668 w 3164668"/>
              <a:gd name="connsiteY1" fmla="*/ 754 h 1134175"/>
              <a:gd name="connsiteX2" fmla="*/ 3123016 w 3164668"/>
              <a:gd name="connsiteY2" fmla="*/ 215470 h 1134175"/>
              <a:gd name="connsiteX3" fmla="*/ 0 w 3164668"/>
              <a:gd name="connsiteY3" fmla="*/ 221066 h 1134175"/>
              <a:gd name="connsiteX4" fmla="*/ 2045 w 3164668"/>
              <a:gd name="connsiteY4" fmla="*/ 1134175 h 1134175"/>
              <a:gd name="connsiteX5" fmla="*/ 545993 w 3164668"/>
              <a:gd name="connsiteY5" fmla="*/ 1131376 h 1134175"/>
              <a:gd name="connsiteX0" fmla="*/ 2793247 w 3139268"/>
              <a:gd name="connsiteY0" fmla="*/ 0 h 1134175"/>
              <a:gd name="connsiteX1" fmla="*/ 3139268 w 3139268"/>
              <a:gd name="connsiteY1" fmla="*/ 754 h 1134175"/>
              <a:gd name="connsiteX2" fmla="*/ 3123016 w 3139268"/>
              <a:gd name="connsiteY2" fmla="*/ 215470 h 1134175"/>
              <a:gd name="connsiteX3" fmla="*/ 0 w 3139268"/>
              <a:gd name="connsiteY3" fmla="*/ 221066 h 1134175"/>
              <a:gd name="connsiteX4" fmla="*/ 2045 w 3139268"/>
              <a:gd name="connsiteY4" fmla="*/ 1134175 h 1134175"/>
              <a:gd name="connsiteX5" fmla="*/ 545993 w 3139268"/>
              <a:gd name="connsiteY5" fmla="*/ 1131376 h 1134175"/>
              <a:gd name="connsiteX0" fmla="*/ 2793247 w 3132918"/>
              <a:gd name="connsiteY0" fmla="*/ 0 h 1134175"/>
              <a:gd name="connsiteX1" fmla="*/ 3132918 w 3132918"/>
              <a:gd name="connsiteY1" fmla="*/ 754 h 1134175"/>
              <a:gd name="connsiteX2" fmla="*/ 3123016 w 3132918"/>
              <a:gd name="connsiteY2" fmla="*/ 215470 h 1134175"/>
              <a:gd name="connsiteX3" fmla="*/ 0 w 3132918"/>
              <a:gd name="connsiteY3" fmla="*/ 221066 h 1134175"/>
              <a:gd name="connsiteX4" fmla="*/ 2045 w 3132918"/>
              <a:gd name="connsiteY4" fmla="*/ 1134175 h 1134175"/>
              <a:gd name="connsiteX5" fmla="*/ 545993 w 3132918"/>
              <a:gd name="connsiteY5" fmla="*/ 1131376 h 113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918" h="1134175">
                <a:moveTo>
                  <a:pt x="2793247" y="0"/>
                </a:moveTo>
                <a:lnTo>
                  <a:pt x="3132918" y="754"/>
                </a:lnTo>
                <a:lnTo>
                  <a:pt x="3123016" y="215470"/>
                </a:lnTo>
                <a:lnTo>
                  <a:pt x="0" y="221066"/>
                </a:lnTo>
                <a:cubicBezTo>
                  <a:pt x="2798" y="495802"/>
                  <a:pt x="-753" y="859439"/>
                  <a:pt x="2045" y="1134175"/>
                </a:cubicBezTo>
                <a:lnTo>
                  <a:pt x="545993" y="11313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1834-23F6-4B33-9783-2E0E134993A4}"/>
              </a:ext>
            </a:extLst>
          </p:cNvPr>
          <p:cNvSpPr txBox="1"/>
          <p:nvPr/>
        </p:nvSpPr>
        <p:spPr>
          <a:xfrm>
            <a:off x="443378" y="1915190"/>
            <a:ext cx="3108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“union-plaza-ocad-4000-04-09-2021.png”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30507F-7027-49A9-8A90-F1749A53602A}"/>
              </a:ext>
            </a:extLst>
          </p:cNvPr>
          <p:cNvSpPr txBox="1"/>
          <p:nvPr/>
        </p:nvSpPr>
        <p:spPr>
          <a:xfrm>
            <a:off x="4698877" y="2651878"/>
            <a:ext cx="3031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40.81147001400959, -96.68791604213915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40.81908575866586, -96.69120127972548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890.73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E8B429-0F5D-4F83-94B6-A55F57A2A4EC}"/>
              </a:ext>
            </a:extLst>
          </p:cNvPr>
          <p:cNvSpPr txBox="1"/>
          <p:nvPr/>
        </p:nvSpPr>
        <p:spPr>
          <a:xfrm>
            <a:off x="467779" y="2506737"/>
            <a:ext cx="3108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“union-plaza-ocad-4000-04-09-2021.png”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9E69B5-0B9A-4EFE-8DC9-3657A35992E0}"/>
              </a:ext>
            </a:extLst>
          </p:cNvPr>
          <p:cNvSpPr txBox="1"/>
          <p:nvPr/>
        </p:nvSpPr>
        <p:spPr>
          <a:xfrm>
            <a:off x="2172914" y="973943"/>
            <a:ext cx="164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Window Size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360 x 800   (px)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HorPix_Screen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=360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VerPix_Screen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36AB3C-BF88-4224-A56D-272C32F33161}"/>
              </a:ext>
            </a:extLst>
          </p:cNvPr>
          <p:cNvSpPr txBox="1"/>
          <p:nvPr/>
        </p:nvSpPr>
        <p:spPr>
          <a:xfrm>
            <a:off x="294083" y="8122146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-63.84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-336.144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X0= 63.84 = -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Y0 = 336.144 = -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D22BF9-1139-41A0-BCE0-9FC5576C3FB5}"/>
              </a:ext>
            </a:extLst>
          </p:cNvPr>
          <p:cNvSpPr txBox="1"/>
          <p:nvPr/>
        </p:nvSpPr>
        <p:spPr>
          <a:xfrm>
            <a:off x="4455277" y="8075092"/>
            <a:ext cx="1415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251.616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796.992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X2= 187.776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Y2= 460.848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C40FA9-F82C-4B0E-98BD-282FBC05F9A2}"/>
              </a:ext>
            </a:extLst>
          </p:cNvPr>
          <p:cNvSpPr txBox="1"/>
          <p:nvPr/>
        </p:nvSpPr>
        <p:spPr>
          <a:xfrm>
            <a:off x="9403008" y="1145748"/>
            <a:ext cx="595547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HorPix_Map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=1056 (px)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VerPix_Map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=1632 (px)</a:t>
            </a: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MAP_CANVAS_ZERO=(-1056/2,+1632/2)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MAP_CANVAS_CENTER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MAP_CANVAS_CENTER=(0,0) [at zoom 100%]</a:t>
            </a: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Displayed in 360x800 window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Map(MAP_NAME).zoom=min(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HorPix_Screen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HorPix_Map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VerPix_Screen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VerPix_Map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[Here @ zoom 34%]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777EF8-10DA-4F34-A880-326ABF5AC6F9}"/>
              </a:ext>
            </a:extLst>
          </p:cNvPr>
          <p:cNvSpPr txBox="1"/>
          <p:nvPr/>
        </p:nvSpPr>
        <p:spPr>
          <a:xfrm>
            <a:off x="8902713" y="3189377"/>
            <a:ext cx="12618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initialisation</a:t>
            </a:r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Y_Moves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 = 0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Y0 = 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ADB9E3-30DB-4E23-B64C-D83F608C3C19}"/>
              </a:ext>
            </a:extLst>
          </p:cNvPr>
          <p:cNvSpPr txBox="1"/>
          <p:nvPr/>
        </p:nvSpPr>
        <p:spPr>
          <a:xfrm>
            <a:off x="4572295" y="8799333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DISTANCE_REF_MAP=SQRT((X0-X2)^2+(Y0-Y2)^2)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FB4D89-B594-4810-A072-DD73744B154E}"/>
              </a:ext>
            </a:extLst>
          </p:cNvPr>
          <p:cNvSpPr txBox="1"/>
          <p:nvPr/>
        </p:nvSpPr>
        <p:spPr>
          <a:xfrm>
            <a:off x="9244093" y="9218170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RESOLUTIONS CALCULATION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RES_LAT=(Y0-Y2)/(LAT0-LAT2)   [mm/deg]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RES_LONG=(X0-X2)/(LONG0-LONG2)   [mm/deg]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00153-B485-43A0-981D-9F577560C57F}"/>
              </a:ext>
            </a:extLst>
          </p:cNvPr>
          <p:cNvSpPr txBox="1"/>
          <p:nvPr/>
        </p:nvSpPr>
        <p:spPr>
          <a:xfrm>
            <a:off x="9198006" y="9901786"/>
            <a:ext cx="35520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NOT(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Rotation_Angle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Map(MAP_NAME).Rotate = </a:t>
            </a:r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Rotation_Angle</a:t>
            </a:r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 Transformations</a:t>
            </a:r>
          </a:p>
          <a:p>
            <a:r>
              <a:rPr lang="en-US" sz="10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0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coefficients calculations for latitudes and longitudes</a:t>
            </a:r>
          </a:p>
          <a:p>
            <a:endParaRPr lang="en-US" sz="1000" i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243068-28FF-46E8-9957-928A88635638}"/>
              </a:ext>
            </a:extLst>
          </p:cNvPr>
          <p:cNvGrpSpPr/>
          <p:nvPr/>
        </p:nvGrpSpPr>
        <p:grpSpPr>
          <a:xfrm>
            <a:off x="10157141" y="1694643"/>
            <a:ext cx="2509095" cy="3802769"/>
            <a:chOff x="10157141" y="1694643"/>
            <a:chExt cx="2509095" cy="380276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0D43F0A-BF10-4B84-8375-F2106F11E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6731" y="1694643"/>
              <a:ext cx="2419505" cy="3739233"/>
            </a:xfrm>
            <a:prstGeom prst="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31129B7-26B5-4A5C-BE37-79099F7FB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5008" y="2666856"/>
              <a:ext cx="82296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E60935-6262-4898-BD70-8AA154A41B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5004" y="2942021"/>
              <a:ext cx="822961" cy="12718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1E97BE-72AE-48C2-9A34-5181ABD2D42D}"/>
                </a:ext>
              </a:extLst>
            </p:cNvPr>
            <p:cNvSpPr/>
            <p:nvPr/>
          </p:nvSpPr>
          <p:spPr>
            <a:xfrm>
              <a:off x="10976115" y="3994526"/>
              <a:ext cx="4154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34%</a:t>
              </a:r>
              <a:endParaRPr lang="en-US" sz="100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066A8E0-EAD7-4F8D-A716-93E450ED9B8E}"/>
                </a:ext>
              </a:extLst>
            </p:cNvPr>
            <p:cNvSpPr/>
            <p:nvPr/>
          </p:nvSpPr>
          <p:spPr>
            <a:xfrm>
              <a:off x="10157141" y="5251191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100%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34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F2171-5264-44F6-9481-568A9D49C9E9}"/>
              </a:ext>
            </a:extLst>
          </p:cNvPr>
          <p:cNvSpPr txBox="1"/>
          <p:nvPr/>
        </p:nvSpPr>
        <p:spPr>
          <a:xfrm>
            <a:off x="2330256" y="4718598"/>
            <a:ext cx="499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Main(MAP_NAME.CANVAS)	</a:t>
            </a:r>
          </a:p>
          <a:p>
            <a:r>
              <a:rPr lang="en-US" sz="1200" dirty="0"/>
              <a:t>	While (not WIDGET NORTH  on mouse/finger event DoubleClick)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330256" y="8065382"/>
            <a:ext cx="6837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My_Current_Position</a:t>
            </a:r>
            <a:r>
              <a:rPr lang="en-US" sz="1200" b="1" dirty="0"/>
              <a:t>()</a:t>
            </a:r>
          </a:p>
          <a:p>
            <a:r>
              <a:rPr lang="en-US" sz="1200" b="1" dirty="0"/>
              <a:t>	</a:t>
            </a:r>
            <a:r>
              <a:rPr lang="en-US" sz="1200" dirty="0" err="1"/>
              <a:t>GetGPSCurrentPosition</a:t>
            </a:r>
            <a:r>
              <a:rPr lang="en-US" sz="1200" dirty="0"/>
              <a:t>(</a:t>
            </a:r>
            <a:r>
              <a:rPr lang="en-US" sz="1200" dirty="0" err="1"/>
              <a:t>Current_Latitude</a:t>
            </a:r>
            <a:r>
              <a:rPr lang="en-US" sz="1200" dirty="0"/>
              <a:t>, </a:t>
            </a:r>
            <a:r>
              <a:rPr lang="en-US" sz="1200" dirty="0" err="1"/>
              <a:t>Current_Longitude</a:t>
            </a:r>
            <a:r>
              <a:rPr lang="en-US" sz="1200" dirty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My_Current_Position</a:t>
            </a:r>
            <a:r>
              <a:rPr lang="en-US" sz="1200" dirty="0"/>
              <a:t>=</a:t>
            </a:r>
            <a:r>
              <a:rPr lang="en-US" sz="1200" dirty="0" err="1"/>
              <a:t>REF_ZERO+CANVAS_POS_Coordinates</a:t>
            </a:r>
            <a:r>
              <a:rPr lang="en-US" sz="1200" dirty="0"/>
              <a:t>(</a:t>
            </a:r>
            <a:r>
              <a:rPr lang="en-US" sz="1200" dirty="0" err="1"/>
              <a:t>Current_Latitude</a:t>
            </a:r>
            <a:r>
              <a:rPr lang="en-US" sz="1200" dirty="0"/>
              <a:t>, </a:t>
            </a:r>
            <a:r>
              <a:rPr lang="en-US" sz="1200" dirty="0" err="1"/>
              <a:t>Current_Longitude</a:t>
            </a:r>
            <a:r>
              <a:rPr lang="en-US" sz="12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30256" y="8857484"/>
            <a:ext cx="3453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My_Current_North</a:t>
            </a:r>
            <a:r>
              <a:rPr lang="en-US" sz="1200" b="1" dirty="0"/>
              <a:t>(</a:t>
            </a:r>
            <a:r>
              <a:rPr lang="en-US" sz="1200" b="1" dirty="0" err="1"/>
              <a:t>Current_Rot</a:t>
            </a:r>
            <a:r>
              <a:rPr lang="en-US" sz="1200" b="1" dirty="0"/>
              <a:t>)</a:t>
            </a:r>
          </a:p>
          <a:p>
            <a:r>
              <a:rPr lang="en-US" sz="1200" dirty="0"/>
              <a:t>** if North=‘P’ or North=‘M’ use sensors accordingly</a:t>
            </a:r>
          </a:p>
          <a:p>
            <a:r>
              <a:rPr lang="en-US" sz="1200" b="1" dirty="0"/>
              <a:t>	</a:t>
            </a:r>
            <a:r>
              <a:rPr lang="en-US" sz="1200" dirty="0" err="1"/>
              <a:t>GetSensorsData</a:t>
            </a:r>
            <a:r>
              <a:rPr lang="en-US" sz="1200" dirty="0"/>
              <a:t> And Calculate North</a:t>
            </a:r>
          </a:p>
          <a:p>
            <a:r>
              <a:rPr lang="en-US" sz="1200" dirty="0"/>
              <a:t>	Calculate </a:t>
            </a:r>
            <a:r>
              <a:rPr lang="en-US" sz="1200" dirty="0" err="1"/>
              <a:t>Map.CANVAS.Rotation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330256" y="9834252"/>
            <a:ext cx="44475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Plot_Current_Position</a:t>
            </a:r>
            <a:r>
              <a:rPr lang="en-US" sz="1200" b="1" dirty="0"/>
              <a:t> (Sum(</a:t>
            </a:r>
            <a:r>
              <a:rPr lang="en-US" sz="1200" b="1" dirty="0" err="1"/>
              <a:t>Zoom_i</a:t>
            </a:r>
            <a:r>
              <a:rPr lang="en-US" sz="1200" b="1" dirty="0"/>
              <a:t>(</a:t>
            </a:r>
            <a:r>
              <a:rPr lang="en-US" sz="1200" b="1" dirty="0" err="1"/>
              <a:t>Moves_i</a:t>
            </a:r>
            <a:r>
              <a:rPr lang="en-US" sz="1200" b="1" dirty="0"/>
              <a:t>))</a:t>
            </a:r>
          </a:p>
          <a:p>
            <a:r>
              <a:rPr lang="en-US" sz="1200" dirty="0"/>
              <a:t>** plots at the current zoom level</a:t>
            </a:r>
          </a:p>
          <a:p>
            <a:r>
              <a:rPr lang="en-US" sz="1200" dirty="0"/>
              <a:t>	Calculate CenterPoint (Sum(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Moves_X_i</a:t>
            </a:r>
            <a:r>
              <a:rPr lang="en-US" sz="1200" dirty="0"/>
              <a:t>, </a:t>
            </a:r>
            <a:r>
              <a:rPr lang="en-US" sz="1200" dirty="0" err="1"/>
              <a:t>Moves_Y_i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My_Current_Position.Plot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Canvas.Rotate</a:t>
            </a:r>
            <a:r>
              <a:rPr lang="en-US" sz="1200" dirty="0"/>
              <a:t>(</a:t>
            </a:r>
            <a:r>
              <a:rPr lang="en-US" sz="1200" dirty="0" err="1"/>
              <a:t>Current_Rot</a:t>
            </a:r>
            <a:r>
              <a:rPr lang="en-US" sz="1200" dirty="0"/>
              <a:t>)</a:t>
            </a:r>
          </a:p>
          <a:p>
            <a:r>
              <a:rPr lang="en-US" sz="1200" dirty="0"/>
              <a:t>	Map(</a:t>
            </a:r>
            <a:r>
              <a:rPr lang="en-US" sz="1200" dirty="0" err="1"/>
              <a:t>Map_name</a:t>
            </a:r>
            <a:r>
              <a:rPr lang="en-US" sz="1200" dirty="0"/>
              <a:t>).display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0256" y="11272685"/>
            <a:ext cx="2490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Plot_Track</a:t>
            </a:r>
            <a:r>
              <a:rPr lang="en-US" sz="1200" b="1" dirty="0"/>
              <a:t>(</a:t>
            </a:r>
            <a:r>
              <a:rPr lang="en-US" sz="1200" b="1" dirty="0" err="1"/>
              <a:t>NewX</a:t>
            </a:r>
            <a:r>
              <a:rPr lang="en-US" sz="1200" b="1" dirty="0"/>
              <a:t>, </a:t>
            </a:r>
            <a:r>
              <a:rPr lang="en-US" sz="1200" b="1" dirty="0" err="1"/>
              <a:t>NewY</a:t>
            </a:r>
            <a:r>
              <a:rPr lang="en-US" sz="1200" b="1" dirty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Track.display</a:t>
            </a:r>
            <a:r>
              <a:rPr lang="en-US" sz="1200" dirty="0"/>
              <a:t> // [</a:t>
            </a:r>
            <a:r>
              <a:rPr lang="en-US" sz="1200" dirty="0" err="1"/>
              <a:t>NewX,NewY</a:t>
            </a:r>
            <a:r>
              <a:rPr lang="en-US" sz="1200" dirty="0"/>
              <a:t>]</a:t>
            </a:r>
          </a:p>
        </p:txBody>
      </p:sp>
      <p:sp>
        <p:nvSpPr>
          <p:cNvPr id="11" name="Freeform 10"/>
          <p:cNvSpPr/>
          <p:nvPr/>
        </p:nvSpPr>
        <p:spPr>
          <a:xfrm>
            <a:off x="4323935" y="5041763"/>
            <a:ext cx="5594888" cy="1921790"/>
          </a:xfrm>
          <a:custGeom>
            <a:avLst/>
            <a:gdLst>
              <a:gd name="connsiteX0" fmla="*/ 2991173 w 5594888"/>
              <a:gd name="connsiteY0" fmla="*/ 0 h 1921790"/>
              <a:gd name="connsiteX1" fmla="*/ 5594888 w 5594888"/>
              <a:gd name="connsiteY1" fmla="*/ 15499 h 1921790"/>
              <a:gd name="connsiteX2" fmla="*/ 5579390 w 5594888"/>
              <a:gd name="connsiteY2" fmla="*/ 1921790 h 1921790"/>
              <a:gd name="connsiteX3" fmla="*/ 0 w 5594888"/>
              <a:gd name="connsiteY3" fmla="*/ 1890793 h 1921790"/>
              <a:gd name="connsiteX4" fmla="*/ 0 w 5594888"/>
              <a:gd name="connsiteY4" fmla="*/ 991892 h 1921790"/>
              <a:gd name="connsiteX5" fmla="*/ 0 w 5594888"/>
              <a:gd name="connsiteY5" fmla="*/ 991892 h 19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888" h="1921790">
                <a:moveTo>
                  <a:pt x="2991173" y="0"/>
                </a:moveTo>
                <a:lnTo>
                  <a:pt x="5594888" y="15499"/>
                </a:lnTo>
                <a:lnTo>
                  <a:pt x="5579390" y="1921790"/>
                </a:lnTo>
                <a:lnTo>
                  <a:pt x="0" y="1890793"/>
                </a:lnTo>
                <a:lnTo>
                  <a:pt x="0" y="991892"/>
                </a:lnTo>
                <a:lnTo>
                  <a:pt x="0" y="991892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207FFB-B80B-4DFF-8D69-AE29ECA91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19182"/>
              </p:ext>
            </p:extLst>
          </p:nvPr>
        </p:nvGraphicFramePr>
        <p:xfrm>
          <a:off x="1980662" y="5191553"/>
          <a:ext cx="559488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684">
                  <a:extLst>
                    <a:ext uri="{9D8B030D-6E8A-4147-A177-3AD203B41FA5}">
                      <a16:colId xmlns:a16="http://schemas.microsoft.com/office/drawing/2014/main" val="3744584506"/>
                    </a:ext>
                  </a:extLst>
                </a:gridCol>
                <a:gridCol w="1840204">
                  <a:extLst>
                    <a:ext uri="{9D8B030D-6E8A-4147-A177-3AD203B41FA5}">
                      <a16:colId xmlns:a16="http://schemas.microsoft.com/office/drawing/2014/main" val="2968849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128016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My_Current_Position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28016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My_Current_North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28016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Plot_Current_Position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(Sum(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Zoom_i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Moves_i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algn="l" defTabSz="128016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Calls </a:t>
                      </a:r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Plot_Track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80160" rtl="0" eaLnBrk="1" latinLnBrk="0" hangingPunct="1"/>
                      <a:r>
                        <a:rPr lang="nl-NL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Map(MAP_NAME).zoom</a:t>
                      </a:r>
                    </a:p>
                    <a:p>
                      <a:pPr marL="0" algn="l" defTabSz="1280160" rtl="0" eaLnBrk="1" latinLnBrk="0" hangingPunct="1"/>
                      <a:r>
                        <a:rPr lang="nl-NL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Map(MAP_NAME).drag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5790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9D680C-9FE0-44A7-920B-A21EC85C951A}"/>
              </a:ext>
            </a:extLst>
          </p:cNvPr>
          <p:cNvSpPr txBox="1"/>
          <p:nvPr/>
        </p:nvSpPr>
        <p:spPr>
          <a:xfrm>
            <a:off x="8897664" y="11734350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Actual North Display</a:t>
            </a:r>
          </a:p>
          <a:p>
            <a:r>
              <a:rPr lang="en-US" sz="1200" i="1" dirty="0"/>
              <a:t>Actual Scale Display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782D18-00BF-4A11-B956-6BCA39674EC2}"/>
              </a:ext>
            </a:extLst>
          </p:cNvPr>
          <p:cNvGrpSpPr/>
          <p:nvPr/>
        </p:nvGrpSpPr>
        <p:grpSpPr>
          <a:xfrm>
            <a:off x="4699367" y="445462"/>
            <a:ext cx="2592045" cy="3739233"/>
            <a:chOff x="10074191" y="1694643"/>
            <a:chExt cx="2592045" cy="37392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D519AE-6F79-414D-8522-B4AFB0E1F835}"/>
                </a:ext>
              </a:extLst>
            </p:cNvPr>
            <p:cNvSpPr>
              <a:spLocks noChangeAspect="1"/>
            </p:cNvSpPr>
            <p:nvPr/>
          </p:nvSpPr>
          <p:spPr>
            <a:xfrm rot="240000">
              <a:off x="10246731" y="1694643"/>
              <a:ext cx="2419505" cy="3739233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58444A-B506-49F9-BA0D-9EC3061A0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5008" y="2666856"/>
              <a:ext cx="82296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756F0C-32AB-4790-86C8-6040EA37F094}"/>
                </a:ext>
              </a:extLst>
            </p:cNvPr>
            <p:cNvSpPr/>
            <p:nvPr/>
          </p:nvSpPr>
          <p:spPr>
            <a:xfrm rot="240000">
              <a:off x="10074191" y="5142456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i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100%</a:t>
              </a:r>
              <a:endParaRPr lang="en-US" sz="1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5228FF-6C88-40EF-9DB9-4F6F23A6983E}"/>
              </a:ext>
            </a:extLst>
          </p:cNvPr>
          <p:cNvSpPr txBox="1"/>
          <p:nvPr/>
        </p:nvSpPr>
        <p:spPr>
          <a:xfrm>
            <a:off x="8454961" y="605585"/>
            <a:ext cx="849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Map setup</a:t>
            </a:r>
          </a:p>
        </p:txBody>
      </p:sp>
    </p:spTree>
    <p:extLst>
      <p:ext uri="{BB962C8B-B14F-4D97-AF65-F5344CB8AC3E}">
        <p14:creationId xmlns:p14="http://schemas.microsoft.com/office/powerpoint/2010/main" val="180118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1474</Words>
  <Application>Microsoft Office PowerPoint</Application>
  <PresentationFormat>Custom</PresentationFormat>
  <Paragraphs>236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46</cp:revision>
  <dcterms:created xsi:type="dcterms:W3CDTF">2024-12-23T14:59:21Z</dcterms:created>
  <dcterms:modified xsi:type="dcterms:W3CDTF">2024-12-31T17:00:00Z</dcterms:modified>
</cp:coreProperties>
</file>