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3" r:id="rId4"/>
    <p:sldId id="265" r:id="rId5"/>
    <p:sldId id="268" r:id="rId6"/>
    <p:sldId id="269" r:id="rId7"/>
    <p:sldId id="271" r:id="rId8"/>
    <p:sldId id="272" r:id="rId9"/>
    <p:sldId id="273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5D520-9453-C5EC-2C6F-F52BCC21B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CFFEF-7078-1ABA-713B-F7DA59C39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D3A6-0583-BED7-8475-0ED508080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6E14C-8FC3-A3EC-E5D4-21C4E035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BD3FD-B1D8-097A-EA67-C882CCF0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2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331BA-54C6-AAC8-5218-4D930D9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CE32D-E92A-185D-5F0B-2922BB131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DC6EB-A176-56B7-797A-BBBDED8C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8710-B97D-589B-9BDD-D430DC5B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AC30C-D2E1-28AC-A4BB-24F433F07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47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343E4-241C-8629-E0E5-BE91BBEC4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E29F47-921A-1CCC-D6EE-A3D7EC955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B958D-E3D8-2565-48A9-697A7B6E5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69A8-2BC1-C8CD-8311-276D1D1F1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5F690-A98D-0EE7-EC53-4EB563FE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9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AC42-395C-E75E-1589-479A14B4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E657-7FE9-1712-FC63-82A16AC3C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046F-CF9C-F6CA-219A-1D9CB464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DCAAC-5501-BFED-B3DA-6EAA44492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D2703-382F-B586-FE3F-1E57E6E6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6D62-088B-34F5-FF7E-FF47ADA05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28088-8233-CB85-DC84-0C0C2D009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823F3-5482-1A3D-8225-A77C7B2D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A9943-6AA7-76A8-2BD2-68A70AE6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35D56-B4A3-35D8-1301-C35C6C149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5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B424-9C22-68CA-BAE5-8D345C5E3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727A7-9E4D-39C6-131D-B47CFC715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DE082-7CD1-D62B-E96C-F286A50F3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C9CE8-A123-C9E5-783A-A7ABAC1A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22CCC-DAB2-79B4-0A66-9C9459EBB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A7895-0252-FF14-6629-A6A101BD1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73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E727-D3E3-5ADF-AA60-33AC2403A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37F7-C38F-EE84-AFB6-C26C0A86F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4F3C26-E7FD-4018-2D6C-DCA82690D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9F114-AF5E-8414-50AD-B02BAF81C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B9FB0-34FE-2344-035E-D4CFE7C549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7D8CC3-8460-3AD4-BDF5-7C952570B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2E9BC-1B14-1C4F-BFF4-34BE0CA1D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3DAA0A-1A05-8F79-49A2-1DD233E26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2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E81A-B186-E5A1-CCAB-EC5F5CA0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F5278-6426-7BE1-DC59-82D54955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7B4270-46A3-57F8-3C9D-D923C4B75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382F7-EF95-FEDF-7C32-9FD55D2AD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37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277D5-DC25-BE7C-4498-0232ABFBD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30DF1E-D214-3F60-76D1-F511BBBD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F4AB8-6A88-3A70-FB63-A431EF96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8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2D40C-93B2-7B84-71B1-8FC1A7DEC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CB32B-0453-1639-A843-1A866B1FE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21062-24E5-989D-69DB-0127FE66B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F600D-54DB-04A1-31DF-CF0B816ED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E5839-CA91-9092-34B3-01958090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3FEE8-E301-DB38-7E02-400E1DBA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0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8BB9-E66D-0F37-8EC1-3A1B820D4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E2732-EFB6-4373-80A6-C90CAD9D6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01BC4-36AD-DF11-8F20-9487B9ECA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C60FE-611E-3F08-A38E-ECC3A3B8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D045-E169-40BF-8433-27175D04C22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F9D71-6AE2-F5FC-1AD4-C45043E7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95E402-9F26-5E2A-596C-B61B747F2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23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81AF30-44D0-EDD4-8AAF-D34423E0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35C8B-EC5F-7DF2-4B8F-40483F5D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60CCB-4D86-678D-2F74-B09115D2B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FD045-E169-40BF-8433-27175D04C22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4116-8500-969D-DBF5-E4761DDFA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BFFA-17D1-BEF9-1162-F54CB65266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DDE10F-04F5-4341-806F-0D2A430570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40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6BDF-7A90-93A8-598E-09AEEE77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8378"/>
            <a:ext cx="10515600" cy="1325563"/>
          </a:xfrm>
        </p:spPr>
        <p:txBody>
          <a:bodyPr/>
          <a:lstStyle/>
          <a:p>
            <a:r>
              <a:rPr lang="en-US" dirty="0"/>
              <a:t>2-26-2025 remaining issues</a:t>
            </a:r>
          </a:p>
        </p:txBody>
      </p:sp>
    </p:spTree>
    <p:extLst>
      <p:ext uri="{BB962C8B-B14F-4D97-AF65-F5344CB8AC3E}">
        <p14:creationId xmlns:p14="http://schemas.microsoft.com/office/powerpoint/2010/main" val="3307770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3-15-2025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47653" cy="4351338"/>
          </a:xfrm>
        </p:spPr>
        <p:txBody>
          <a:bodyPr/>
          <a:lstStyle/>
          <a:p>
            <a:r>
              <a:rPr lang="en-US" dirty="0"/>
              <a:t>3</a:t>
            </a:r>
          </a:p>
          <a:p>
            <a:r>
              <a:rPr lang="en-US" dirty="0"/>
              <a:t>The binding on north icon should also kill the Thread started in </a:t>
            </a:r>
            <a:r>
              <a:rPr lang="en-US" dirty="0" err="1"/>
              <a:t>GPS_to_screen</a:t>
            </a:r>
            <a:r>
              <a:rPr lang="en-US" dirty="0"/>
              <a:t>() scope</a:t>
            </a:r>
          </a:p>
        </p:txBody>
      </p:sp>
      <p:sp>
        <p:nvSpPr>
          <p:cNvPr id="6" name="Up Arrow 5"/>
          <p:cNvSpPr/>
          <p:nvPr/>
        </p:nvSpPr>
        <p:spPr>
          <a:xfrm rot="12485324">
            <a:off x="8973126" y="4919093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C4494-7980-45FB-8FFB-0312DEFB6493}"/>
              </a:ext>
            </a:extLst>
          </p:cNvPr>
          <p:cNvSpPr txBox="1"/>
          <p:nvPr/>
        </p:nvSpPr>
        <p:spPr>
          <a:xfrm>
            <a:off x="9166423" y="2803648"/>
            <a:ext cx="2383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Ctrl-Alt-Double click, binding to close the app</a:t>
            </a:r>
          </a:p>
          <a:p>
            <a:endParaRPr lang="en-US" dirty="0"/>
          </a:p>
          <a:p>
            <a:r>
              <a:rPr lang="en-US" dirty="0"/>
              <a:t>Scope of </a:t>
            </a:r>
            <a:r>
              <a:rPr lang="en-US" dirty="0" err="1"/>
              <a:t>TrackPlot</a:t>
            </a:r>
            <a:r>
              <a:rPr lang="en-US" dirty="0"/>
              <a:t>()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08003-193A-46A4-98C2-976CD65E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841" y="0"/>
            <a:ext cx="298351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1BA40-2D9A-492B-982A-29E7B34D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31" y="0"/>
            <a:ext cx="3007032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33CBBB-5108-4AFE-B72C-376148C4B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770" y="113312"/>
            <a:ext cx="29685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8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2-26-2025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325923" cy="4351338"/>
          </a:xfrm>
        </p:spPr>
        <p:txBody>
          <a:bodyPr/>
          <a:lstStyle/>
          <a:p>
            <a:r>
              <a:rPr lang="en-US" dirty="0"/>
              <a:t>5</a:t>
            </a:r>
          </a:p>
          <a:p>
            <a:r>
              <a:rPr lang="en-US" dirty="0"/>
              <a:t>Scale placement (</a:t>
            </a:r>
            <a:r>
              <a:rPr lang="en-US" dirty="0" err="1"/>
              <a:t>Xpos</a:t>
            </a:r>
            <a:r>
              <a:rPr lang="en-US" dirty="0"/>
              <a:t>, </a:t>
            </a:r>
            <a:r>
              <a:rPr lang="en-US" dirty="0" err="1"/>
              <a:t>Ypos</a:t>
            </a:r>
            <a:r>
              <a:rPr lang="en-US" dirty="0"/>
              <a:t>, width, height, font) parameters to the window diagonal</a:t>
            </a:r>
          </a:p>
          <a:p>
            <a:r>
              <a:rPr lang="en-US" dirty="0"/>
              <a:t>Make return button </a:t>
            </a:r>
            <a:r>
              <a:rPr lang="en-US" dirty="0" err="1"/>
              <a:t>bg</a:t>
            </a:r>
            <a:r>
              <a:rPr lang="en-US" dirty="0"/>
              <a:t> transparent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284" y="0"/>
            <a:ext cx="2938797" cy="68654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842" y="0"/>
            <a:ext cx="2975442" cy="6876575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>
          <a:xfrm rot="16200000">
            <a:off x="8678011" y="-35602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/>
          <p:cNvSpPr/>
          <p:nvPr/>
        </p:nvSpPr>
        <p:spPr>
          <a:xfrm rot="5400000" flipH="1">
            <a:off x="9583096" y="329523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Up Arrow 8"/>
          <p:cNvSpPr/>
          <p:nvPr/>
        </p:nvSpPr>
        <p:spPr>
          <a:xfrm rot="10800000" flipH="1">
            <a:off x="5581825" y="1631680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Up Arrow 9"/>
          <p:cNvSpPr/>
          <p:nvPr/>
        </p:nvSpPr>
        <p:spPr>
          <a:xfrm rot="14093605" flipH="1">
            <a:off x="7173988" y="2294695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76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8237" y="0"/>
            <a:ext cx="2925563" cy="68590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2-26-2025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7</a:t>
            </a:r>
          </a:p>
          <a:p>
            <a:r>
              <a:rPr lang="en-US" dirty="0"/>
              <a:t>Keep scale and display a text “Scale is: </a:t>
            </a:r>
            <a:r>
              <a:rPr lang="en-US" i="1" dirty="0"/>
              <a:t>scale</a:t>
            </a:r>
            <a:r>
              <a:rPr lang="en-US" dirty="0"/>
              <a:t> at </a:t>
            </a:r>
            <a:r>
              <a:rPr lang="en-US" i="1" dirty="0"/>
              <a:t>DPI</a:t>
            </a:r>
            <a:r>
              <a:rPr lang="en-US" dirty="0"/>
              <a:t> </a:t>
            </a:r>
            <a:r>
              <a:rPr lang="en-US" dirty="0" err="1"/>
              <a:t>dpi</a:t>
            </a:r>
            <a:r>
              <a:rPr lang="en-US" dirty="0"/>
              <a:t>” as a label with transparent </a:t>
            </a:r>
            <a:r>
              <a:rPr lang="en-US" dirty="0" err="1"/>
              <a:t>bg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“Current Scale: </a:t>
            </a:r>
            <a:r>
              <a:rPr lang="en-US" i="1" dirty="0"/>
              <a:t>scale</a:t>
            </a:r>
            <a:r>
              <a:rPr lang="en-US" dirty="0"/>
              <a:t>” with a delay and disappearing ?</a:t>
            </a:r>
          </a:p>
        </p:txBody>
      </p:sp>
      <p:sp>
        <p:nvSpPr>
          <p:cNvPr id="6" name="Up Arrow 5"/>
          <p:cNvSpPr/>
          <p:nvPr/>
        </p:nvSpPr>
        <p:spPr>
          <a:xfrm rot="6777086">
            <a:off x="8145710" y="2756300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389" y="5805436"/>
            <a:ext cx="2657846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51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A3395E-A575-C875-C42D-B6951933A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8" y="552001"/>
            <a:ext cx="6839944" cy="384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8E7932-2550-ABA0-9F2A-B666A11A2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5586" y="1569735"/>
            <a:ext cx="2206634" cy="5063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8B258-E62A-BD52-F173-D3DAA74BA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331" y="1570005"/>
            <a:ext cx="2195495" cy="50637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DB86E6-1754-1AC7-D543-E4F1ABDD69A9}"/>
              </a:ext>
            </a:extLst>
          </p:cNvPr>
          <p:cNvSpPr txBox="1"/>
          <p:nvPr/>
        </p:nvSpPr>
        <p:spPr>
          <a:xfrm>
            <a:off x="1037326" y="4625092"/>
            <a:ext cx="3008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(2-26-2025 #1 issue fixed: no more pointer after exiting user inputs section)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0067D-9524-E6DB-2A11-73FA54BB5439}"/>
              </a:ext>
            </a:extLst>
          </p:cNvPr>
          <p:cNvSpPr txBox="1"/>
          <p:nvPr/>
        </p:nvSpPr>
        <p:spPr>
          <a:xfrm>
            <a:off x="4159721" y="5936306"/>
            <a:ext cx="30084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3-2-2025 #1 issue fixed in user input Polaris Mode AND rotation angle set to 0.0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2736D1-1CE8-FD57-CB75-0FDAFB158D14}"/>
              </a:ext>
            </a:extLst>
          </p:cNvPr>
          <p:cNvSpPr txBox="1"/>
          <p:nvPr/>
        </p:nvSpPr>
        <p:spPr>
          <a:xfrm>
            <a:off x="9795331" y="1224948"/>
            <a:ext cx="2195495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track updates and follows image transformation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D15761-C18D-B887-38A7-BE6672BC2B4D}"/>
              </a:ext>
            </a:extLst>
          </p:cNvPr>
          <p:cNvSpPr txBox="1"/>
          <p:nvPr/>
        </p:nvSpPr>
        <p:spPr>
          <a:xfrm>
            <a:off x="7391016" y="1224948"/>
            <a:ext cx="22066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 pointer is used to plot positions on the map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A0A379-925C-E1FA-4910-A81F50FF0889}"/>
              </a:ext>
            </a:extLst>
          </p:cNvPr>
          <p:cNvSpPr txBox="1"/>
          <p:nvPr/>
        </p:nvSpPr>
        <p:spPr>
          <a:xfrm>
            <a:off x="3036730" y="141714"/>
            <a:ext cx="16911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BEFORE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A86EE0-0F84-97F4-3B72-B28CE0577B3F}"/>
              </a:ext>
            </a:extLst>
          </p:cNvPr>
          <p:cNvSpPr txBox="1"/>
          <p:nvPr/>
        </p:nvSpPr>
        <p:spPr>
          <a:xfrm>
            <a:off x="9290801" y="194142"/>
            <a:ext cx="1664045" cy="584775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200" b="1" dirty="0"/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1560821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6BDF-7A90-93A8-598E-09AEEE77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8378"/>
            <a:ext cx="10515600" cy="1325563"/>
          </a:xfrm>
        </p:spPr>
        <p:txBody>
          <a:bodyPr/>
          <a:lstStyle/>
          <a:p>
            <a:r>
              <a:rPr lang="en-US" dirty="0"/>
              <a:t>3-15-2025 issues</a:t>
            </a:r>
          </a:p>
        </p:txBody>
      </p:sp>
    </p:spTree>
    <p:extLst>
      <p:ext uri="{BB962C8B-B14F-4D97-AF65-F5344CB8AC3E}">
        <p14:creationId xmlns:p14="http://schemas.microsoft.com/office/powerpoint/2010/main" val="40706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9770BB-86EF-4045-82CF-260E3D5BB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29942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3-15-2025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</a:t>
            </a:r>
          </a:p>
          <a:p>
            <a:r>
              <a:rPr lang="en-US" dirty="0"/>
              <a:t>Ctrl-Alt-Double click, binding to close the app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binding on north icon should also kill the Thread started in </a:t>
            </a:r>
            <a:r>
              <a:rPr lang="en-US" dirty="0" err="1"/>
              <a:t>GPS_to_screen</a:t>
            </a:r>
            <a:r>
              <a:rPr lang="en-US" dirty="0"/>
              <a:t>() scope</a:t>
            </a:r>
          </a:p>
        </p:txBody>
      </p:sp>
      <p:sp>
        <p:nvSpPr>
          <p:cNvPr id="6" name="Up Arrow 5"/>
          <p:cNvSpPr/>
          <p:nvPr/>
        </p:nvSpPr>
        <p:spPr>
          <a:xfrm rot="12485324">
            <a:off x="8973126" y="4919093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C4494-7980-45FB-8FFB-0312DEFB6493}"/>
              </a:ext>
            </a:extLst>
          </p:cNvPr>
          <p:cNvSpPr txBox="1"/>
          <p:nvPr/>
        </p:nvSpPr>
        <p:spPr>
          <a:xfrm>
            <a:off x="9166423" y="2803648"/>
            <a:ext cx="2383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Ctrl-Alt-Double click, binding to close the app</a:t>
            </a:r>
          </a:p>
          <a:p>
            <a:endParaRPr lang="en-US" dirty="0"/>
          </a:p>
          <a:p>
            <a:r>
              <a:rPr lang="en-US" dirty="0"/>
              <a:t>Scope of </a:t>
            </a:r>
            <a:r>
              <a:rPr lang="en-US" dirty="0" err="1"/>
              <a:t>TrackPlot</a:t>
            </a:r>
            <a:r>
              <a:rPr lang="en-US" dirty="0"/>
              <a:t>() ?</a:t>
            </a:r>
          </a:p>
        </p:txBody>
      </p:sp>
    </p:spTree>
    <p:extLst>
      <p:ext uri="{BB962C8B-B14F-4D97-AF65-F5344CB8AC3E}">
        <p14:creationId xmlns:p14="http://schemas.microsoft.com/office/powerpoint/2010/main" val="2274645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3-15-2025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31840" cy="4351338"/>
          </a:xfrm>
        </p:spPr>
        <p:txBody>
          <a:bodyPr/>
          <a:lstStyle/>
          <a:p>
            <a:r>
              <a:rPr lang="en-US" dirty="0"/>
              <a:t>2</a:t>
            </a:r>
          </a:p>
          <a:p>
            <a:r>
              <a:rPr lang="en-US" dirty="0"/>
              <a:t>The binding on north icon should also kill the Thread started in </a:t>
            </a:r>
            <a:r>
              <a:rPr lang="en-US" dirty="0" err="1"/>
              <a:t>GPS_to_screen</a:t>
            </a:r>
            <a:r>
              <a:rPr lang="en-US" dirty="0"/>
              <a:t>() scope</a:t>
            </a:r>
          </a:p>
        </p:txBody>
      </p:sp>
      <p:sp>
        <p:nvSpPr>
          <p:cNvPr id="6" name="Up Arrow 5"/>
          <p:cNvSpPr/>
          <p:nvPr/>
        </p:nvSpPr>
        <p:spPr>
          <a:xfrm rot="12485324">
            <a:off x="8973126" y="4919093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C4494-7980-45FB-8FFB-0312DEFB6493}"/>
              </a:ext>
            </a:extLst>
          </p:cNvPr>
          <p:cNvSpPr txBox="1"/>
          <p:nvPr/>
        </p:nvSpPr>
        <p:spPr>
          <a:xfrm>
            <a:off x="9166423" y="2803648"/>
            <a:ext cx="2383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Ctrl-Alt-Double click, binding to close the app</a:t>
            </a:r>
          </a:p>
          <a:p>
            <a:endParaRPr lang="en-US" dirty="0"/>
          </a:p>
          <a:p>
            <a:r>
              <a:rPr lang="en-US" dirty="0"/>
              <a:t>Scope of </a:t>
            </a:r>
            <a:r>
              <a:rPr lang="en-US" dirty="0" err="1"/>
              <a:t>TrackPlot</a:t>
            </a:r>
            <a:r>
              <a:rPr lang="en-US" dirty="0"/>
              <a:t>() 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61EEFD-8172-4781-BB23-ECED158F8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81" y="4064543"/>
            <a:ext cx="12192000" cy="2820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F08003-193A-46A4-98C2-976CD65E0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703" y="0"/>
            <a:ext cx="29835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3-15-2025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47653" cy="4351338"/>
          </a:xfrm>
        </p:spPr>
        <p:txBody>
          <a:bodyPr/>
          <a:lstStyle/>
          <a:p>
            <a:r>
              <a:rPr lang="en-US" dirty="0"/>
              <a:t>3</a:t>
            </a:r>
          </a:p>
          <a:p>
            <a:r>
              <a:rPr lang="en-US" dirty="0"/>
              <a:t>The binding on north icon should also kill the Thread started in </a:t>
            </a:r>
            <a:r>
              <a:rPr lang="en-US" dirty="0" err="1"/>
              <a:t>GPS_to_screen</a:t>
            </a:r>
            <a:r>
              <a:rPr lang="en-US" dirty="0"/>
              <a:t>() scope</a:t>
            </a:r>
          </a:p>
        </p:txBody>
      </p:sp>
      <p:sp>
        <p:nvSpPr>
          <p:cNvPr id="6" name="Up Arrow 5"/>
          <p:cNvSpPr/>
          <p:nvPr/>
        </p:nvSpPr>
        <p:spPr>
          <a:xfrm rot="12485324">
            <a:off x="8973126" y="4919093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C4494-7980-45FB-8FFB-0312DEFB6493}"/>
              </a:ext>
            </a:extLst>
          </p:cNvPr>
          <p:cNvSpPr txBox="1"/>
          <p:nvPr/>
        </p:nvSpPr>
        <p:spPr>
          <a:xfrm>
            <a:off x="9166423" y="2803648"/>
            <a:ext cx="2383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Ctrl-Alt-Double click, binding to close the app</a:t>
            </a:r>
          </a:p>
          <a:p>
            <a:endParaRPr lang="en-US" dirty="0"/>
          </a:p>
          <a:p>
            <a:r>
              <a:rPr lang="en-US" dirty="0"/>
              <a:t>Scope of </a:t>
            </a:r>
            <a:r>
              <a:rPr lang="en-US" dirty="0" err="1"/>
              <a:t>TrackPlot</a:t>
            </a:r>
            <a:r>
              <a:rPr lang="en-US" dirty="0"/>
              <a:t>()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08003-193A-46A4-98C2-976CD65E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841" y="0"/>
            <a:ext cx="298351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1BA40-2D9A-492B-982A-29E7B34D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31" y="0"/>
            <a:ext cx="30070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27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3-15-2025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47653" cy="4351338"/>
          </a:xfrm>
        </p:spPr>
        <p:txBody>
          <a:bodyPr/>
          <a:lstStyle/>
          <a:p>
            <a:r>
              <a:rPr lang="en-US" dirty="0"/>
              <a:t>3</a:t>
            </a:r>
          </a:p>
          <a:p>
            <a:r>
              <a:rPr lang="en-US" dirty="0"/>
              <a:t>The binding on north icon should also kill the Thread started in </a:t>
            </a:r>
            <a:r>
              <a:rPr lang="en-US" dirty="0" err="1"/>
              <a:t>GPS_to_screen</a:t>
            </a:r>
            <a:r>
              <a:rPr lang="en-US" dirty="0"/>
              <a:t>() scope</a:t>
            </a:r>
          </a:p>
        </p:txBody>
      </p:sp>
      <p:sp>
        <p:nvSpPr>
          <p:cNvPr id="6" name="Up Arrow 5"/>
          <p:cNvSpPr/>
          <p:nvPr/>
        </p:nvSpPr>
        <p:spPr>
          <a:xfrm rot="12485324">
            <a:off x="8973126" y="4919093"/>
            <a:ext cx="310393" cy="1111848"/>
          </a:xfrm>
          <a:prstGeom prst="upArrow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DC4494-7980-45FB-8FFB-0312DEFB6493}"/>
              </a:ext>
            </a:extLst>
          </p:cNvPr>
          <p:cNvSpPr txBox="1"/>
          <p:nvPr/>
        </p:nvSpPr>
        <p:spPr>
          <a:xfrm>
            <a:off x="9166423" y="2803648"/>
            <a:ext cx="23837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Ctrl-Alt-Double click, binding to close the app</a:t>
            </a:r>
          </a:p>
          <a:p>
            <a:endParaRPr lang="en-US" dirty="0"/>
          </a:p>
          <a:p>
            <a:r>
              <a:rPr lang="en-US" dirty="0"/>
              <a:t>Scope of </a:t>
            </a:r>
            <a:r>
              <a:rPr lang="en-US" dirty="0" err="1"/>
              <a:t>TrackPlot</a:t>
            </a:r>
            <a:r>
              <a:rPr lang="en-US" dirty="0"/>
              <a:t>()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F08003-193A-46A4-98C2-976CD65E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841" y="0"/>
            <a:ext cx="298351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F1BA40-2D9A-492B-982A-29E7B34DB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31" y="0"/>
            <a:ext cx="300703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F6ACE6-B282-43BB-92A8-E8D3CE9B8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903" y="1690688"/>
            <a:ext cx="3028950" cy="3000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BA33D5-9199-4AEE-9A51-FBB06DF0E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6903" y="2696143"/>
            <a:ext cx="2505075" cy="2371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731D0D-9530-4CA1-9AC6-3E497E5703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0040" y="4148846"/>
            <a:ext cx="3623504" cy="24901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ADE15B-C5AF-45A2-B2FD-CB023CEC4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1017" y="257988"/>
            <a:ext cx="4253178" cy="328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88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294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2-26-2025 remaining issues</vt:lpstr>
      <vt:lpstr>2-26-2025</vt:lpstr>
      <vt:lpstr>2-26-2025</vt:lpstr>
      <vt:lpstr>PowerPoint Presentation</vt:lpstr>
      <vt:lpstr>3-15-2025 issues</vt:lpstr>
      <vt:lpstr>3-15-2025</vt:lpstr>
      <vt:lpstr>3-15-2025</vt:lpstr>
      <vt:lpstr>3-15-2025</vt:lpstr>
      <vt:lpstr>3-15-2025</vt:lpstr>
      <vt:lpstr>3-15-2025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2-26-2025 remaining issues</dc:title>
  <dc:creator>Welcome to MLK Library</dc:creator>
  <cp:lastModifiedBy>Welcome to MLK Library</cp:lastModifiedBy>
  <cp:revision>5</cp:revision>
  <dcterms:created xsi:type="dcterms:W3CDTF">2025-03-15T16:59:34Z</dcterms:created>
  <dcterms:modified xsi:type="dcterms:W3CDTF">2025-03-17T15:41:46Z</dcterms:modified>
</cp:coreProperties>
</file>