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3" r:id="rId4"/>
    <p:sldId id="265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D520-9453-C5EC-2C6F-F52BCC21B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CFFEF-7078-1ABA-713B-F7DA59C39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D3A6-0583-BED7-8475-0ED50808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6E14C-8FC3-A3EC-E5D4-21C4E035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3FD-B1D8-097A-EA67-C882CCF0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31BA-54C6-AAC8-5218-4D930D9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CE32D-E92A-185D-5F0B-2922BB131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DC6EB-A176-56B7-797A-BBBDED8C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8710-B97D-589B-9BDD-D430DC5B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C30C-D2E1-28AC-A4BB-24F433F0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343E4-241C-8629-E0E5-BE91BBEC4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29F47-921A-1CCC-D6EE-A3D7EC955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B958D-E3D8-2565-48A9-697A7B6E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69A8-2BC1-C8CD-8311-276D1D1F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F690-A98D-0EE7-EC53-4EB563FE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AC42-395C-E75E-1589-479A14B4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E657-7FE9-1712-FC63-82A16AC3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046F-CF9C-F6CA-219A-1D9CB464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CAAC-5501-BFED-B3DA-6EAA4449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D2703-382F-B586-FE3F-1E57E6E6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6D62-088B-34F5-FF7E-FF47ADA0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28088-8233-CB85-DC84-0C0C2D00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23F3-5482-1A3D-8225-A77C7B2D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A9943-6AA7-76A8-2BD2-68A70AE6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35D56-B4A3-35D8-1301-C35C6C14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5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B424-9C22-68CA-BAE5-8D345C5E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27A7-9E4D-39C6-131D-B47CFC715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DE082-7CD1-D62B-E96C-F286A50F3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C9CE8-A123-C9E5-783A-A7ABAC1A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22CCC-DAB2-79B4-0A66-9C9459EB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A7895-0252-FF14-6629-A6A101BD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7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E727-D3E3-5ADF-AA60-33AC2403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37F7-C38F-EE84-AFB6-C26C0A86F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F3C26-E7FD-4018-2D6C-DCA82690D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9F114-AF5E-8414-50AD-B02BAF81C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B9FB0-34FE-2344-035E-D4CFE7C54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D8CC3-8460-3AD4-BDF5-7C952570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2E9BC-1B14-1C4F-BFF4-34BE0CA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DAA0A-1A05-8F79-49A2-1DD233E2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2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E81A-B186-E5A1-CCAB-EC5F5CA0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F5278-6426-7BE1-DC59-82D54955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B4270-46A3-57F8-3C9D-D923C4B7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382F7-EF95-FEDF-7C32-9FD55D2A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3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277D5-DC25-BE7C-4498-0232ABFB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0DF1E-D214-3F60-76D1-F511BBBD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F4AB8-6A88-3A70-FB63-A431EF96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D40C-93B2-7B84-71B1-8FC1A7DE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B32B-0453-1639-A843-1A866B1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21062-24E5-989D-69DB-0127FE66B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F600D-54DB-04A1-31DF-CF0B816E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E5839-CA91-9092-34B3-01958090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3FEE8-E301-DB38-7E02-400E1DBA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0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8BB9-E66D-0F37-8EC1-3A1B820D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E2732-EFB6-4373-80A6-C90CAD9D6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01BC4-36AD-DF11-8F20-9487B9EC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C60FE-611E-3F08-A38E-ECC3A3B8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F9D71-6AE2-F5FC-1AD4-C45043E7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5E402-9F26-5E2A-596C-B61B747F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1AF30-44D0-EDD4-8AAF-D34423E0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35C8B-EC5F-7DF2-4B8F-40483F5D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60CCB-4D86-678D-2F74-B09115D2B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FD045-E169-40BF-8433-27175D04C22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4116-8500-969D-DBF5-E4761DDFA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BFFA-17D1-BEF9-1162-F54CB6526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4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6BDF-7A90-93A8-598E-09AEEE77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8378"/>
            <a:ext cx="10515600" cy="1325563"/>
          </a:xfrm>
        </p:spPr>
        <p:txBody>
          <a:bodyPr/>
          <a:lstStyle/>
          <a:p>
            <a:r>
              <a:rPr lang="en-US" dirty="0"/>
              <a:t>2-26-2025 remaining issues</a:t>
            </a:r>
          </a:p>
        </p:txBody>
      </p:sp>
    </p:spTree>
    <p:extLst>
      <p:ext uri="{BB962C8B-B14F-4D97-AF65-F5344CB8AC3E}">
        <p14:creationId xmlns:p14="http://schemas.microsoft.com/office/powerpoint/2010/main" val="330777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2-26-2025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25923" cy="4351338"/>
          </a:xfrm>
        </p:spPr>
        <p:txBody>
          <a:bodyPr/>
          <a:lstStyle/>
          <a:p>
            <a:r>
              <a:rPr lang="en-US" dirty="0"/>
              <a:t>5</a:t>
            </a:r>
          </a:p>
          <a:p>
            <a:r>
              <a:rPr lang="en-US" dirty="0"/>
              <a:t>Scale placement (</a:t>
            </a:r>
            <a:r>
              <a:rPr lang="en-US" dirty="0" err="1"/>
              <a:t>Xpos</a:t>
            </a:r>
            <a:r>
              <a:rPr lang="en-US" dirty="0"/>
              <a:t>, </a:t>
            </a:r>
            <a:r>
              <a:rPr lang="en-US" dirty="0" err="1"/>
              <a:t>Ypos</a:t>
            </a:r>
            <a:r>
              <a:rPr lang="en-US" dirty="0"/>
              <a:t>, width, height, font) parameters to the window diagonal</a:t>
            </a:r>
          </a:p>
          <a:p>
            <a:r>
              <a:rPr lang="en-US" dirty="0"/>
              <a:t>Make return button </a:t>
            </a:r>
            <a:r>
              <a:rPr lang="en-US" dirty="0" err="1"/>
              <a:t>bg</a:t>
            </a:r>
            <a:r>
              <a:rPr lang="en-US" dirty="0"/>
              <a:t> transparent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84" y="0"/>
            <a:ext cx="2938797" cy="6865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842" y="0"/>
            <a:ext cx="2975442" cy="6876575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 rot="16200000">
            <a:off x="8678011" y="-35602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/>
          <p:cNvSpPr/>
          <p:nvPr/>
        </p:nvSpPr>
        <p:spPr>
          <a:xfrm rot="5400000" flipH="1">
            <a:off x="9583096" y="329523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Up Arrow 8"/>
          <p:cNvSpPr/>
          <p:nvPr/>
        </p:nvSpPr>
        <p:spPr>
          <a:xfrm rot="10800000" flipH="1">
            <a:off x="5581825" y="1631680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Up Arrow 9"/>
          <p:cNvSpPr/>
          <p:nvPr/>
        </p:nvSpPr>
        <p:spPr>
          <a:xfrm rot="14093605" flipH="1">
            <a:off x="7173988" y="2294695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7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37" y="0"/>
            <a:ext cx="2925563" cy="6859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2-26-2025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7</a:t>
            </a:r>
          </a:p>
          <a:p>
            <a:r>
              <a:rPr lang="en-US" dirty="0"/>
              <a:t>Keep scale and display a text “Scale is: </a:t>
            </a:r>
            <a:r>
              <a:rPr lang="en-US" i="1" dirty="0"/>
              <a:t>scale</a:t>
            </a:r>
            <a:r>
              <a:rPr lang="en-US" dirty="0"/>
              <a:t> at </a:t>
            </a:r>
            <a:r>
              <a:rPr lang="en-US" i="1" dirty="0"/>
              <a:t>DPI</a:t>
            </a:r>
            <a:r>
              <a:rPr lang="en-US" dirty="0"/>
              <a:t> </a:t>
            </a:r>
            <a:r>
              <a:rPr lang="en-US" dirty="0" err="1"/>
              <a:t>dpi</a:t>
            </a:r>
            <a:r>
              <a:rPr lang="en-US" dirty="0"/>
              <a:t>” as a label with transparent </a:t>
            </a:r>
            <a:r>
              <a:rPr lang="en-US" dirty="0" err="1"/>
              <a:t>bg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“Current Scale: </a:t>
            </a:r>
            <a:r>
              <a:rPr lang="en-US" i="1" dirty="0"/>
              <a:t>scale</a:t>
            </a:r>
            <a:r>
              <a:rPr lang="en-US" dirty="0"/>
              <a:t>” with a delay and disappearing ?</a:t>
            </a:r>
          </a:p>
        </p:txBody>
      </p:sp>
      <p:sp>
        <p:nvSpPr>
          <p:cNvPr id="6" name="Up Arrow 5"/>
          <p:cNvSpPr/>
          <p:nvPr/>
        </p:nvSpPr>
        <p:spPr>
          <a:xfrm rot="6777086">
            <a:off x="8145710" y="2756300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389" y="5805436"/>
            <a:ext cx="265784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5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A3395E-A575-C875-C42D-B6951933A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8" y="552001"/>
            <a:ext cx="6839944" cy="38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E7932-2550-ABA0-9F2A-B666A11A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586" y="1569735"/>
            <a:ext cx="2206634" cy="5063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8B258-E62A-BD52-F173-D3DAA74BA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331" y="1570005"/>
            <a:ext cx="2195495" cy="5063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DB86E6-1754-1AC7-D543-E4F1ABDD69A9}"/>
              </a:ext>
            </a:extLst>
          </p:cNvPr>
          <p:cNvSpPr txBox="1"/>
          <p:nvPr/>
        </p:nvSpPr>
        <p:spPr>
          <a:xfrm>
            <a:off x="1037326" y="4625092"/>
            <a:ext cx="3008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(2-26-2025 #1 issue fixed: no more pointer after exiting user inputs section)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0067D-9524-E6DB-2A11-73FA54BB5439}"/>
              </a:ext>
            </a:extLst>
          </p:cNvPr>
          <p:cNvSpPr txBox="1"/>
          <p:nvPr/>
        </p:nvSpPr>
        <p:spPr>
          <a:xfrm>
            <a:off x="4159721" y="5936306"/>
            <a:ext cx="3008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3-2-2025 #1 issue fixed in user input Polaris Mode AND rotation angle set to 0.0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2736D1-1CE8-FD57-CB75-0FDAFB158D14}"/>
              </a:ext>
            </a:extLst>
          </p:cNvPr>
          <p:cNvSpPr txBox="1"/>
          <p:nvPr/>
        </p:nvSpPr>
        <p:spPr>
          <a:xfrm>
            <a:off x="9795331" y="1224948"/>
            <a:ext cx="219549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track updates and follows image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15761-C18D-B887-38A7-BE6672BC2B4D}"/>
              </a:ext>
            </a:extLst>
          </p:cNvPr>
          <p:cNvSpPr txBox="1"/>
          <p:nvPr/>
        </p:nvSpPr>
        <p:spPr>
          <a:xfrm>
            <a:off x="7391016" y="1224948"/>
            <a:ext cx="22066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pointer is used to plot positions on the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0A379-925C-E1FA-4910-A81F50FF0889}"/>
              </a:ext>
            </a:extLst>
          </p:cNvPr>
          <p:cNvSpPr txBox="1"/>
          <p:nvPr/>
        </p:nvSpPr>
        <p:spPr>
          <a:xfrm>
            <a:off x="3036730" y="141714"/>
            <a:ext cx="1691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BEFORE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86EE0-0F84-97F4-3B72-B28CE0577B3F}"/>
              </a:ext>
            </a:extLst>
          </p:cNvPr>
          <p:cNvSpPr txBox="1"/>
          <p:nvPr/>
        </p:nvSpPr>
        <p:spPr>
          <a:xfrm>
            <a:off x="9290801" y="194142"/>
            <a:ext cx="1664045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b="1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156082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6BDF-7A90-93A8-598E-09AEEE77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8378"/>
            <a:ext cx="10515600" cy="1325563"/>
          </a:xfrm>
        </p:spPr>
        <p:txBody>
          <a:bodyPr/>
          <a:lstStyle/>
          <a:p>
            <a:r>
              <a:rPr lang="en-US" dirty="0"/>
              <a:t>3-15-2025 issues</a:t>
            </a:r>
          </a:p>
        </p:txBody>
      </p:sp>
    </p:spTree>
    <p:extLst>
      <p:ext uri="{BB962C8B-B14F-4D97-AF65-F5344CB8AC3E}">
        <p14:creationId xmlns:p14="http://schemas.microsoft.com/office/powerpoint/2010/main" val="40706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2-26-2025 remaining issues</vt:lpstr>
      <vt:lpstr>2-26-2025</vt:lpstr>
      <vt:lpstr>2-26-2025</vt:lpstr>
      <vt:lpstr>PowerPoint Presentation</vt:lpstr>
      <vt:lpstr>3-15-2025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Welcome to MLK Library</dc:creator>
  <cp:lastModifiedBy>Welcome to MLK Library</cp:lastModifiedBy>
  <cp:revision>2</cp:revision>
  <dcterms:created xsi:type="dcterms:W3CDTF">2025-03-15T16:59:34Z</dcterms:created>
  <dcterms:modified xsi:type="dcterms:W3CDTF">2025-03-15T17:18:01Z</dcterms:modified>
</cp:coreProperties>
</file>