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52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6C64F-842E-4E5B-A5FB-E401158964A7}"/>
              </a:ext>
            </a:extLst>
          </p:cNvPr>
          <p:cNvSpPr txBox="1"/>
          <p:nvPr/>
        </p:nvSpPr>
        <p:spPr>
          <a:xfrm>
            <a:off x="456998" y="1166933"/>
            <a:ext cx="145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  <a:p>
            <a:r>
              <a:rPr lang="en-US" sz="1200" dirty="0"/>
              <a:t>Sets MAP_NAME=“”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0986-A2AB-48A4-8651-EE2E2C5D987B}"/>
              </a:ext>
            </a:extLst>
          </p:cNvPr>
          <p:cNvSpPr txBox="1"/>
          <p:nvPr/>
        </p:nvSpPr>
        <p:spPr>
          <a:xfrm>
            <a:off x="456997" y="458273"/>
            <a:ext cx="73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icon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F3C8D4-D3D5-4902-9CA4-CD0D9D5CC1CF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788625" y="769449"/>
            <a:ext cx="431661" cy="363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D8665F-4028-4EE0-BA3D-38778DFF863E}"/>
              </a:ext>
            </a:extLst>
          </p:cNvPr>
          <p:cNvSpPr txBox="1"/>
          <p:nvPr/>
        </p:nvSpPr>
        <p:spPr>
          <a:xfrm>
            <a:off x="487138" y="190914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POPUP1</a:t>
            </a:r>
          </a:p>
          <a:p>
            <a:r>
              <a:rPr lang="en-US" sz="1200" dirty="0"/>
              <a:t>Load Map (prompt for MAP_NAME)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117B2-FCF1-487E-A595-5BA52A307157}"/>
              </a:ext>
            </a:extLst>
          </p:cNvPr>
          <p:cNvSpPr txBox="1"/>
          <p:nvPr/>
        </p:nvSpPr>
        <p:spPr>
          <a:xfrm>
            <a:off x="3892903" y="116693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FCCD-292A-48CE-988B-920F32E68B41}"/>
              </a:ext>
            </a:extLst>
          </p:cNvPr>
          <p:cNvSpPr txBox="1"/>
          <p:nvPr/>
        </p:nvSpPr>
        <p:spPr>
          <a:xfrm>
            <a:off x="3892903" y="1837599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227F-7CC7-460E-864D-DEE2A9369E46}"/>
              </a:ext>
            </a:extLst>
          </p:cNvPr>
          <p:cNvSpPr txBox="1"/>
          <p:nvPr/>
        </p:nvSpPr>
        <p:spPr>
          <a:xfrm>
            <a:off x="8420111" y="485621"/>
            <a:ext cx="2543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LOAD_MAP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width_MAP</a:t>
            </a:r>
            <a:r>
              <a:rPr lang="en-US" sz="1200" dirty="0"/>
              <a:t>, </a:t>
            </a:r>
            <a:r>
              <a:rPr lang="en-US" sz="1200" dirty="0" err="1"/>
              <a:t>height_Map</a:t>
            </a:r>
            <a:endParaRPr lang="en-US" sz="1200" dirty="0"/>
          </a:p>
          <a:p>
            <a:r>
              <a:rPr lang="en-US" sz="1200" dirty="0"/>
              <a:t>Sets </a:t>
            </a:r>
            <a:r>
              <a:rPr lang="en-US" sz="1200" dirty="0" err="1"/>
              <a:t>HorPix_Map</a:t>
            </a:r>
            <a:r>
              <a:rPr lang="en-US" sz="1200" dirty="0"/>
              <a:t>, </a:t>
            </a:r>
            <a:r>
              <a:rPr lang="en-US" sz="1200" dirty="0" err="1"/>
              <a:t>VerPix_map</a:t>
            </a:r>
            <a:endParaRPr lang="en-US" sz="1200" dirty="0"/>
          </a:p>
          <a:p>
            <a:r>
              <a:rPr lang="en-US" sz="1200" dirty="0"/>
              <a:t>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896F-F34E-4881-9949-E301F05994A8}"/>
              </a:ext>
            </a:extLst>
          </p:cNvPr>
          <p:cNvSpPr txBox="1"/>
          <p:nvPr/>
        </p:nvSpPr>
        <p:spPr>
          <a:xfrm>
            <a:off x="2000340" y="7260422"/>
            <a:ext cx="290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</a:t>
            </a:r>
            <a:r>
              <a:rPr lang="en-US" sz="1200" dirty="0" err="1"/>
              <a:t>Latitude_REF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</a:t>
            </a:r>
            <a:r>
              <a:rPr lang="en-US" sz="1200" dirty="0" err="1"/>
              <a:t>Longitude_REF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19B2-2D2C-4964-AC90-E8E6C41CF091}"/>
              </a:ext>
            </a:extLst>
          </p:cNvPr>
          <p:cNvSpPr txBox="1"/>
          <p:nvPr/>
        </p:nvSpPr>
        <p:spPr>
          <a:xfrm>
            <a:off x="3543828" y="4164452"/>
            <a:ext cx="183832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=value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Latitude_POINT2=value</a:t>
            </a:r>
          </a:p>
          <a:p>
            <a:r>
              <a:rPr lang="en-US" sz="1200" dirty="0"/>
              <a:t>Longitude_ POINT2 =value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Scale =value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=value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0027-BD19-422F-B4A8-98092D01095B}"/>
              </a:ext>
            </a:extLst>
          </p:cNvPr>
          <p:cNvSpPr txBox="1"/>
          <p:nvPr/>
        </p:nvSpPr>
        <p:spPr>
          <a:xfrm>
            <a:off x="1855176" y="4227952"/>
            <a:ext cx="1630575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=“”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Latitude_POINT2=“”</a:t>
            </a:r>
          </a:p>
          <a:p>
            <a:r>
              <a:rPr lang="en-US" sz="1200" dirty="0"/>
              <a:t>Longitude_ POINT2 =“”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Scale =“”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=“”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=“”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AB9B5-FE9D-4A43-8786-CA2B86D2DC24}"/>
              </a:ext>
            </a:extLst>
          </p:cNvPr>
          <p:cNvSpPr txBox="1"/>
          <p:nvPr/>
        </p:nvSpPr>
        <p:spPr>
          <a:xfrm>
            <a:off x="695119" y="3113665"/>
            <a:ext cx="281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INPUT_FILE_CHECK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IF INPUT FILE EXISTS:</a:t>
            </a:r>
          </a:p>
          <a:p>
            <a:r>
              <a:rPr lang="en-US" sz="1200" dirty="0"/>
              <a:t>INPUTEXISTS=TRUE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INPUTEXISTS=FALSE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E2384-18E2-40DE-B481-D886AF4CF6AE}"/>
              </a:ext>
            </a:extLst>
          </p:cNvPr>
          <p:cNvSpPr txBox="1"/>
          <p:nvPr/>
        </p:nvSpPr>
        <p:spPr>
          <a:xfrm>
            <a:off x="1859188" y="9777138"/>
            <a:ext cx="247478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MOVES_CANVAS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 err="1"/>
              <a:t>Longitude_REF</a:t>
            </a:r>
            <a:r>
              <a:rPr lang="en-US" sz="1200" dirty="0"/>
              <a:t>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DB9A-2F63-41AB-953A-DF430BAC7364}"/>
              </a:ext>
            </a:extLst>
          </p:cNvPr>
          <p:cNvSpPr txBox="1"/>
          <p:nvPr/>
        </p:nvSpPr>
        <p:spPr>
          <a:xfrm>
            <a:off x="5416549" y="9805463"/>
            <a:ext cx="279057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(</a:t>
            </a:r>
            <a:r>
              <a:rPr lang="en-US" sz="1200" dirty="0" err="1"/>
              <a:t>X_Moves,Y_Moves</a:t>
            </a:r>
            <a:r>
              <a:rPr lang="en-US" sz="1200" dirty="0"/>
              <a:t>)</a:t>
            </a:r>
          </a:p>
          <a:p>
            <a:r>
              <a:rPr lang="en-US" sz="1200" dirty="0"/>
              <a:t>Latitude_ POINT2 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/>
              <a:t>Longitude_ POINT2 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7DB0-5B6E-499B-98E8-4AD50F4E8D9D}"/>
              </a:ext>
            </a:extLst>
          </p:cNvPr>
          <p:cNvSpPr/>
          <p:nvPr/>
        </p:nvSpPr>
        <p:spPr>
          <a:xfrm>
            <a:off x="786045" y="2719927"/>
            <a:ext cx="1401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Resets MAP_NAME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BB1B9-3E9E-4B7E-B94C-F35C879C9457}"/>
              </a:ext>
            </a:extLst>
          </p:cNvPr>
          <p:cNvSpPr txBox="1"/>
          <p:nvPr/>
        </p:nvSpPr>
        <p:spPr>
          <a:xfrm>
            <a:off x="5809912" y="6672862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0B5F-FD13-4BA0-894A-508294B49E12}"/>
              </a:ext>
            </a:extLst>
          </p:cNvPr>
          <p:cNvSpPr txBox="1"/>
          <p:nvPr/>
        </p:nvSpPr>
        <p:spPr>
          <a:xfrm>
            <a:off x="9340251" y="6720804"/>
            <a:ext cx="292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POPUP3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 _PROMPT= </a:t>
            </a:r>
            <a:r>
              <a:rPr lang="en-US" sz="1200" dirty="0" err="1"/>
              <a:t>Distance_REF</a:t>
            </a:r>
            <a:endParaRPr lang="en-US" sz="1200" dirty="0"/>
          </a:p>
          <a:p>
            <a:r>
              <a:rPr lang="en-US" sz="1200" dirty="0" err="1"/>
              <a:t>Scale_PROMPT</a:t>
            </a:r>
            <a:r>
              <a:rPr lang="en-US" sz="1200" dirty="0"/>
              <a:t>= Scale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_ PROMPT = </a:t>
            </a:r>
            <a:r>
              <a:rPr lang="en-US" sz="1200" dirty="0" err="1"/>
              <a:t>Rotation_Angle</a:t>
            </a:r>
            <a:endParaRPr lang="en-US" sz="1200" dirty="0"/>
          </a:p>
          <a:p>
            <a:r>
              <a:rPr lang="en-US" sz="1200" dirty="0" err="1"/>
              <a:t>North_Mode</a:t>
            </a:r>
            <a:r>
              <a:rPr lang="en-US" sz="1200" dirty="0"/>
              <a:t>_ PROMPT = </a:t>
            </a:r>
            <a:r>
              <a:rPr lang="en-US" sz="1200" dirty="0" err="1"/>
              <a:t>North_Mode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E07-F705-41DC-B867-C1FA5D5FFDAF}"/>
              </a:ext>
            </a:extLst>
          </p:cNvPr>
          <p:cNvSpPr txBox="1"/>
          <p:nvPr/>
        </p:nvSpPr>
        <p:spPr>
          <a:xfrm>
            <a:off x="5349303" y="7190874"/>
            <a:ext cx="3146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=Latitude_POINT2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=Longitude_POINT2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54EF-7C78-4CC6-852C-08EFA5663B7A}"/>
              </a:ext>
            </a:extLst>
          </p:cNvPr>
          <p:cNvSpPr txBox="1"/>
          <p:nvPr/>
        </p:nvSpPr>
        <p:spPr>
          <a:xfrm>
            <a:off x="9502212" y="8111101"/>
            <a:ext cx="2922018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Distance_REF</a:t>
            </a:r>
            <a:r>
              <a:rPr lang="en-US" sz="1200" dirty="0"/>
              <a:t> = </a:t>
            </a:r>
            <a:r>
              <a:rPr lang="en-US" sz="1200" dirty="0" err="1"/>
              <a:t>Distance_REF</a:t>
            </a:r>
            <a:r>
              <a:rPr lang="en-US" sz="1200" dirty="0"/>
              <a:t> _PROMPT</a:t>
            </a:r>
          </a:p>
          <a:p>
            <a:r>
              <a:rPr lang="en-US" sz="1200" dirty="0"/>
              <a:t>Scale = </a:t>
            </a:r>
            <a:r>
              <a:rPr lang="en-US" sz="1200" dirty="0" err="1"/>
              <a:t>Scale_PROMPT</a:t>
            </a:r>
            <a:endParaRPr lang="en-US" sz="1200" dirty="0"/>
          </a:p>
          <a:p>
            <a:r>
              <a:rPr lang="en-US" sz="1200" dirty="0" err="1"/>
              <a:t>Rotation_Angle</a:t>
            </a:r>
            <a:r>
              <a:rPr lang="en-US" sz="1200" dirty="0"/>
              <a:t> = </a:t>
            </a:r>
            <a:r>
              <a:rPr lang="en-US" sz="1200" dirty="0" err="1"/>
              <a:t>Rotation_Angle</a:t>
            </a:r>
            <a:r>
              <a:rPr lang="en-US" sz="1200" dirty="0"/>
              <a:t>_ PROMPT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 </a:t>
            </a:r>
            <a:r>
              <a:rPr lang="en-US" sz="1200" dirty="0" err="1"/>
              <a:t>North_Mode</a:t>
            </a:r>
            <a:r>
              <a:rPr lang="en-US" sz="1200" dirty="0"/>
              <a:t>_ PROMPT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D50EDCC-3521-47A8-99DA-2C238932499A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1301966" y="1512739"/>
            <a:ext cx="280542" cy="51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DB65A4-0595-4D3B-BE76-2A9BD1479D63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flipH="1">
            <a:off x="1486558" y="2139973"/>
            <a:ext cx="1423038" cy="579954"/>
          </a:xfrm>
          <a:prstGeom prst="bentConnector4">
            <a:avLst>
              <a:gd name="adj1" fmla="val -16064"/>
              <a:gd name="adj2" fmla="val 6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A97B4F9-48BF-4028-8F5B-6E569E79A9F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915218" y="1305432"/>
            <a:ext cx="1977685" cy="92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83285D8-B741-446C-ACF5-23318CC4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H="1">
            <a:off x="695119" y="2858427"/>
            <a:ext cx="1491951" cy="763070"/>
          </a:xfrm>
          <a:prstGeom prst="bentConnector5">
            <a:avLst>
              <a:gd name="adj1" fmla="val -15322"/>
              <a:gd name="adj2" fmla="val 25799"/>
              <a:gd name="adj3" fmla="val 115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8021BC-B23A-4572-932E-0FC6BD42B9F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5107" y="1288617"/>
            <a:ext cx="393668" cy="70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6DCCFBB-346E-4C6A-978F-1A72183D6F32}"/>
              </a:ext>
            </a:extLst>
          </p:cNvPr>
          <p:cNvSpPr/>
          <p:nvPr/>
        </p:nvSpPr>
        <p:spPr>
          <a:xfrm>
            <a:off x="2184400" y="1149350"/>
            <a:ext cx="6273800" cy="1703387"/>
          </a:xfrm>
          <a:custGeom>
            <a:avLst/>
            <a:gdLst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41700 w 4483100"/>
              <a:gd name="connsiteY3" fmla="*/ 1028700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6273800"/>
              <a:gd name="connsiteY0" fmla="*/ 1695450 h 1695450"/>
              <a:gd name="connsiteX1" fmla="*/ 2159000 w 6273800"/>
              <a:gd name="connsiteY1" fmla="*/ 143510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7037"/>
              <a:gd name="connsiteX1" fmla="*/ 1420019 w 6273800"/>
              <a:gd name="connsiteY1" fmla="*/ 1697037 h 1697037"/>
              <a:gd name="connsiteX2" fmla="*/ 1416050 w 6273800"/>
              <a:gd name="connsiteY2" fmla="*/ 1028700 h 1697037"/>
              <a:gd name="connsiteX3" fmla="*/ 5203825 w 6273800"/>
              <a:gd name="connsiteY3" fmla="*/ 1021557 h 1697037"/>
              <a:gd name="connsiteX4" fmla="*/ 5205412 w 6273800"/>
              <a:gd name="connsiteY4" fmla="*/ 12700 h 1697037"/>
              <a:gd name="connsiteX5" fmla="*/ 6273800 w 6273800"/>
              <a:gd name="connsiteY5" fmla="*/ 0 h 1697037"/>
              <a:gd name="connsiteX0" fmla="*/ 0 w 6273800"/>
              <a:gd name="connsiteY0" fmla="*/ 1701800 h 1703387"/>
              <a:gd name="connsiteX1" fmla="*/ 1420019 w 6273800"/>
              <a:gd name="connsiteY1" fmla="*/ 1703387 h 1703387"/>
              <a:gd name="connsiteX2" fmla="*/ 1416050 w 6273800"/>
              <a:gd name="connsiteY2" fmla="*/ 1035050 h 1703387"/>
              <a:gd name="connsiteX3" fmla="*/ 5203825 w 6273800"/>
              <a:gd name="connsiteY3" fmla="*/ 1027907 h 1703387"/>
              <a:gd name="connsiteX4" fmla="*/ 5199062 w 6273800"/>
              <a:gd name="connsiteY4" fmla="*/ 0 h 1703387"/>
              <a:gd name="connsiteX5" fmla="*/ 6273800 w 6273800"/>
              <a:gd name="connsiteY5" fmla="*/ 6350 h 170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1703387">
                <a:moveTo>
                  <a:pt x="0" y="1701800"/>
                </a:moveTo>
                <a:lnTo>
                  <a:pt x="1420019" y="1703387"/>
                </a:lnTo>
                <a:cubicBezTo>
                  <a:pt x="1416844" y="1376362"/>
                  <a:pt x="1417638" y="1168929"/>
                  <a:pt x="1416050" y="1035050"/>
                </a:cubicBezTo>
                <a:lnTo>
                  <a:pt x="5203825" y="1027907"/>
                </a:lnTo>
                <a:cubicBezTo>
                  <a:pt x="5201179" y="690828"/>
                  <a:pt x="5201708" y="337079"/>
                  <a:pt x="5199062" y="0"/>
                </a:cubicBezTo>
                <a:lnTo>
                  <a:pt x="6273800" y="6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F6A7DB-3A75-4859-98D4-84D6712B09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41096" y="3973182"/>
            <a:ext cx="429368" cy="25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12B9D40-D7AF-4BBC-965C-F182A3990B1B}"/>
              </a:ext>
            </a:extLst>
          </p:cNvPr>
          <p:cNvCxnSpPr>
            <a:endCxn id="14" idx="0"/>
          </p:cNvCxnSpPr>
          <p:nvPr/>
        </p:nvCxnSpPr>
        <p:spPr>
          <a:xfrm>
            <a:off x="2163451" y="3581097"/>
            <a:ext cx="2299539" cy="58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BE84AB-5F8C-47C8-8345-863B66E01BF7}"/>
              </a:ext>
            </a:extLst>
          </p:cNvPr>
          <p:cNvSpPr txBox="1"/>
          <p:nvPr/>
        </p:nvSpPr>
        <p:spPr>
          <a:xfrm>
            <a:off x="2000340" y="7006401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45D11-6BDE-4943-B128-34F2C5EC367C}"/>
              </a:ext>
            </a:extLst>
          </p:cNvPr>
          <p:cNvSpPr txBox="1"/>
          <p:nvPr/>
        </p:nvSpPr>
        <p:spPr>
          <a:xfrm>
            <a:off x="5329394" y="693671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70AA5B9D-1FC6-400B-B9A9-3B4C4A0675C8}"/>
              </a:ext>
            </a:extLst>
          </p:cNvPr>
          <p:cNvSpPr/>
          <p:nvPr/>
        </p:nvSpPr>
        <p:spPr>
          <a:xfrm>
            <a:off x="1855176" y="7042354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8AF64F36-B589-468F-B3B6-258C20520ED6}"/>
              </a:ext>
            </a:extLst>
          </p:cNvPr>
          <p:cNvSpPr/>
          <p:nvPr/>
        </p:nvSpPr>
        <p:spPr>
          <a:xfrm>
            <a:off x="5215960" y="6987590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66A8AB5-1523-4E82-8B8C-308CAA666E31}"/>
              </a:ext>
            </a:extLst>
          </p:cNvPr>
          <p:cNvSpPr/>
          <p:nvPr/>
        </p:nvSpPr>
        <p:spPr>
          <a:xfrm>
            <a:off x="2176938" y="1973580"/>
            <a:ext cx="1716882" cy="571976"/>
          </a:xfrm>
          <a:custGeom>
            <a:avLst/>
            <a:gdLst>
              <a:gd name="connsiteX0" fmla="*/ 1714500 w 1714500"/>
              <a:gd name="connsiteY0" fmla="*/ 0 h 579120"/>
              <a:gd name="connsiteX1" fmla="*/ 1181100 w 1714500"/>
              <a:gd name="connsiteY1" fmla="*/ 0 h 579120"/>
              <a:gd name="connsiteX2" fmla="*/ 1181100 w 1714500"/>
              <a:gd name="connsiteY2" fmla="*/ 571500 h 579120"/>
              <a:gd name="connsiteX3" fmla="*/ 0 w 1714500"/>
              <a:gd name="connsiteY3" fmla="*/ 579120 h 579120"/>
              <a:gd name="connsiteX0" fmla="*/ 1716882 w 1716882"/>
              <a:gd name="connsiteY0" fmla="*/ 0 h 571976"/>
              <a:gd name="connsiteX1" fmla="*/ 1183482 w 1716882"/>
              <a:gd name="connsiteY1" fmla="*/ 0 h 571976"/>
              <a:gd name="connsiteX2" fmla="*/ 1183482 w 1716882"/>
              <a:gd name="connsiteY2" fmla="*/ 571500 h 571976"/>
              <a:gd name="connsiteX3" fmla="*/ 0 w 1716882"/>
              <a:gd name="connsiteY3" fmla="*/ 571976 h 57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882" h="571976">
                <a:moveTo>
                  <a:pt x="1716882" y="0"/>
                </a:moveTo>
                <a:lnTo>
                  <a:pt x="1183482" y="0"/>
                </a:lnTo>
                <a:lnTo>
                  <a:pt x="1183482" y="571500"/>
                </a:lnTo>
                <a:lnTo>
                  <a:pt x="0" y="5719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1AF14FD-C8E7-491E-B0C9-8005A501017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5400000">
            <a:off x="3835013" y="483503"/>
            <a:ext cx="4838873" cy="6874435"/>
          </a:xfrm>
          <a:prstGeom prst="bentConnector3">
            <a:avLst>
              <a:gd name="adj1" fmla="val 94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72437DE-E3D0-46CA-9D28-E167F04C94F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2564908" y="6087833"/>
            <a:ext cx="357879" cy="146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08F7BB-A344-42D0-8A85-6A3F9ABE66A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3429422" y="5306588"/>
            <a:ext cx="421379" cy="1645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66EEE7F-A083-4B41-9BA4-AF0ADBF27FB0}"/>
              </a:ext>
            </a:extLst>
          </p:cNvPr>
          <p:cNvSpPr txBox="1"/>
          <p:nvPr/>
        </p:nvSpPr>
        <p:spPr>
          <a:xfrm>
            <a:off x="1825741" y="8212691"/>
            <a:ext cx="30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set_Ref_Zero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Sets </a:t>
            </a:r>
            <a:r>
              <a:rPr lang="en-US" sz="1200" dirty="0" err="1"/>
              <a:t>Ref_Zero</a:t>
            </a:r>
            <a:r>
              <a:rPr lang="en-US" sz="1200" dirty="0"/>
              <a:t>(X0,Y0)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A164CE-7CC1-46B0-B5A0-76A7668930A7}"/>
              </a:ext>
            </a:extLst>
          </p:cNvPr>
          <p:cNvSpPr txBox="1"/>
          <p:nvPr/>
        </p:nvSpPr>
        <p:spPr>
          <a:xfrm>
            <a:off x="1825741" y="952846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F59134-3D74-4719-B5BA-EF300EB05F97}"/>
              </a:ext>
            </a:extLst>
          </p:cNvPr>
          <p:cNvSpPr txBox="1"/>
          <p:nvPr/>
        </p:nvSpPr>
        <p:spPr>
          <a:xfrm>
            <a:off x="5377740" y="952846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09532A1-16CE-4296-ADFC-4C370F2DA3E1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41606" y="7553164"/>
            <a:ext cx="3736957" cy="2372986"/>
          </a:xfrm>
          <a:prstGeom prst="bentConnector3">
            <a:avLst>
              <a:gd name="adj1" fmla="val -6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402CD7-8D6E-4A13-8A69-B6924F70410D}"/>
              </a:ext>
            </a:extLst>
          </p:cNvPr>
          <p:cNvSpPr txBox="1"/>
          <p:nvPr/>
        </p:nvSpPr>
        <p:spPr>
          <a:xfrm>
            <a:off x="2510897" y="6340157"/>
            <a:ext cx="61266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EB862B7-07E8-405D-9891-A550E3B48C69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817230" y="6871177"/>
            <a:ext cx="1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8E2811-7A8D-4AE7-B130-0E1651D756AC}"/>
              </a:ext>
            </a:extLst>
          </p:cNvPr>
          <p:cNvCxnSpPr>
            <a:cxnSpLocks/>
          </p:cNvCxnSpPr>
          <p:nvPr/>
        </p:nvCxnSpPr>
        <p:spPr>
          <a:xfrm>
            <a:off x="2817230" y="6610439"/>
            <a:ext cx="1" cy="1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79D77CA-5565-412B-A937-790C25B12B3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3591" y="6811362"/>
            <a:ext cx="5086321" cy="3289903"/>
          </a:xfrm>
          <a:prstGeom prst="bentConnector3">
            <a:avLst>
              <a:gd name="adj1" fmla="val 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0B7796E-0344-4A1B-9A89-B14B3729ABCF}"/>
              </a:ext>
            </a:extLst>
          </p:cNvPr>
          <p:cNvSpPr txBox="1"/>
          <p:nvPr/>
        </p:nvSpPr>
        <p:spPr>
          <a:xfrm>
            <a:off x="5321300" y="8179487"/>
            <a:ext cx="3275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set_Ref_MOVES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D0F67D4-69E6-4B26-B853-2A97501DE277}"/>
              </a:ext>
            </a:extLst>
          </p:cNvPr>
          <p:cNvCxnSpPr>
            <a:stCxn id="14" idx="3"/>
            <a:endCxn id="22" idx="0"/>
          </p:cNvCxnSpPr>
          <p:nvPr/>
        </p:nvCxnSpPr>
        <p:spPr>
          <a:xfrm>
            <a:off x="5382152" y="5041615"/>
            <a:ext cx="5419108" cy="1679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CE11861-9860-46F7-87D2-F8CFA4BBC8F8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16200000" flipH="1">
            <a:off x="10694923" y="7842803"/>
            <a:ext cx="374634" cy="1619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552CCF6-CE69-41DA-96AC-2538CB0C9BFA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 flipV="1">
            <a:off x="8207121" y="6720804"/>
            <a:ext cx="2594139" cy="3407825"/>
          </a:xfrm>
          <a:prstGeom prst="bentConnector4">
            <a:avLst>
              <a:gd name="adj1" fmla="val 21840"/>
              <a:gd name="adj2" fmla="val 106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42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814</Words>
  <Application>Microsoft Office PowerPoint</Application>
  <PresentationFormat>Custom</PresentationFormat>
  <Paragraphs>141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PUBLIC</cp:lastModifiedBy>
  <cp:revision>20</cp:revision>
  <dcterms:created xsi:type="dcterms:W3CDTF">2024-12-23T14:59:21Z</dcterms:created>
  <dcterms:modified xsi:type="dcterms:W3CDTF">2024-12-30T18:05:12Z</dcterms:modified>
</cp:coreProperties>
</file>