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7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www.youtube.com/watch?v=0HFO8oHqOL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2" y="357286"/>
            <a:ext cx="3658111" cy="60682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86013" y="842963"/>
            <a:ext cx="109537" cy="131921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6013" y="712158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FFFF00"/>
                </a:solidFill>
              </a:rPr>
              <a:t>L</a:t>
            </a:r>
            <a:r>
              <a:rPr lang="en-US" sz="1100" dirty="0" err="1" smtClean="0">
                <a:solidFill>
                  <a:srgbClr val="FFFF00"/>
                </a:solidFill>
              </a:rPr>
              <a:t>_wheel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0313458" flipV="1">
            <a:off x="1521124" y="1968812"/>
            <a:ext cx="2043112" cy="180975"/>
          </a:xfrm>
          <a:prstGeom prst="arc">
            <a:avLst>
              <a:gd name="adj1" fmla="val 20970807"/>
              <a:gd name="adj2" fmla="val 0"/>
            </a:avLst>
          </a:prstGeom>
          <a:ln w="190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09011" y="2198059"/>
                <a:ext cx="7152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1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1100" dirty="0" smtClean="0">
                    <a:solidFill>
                      <a:srgbClr val="FFFF00"/>
                    </a:solidFill>
                  </a:rPr>
                  <a:t>_</a:t>
                </a:r>
                <a:r>
                  <a:rPr lang="en-US" sz="1100" dirty="0" err="1" smtClean="0">
                    <a:solidFill>
                      <a:srgbClr val="FFFF00"/>
                    </a:solidFill>
                  </a:rPr>
                  <a:t>wheel</a:t>
                </a:r>
                <a:endParaRPr lang="en-US" sz="11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11" y="2198059"/>
                <a:ext cx="715260" cy="26161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34" y="442495"/>
            <a:ext cx="3629532" cy="5973009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 rot="18889269">
            <a:off x="6268231" y="2117218"/>
            <a:ext cx="746573" cy="542739"/>
          </a:xfrm>
          <a:prstGeom prst="ellipse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478240" y="5881716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1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1100" dirty="0" smtClean="0">
                    <a:solidFill>
                      <a:srgbClr val="FFFF00"/>
                    </a:solidFill>
                  </a:rPr>
                  <a:t>_stool=0</a:t>
                </a:r>
                <a:endParaRPr lang="en-US" sz="11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0" y="5881716"/>
                <a:ext cx="790601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 rot="2858963">
            <a:off x="5997173" y="1252095"/>
            <a:ext cx="2163914" cy="1810300"/>
            <a:chOff x="5354542" y="2328864"/>
            <a:chExt cx="2163914" cy="18103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6211253" y="2459669"/>
              <a:ext cx="109537" cy="1319212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11253" y="2328864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solidFill>
                    <a:srgbClr val="FFFF00"/>
                  </a:solidFill>
                </a:rPr>
                <a:t>L</a:t>
              </a:r>
              <a:r>
                <a:rPr lang="en-US" sz="1100" dirty="0" err="1" smtClean="0">
                  <a:solidFill>
                    <a:srgbClr val="FFFF00"/>
                  </a:solidFill>
                </a:rPr>
                <a:t>_wheel</a:t>
              </a:r>
              <a:endParaRPr 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0313458" flipV="1">
              <a:off x="5475344" y="3331904"/>
              <a:ext cx="2043112" cy="180975"/>
            </a:xfrm>
            <a:prstGeom prst="arc">
              <a:avLst>
                <a:gd name="adj1" fmla="val 20970807"/>
                <a:gd name="adj2" fmla="val 0"/>
              </a:avLst>
            </a:prstGeom>
            <a:ln w="1905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 rot="18741037">
                  <a:off x="5127717" y="3650729"/>
                  <a:ext cx="7152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sz="11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a14:m>
                  <a:r>
                    <a:rPr lang="en-US" sz="1100" dirty="0" smtClean="0">
                      <a:solidFill>
                        <a:srgbClr val="FFFF00"/>
                      </a:solidFill>
                    </a:rPr>
                    <a:t>_</a:t>
                  </a:r>
                  <a:r>
                    <a:rPr lang="en-US" sz="1100" dirty="0" err="1" smtClean="0">
                      <a:solidFill>
                        <a:srgbClr val="FFFF00"/>
                      </a:solidFill>
                    </a:rPr>
                    <a:t>wheel</a:t>
                  </a:r>
                  <a:endParaRPr lang="en-US" sz="11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41037">
                  <a:off x="5127717" y="3650729"/>
                  <a:ext cx="715260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645" y="452022"/>
            <a:ext cx="3486637" cy="5963482"/>
          </a:xfrm>
          <a:prstGeom prst="rect">
            <a:avLst/>
          </a:prstGeom>
        </p:spPr>
      </p:pic>
      <p:sp>
        <p:nvSpPr>
          <p:cNvPr id="18" name="Arc 17"/>
          <p:cNvSpPr/>
          <p:nvPr/>
        </p:nvSpPr>
        <p:spPr>
          <a:xfrm rot="10624829">
            <a:off x="5664633" y="5840728"/>
            <a:ext cx="1294353" cy="180975"/>
          </a:xfrm>
          <a:prstGeom prst="arc">
            <a:avLst>
              <a:gd name="adj1" fmla="val 19517219"/>
              <a:gd name="adj2" fmla="val 21498560"/>
            </a:avLst>
          </a:prstGeom>
          <a:ln w="190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214833" y="5974570"/>
                <a:ext cx="647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1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1100" dirty="0" smtClean="0">
                    <a:solidFill>
                      <a:srgbClr val="FFFF00"/>
                    </a:solidFill>
                  </a:rPr>
                  <a:t>_stool</a:t>
                </a:r>
                <a:endParaRPr lang="en-US" sz="11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33" y="5974570"/>
                <a:ext cx="647934" cy="261610"/>
              </a:xfrm>
              <a:prstGeom prst="rect">
                <a:avLst/>
              </a:prstGeom>
              <a:blipFill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141972" y="-12046"/>
            <a:ext cx="5031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https://www.youtube.com/watch?v=0HFO8oHqOLc</a:t>
            </a:r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75208" y="2660411"/>
            <a:ext cx="180760" cy="1523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95413" y="2376435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</a:t>
            </a:r>
            <a:r>
              <a:rPr lang="en-US" sz="1100" dirty="0" smtClean="0">
                <a:solidFill>
                  <a:schemeClr val="accent1"/>
                </a:solidFill>
              </a:rPr>
              <a:t>_hands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688540" y="1949611"/>
            <a:ext cx="199141" cy="1762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6606928" y="2340700"/>
            <a:ext cx="132735" cy="128016"/>
            <a:chOff x="6524713" y="2340513"/>
            <a:chExt cx="163827" cy="158002"/>
          </a:xfrm>
        </p:grpSpPr>
        <p:sp>
          <p:nvSpPr>
            <p:cNvPr id="29" name="Oval 28"/>
            <p:cNvSpPr/>
            <p:nvPr/>
          </p:nvSpPr>
          <p:spPr>
            <a:xfrm>
              <a:off x="6524713" y="2340513"/>
              <a:ext cx="163827" cy="158002"/>
            </a:xfrm>
            <a:prstGeom prst="ellipse">
              <a:avLst/>
            </a:prstGeom>
            <a:solidFill>
              <a:srgbClr val="5B9BD5">
                <a:alpha val="50196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578315" y="2394288"/>
              <a:ext cx="56622" cy="50453"/>
            </a:xfrm>
            <a:prstGeom prst="ellipse">
              <a:avLst/>
            </a:prstGeom>
            <a:solidFill>
              <a:srgbClr val="5B9BD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>
            <a:endCxn id="30" idx="6"/>
          </p:cNvCxnSpPr>
          <p:nvPr/>
        </p:nvCxnSpPr>
        <p:spPr>
          <a:xfrm flipV="1">
            <a:off x="6595413" y="2404708"/>
            <a:ext cx="100820" cy="44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 rot="410198" flipV="1">
            <a:off x="9430586" y="2145263"/>
            <a:ext cx="2043112" cy="180975"/>
          </a:xfrm>
          <a:prstGeom prst="arc">
            <a:avLst>
              <a:gd name="adj1" fmla="val 20970807"/>
              <a:gd name="adj2" fmla="val 0"/>
            </a:avLst>
          </a:prstGeom>
          <a:ln w="190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9923661" y="2324234"/>
            <a:ext cx="1717825" cy="1319212"/>
            <a:chOff x="9923661" y="2324234"/>
            <a:chExt cx="1717825" cy="1319212"/>
          </a:xfrm>
        </p:grpSpPr>
        <p:cxnSp>
          <p:nvCxnSpPr>
            <p:cNvPr id="41" name="Straight Arrow Connector 40"/>
            <p:cNvCxnSpPr/>
            <p:nvPr/>
          </p:nvCxnSpPr>
          <p:spPr>
            <a:xfrm rot="11321655" flipH="1" flipV="1">
              <a:off x="10551220" y="2324234"/>
              <a:ext cx="109537" cy="1319212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319864">
              <a:off x="9923661" y="3298194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solidFill>
                    <a:srgbClr val="FFFF00"/>
                  </a:solidFill>
                </a:rPr>
                <a:t>L</a:t>
              </a:r>
              <a:r>
                <a:rPr lang="en-US" sz="1100" dirty="0" err="1" smtClean="0">
                  <a:solidFill>
                    <a:srgbClr val="FFFF00"/>
                  </a:solidFill>
                </a:rPr>
                <a:t>_wheel</a:t>
              </a:r>
              <a:endParaRPr lang="en-US" sz="1100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0926226" y="2376435"/>
                  <a:ext cx="7152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sz="11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a14:m>
                  <a:r>
                    <a:rPr lang="en-US" sz="1100" dirty="0" smtClean="0">
                      <a:solidFill>
                        <a:srgbClr val="FFFF00"/>
                      </a:solidFill>
                    </a:rPr>
                    <a:t>_</a:t>
                  </a:r>
                  <a:r>
                    <a:rPr lang="en-US" sz="1100" dirty="0" err="1" smtClean="0">
                      <a:solidFill>
                        <a:srgbClr val="FFFF00"/>
                      </a:solidFill>
                    </a:rPr>
                    <a:t>wheel</a:t>
                  </a:r>
                  <a:endParaRPr lang="en-US" sz="11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226" y="2376435"/>
                  <a:ext cx="715260" cy="261610"/>
                </a:xfrm>
                <a:prstGeom prst="rect">
                  <a:avLst/>
                </a:prstGeom>
                <a:blipFill>
                  <a:blip r:embed="rId3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Arc 45"/>
          <p:cNvSpPr/>
          <p:nvPr/>
        </p:nvSpPr>
        <p:spPr>
          <a:xfrm rot="10624829">
            <a:off x="9228944" y="5709923"/>
            <a:ext cx="1294353" cy="180975"/>
          </a:xfrm>
          <a:prstGeom prst="arc">
            <a:avLst>
              <a:gd name="adj1" fmla="val 19517219"/>
              <a:gd name="adj2" fmla="val 21498560"/>
            </a:avLst>
          </a:prstGeom>
          <a:ln w="190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8779144" y="5843765"/>
                <a:ext cx="647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1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1100" dirty="0" smtClean="0">
                    <a:solidFill>
                      <a:srgbClr val="FFFF00"/>
                    </a:solidFill>
                  </a:rPr>
                  <a:t>_stool</a:t>
                </a:r>
                <a:endParaRPr lang="en-US" sz="11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144" y="5843765"/>
                <a:ext cx="647934" cy="261610"/>
              </a:xfrm>
              <a:prstGeom prst="rect">
                <a:avLst/>
              </a:prstGeom>
              <a:blipFill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6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PUBLIC</dc:creator>
  <cp:lastModifiedBy>PUBLIC</cp:lastModifiedBy>
  <cp:revision>5</cp:revision>
  <dcterms:created xsi:type="dcterms:W3CDTF">2025-01-03T18:28:51Z</dcterms:created>
  <dcterms:modified xsi:type="dcterms:W3CDTF">2025-01-03T18:51:13Z</dcterms:modified>
</cp:coreProperties>
</file>