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Reference Distance, Scale, rotation angle, North mode (prompt)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Latitude and longitude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2105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Latitude and longitude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54033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70526" y="639091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762688" y="666791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555794" y="6326089"/>
            <a:ext cx="1628285" cy="851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64182" y="6557493"/>
            <a:ext cx="425650" cy="814143"/>
          </a:xfrm>
          <a:prstGeom prst="bentConnector4">
            <a:avLst>
              <a:gd name="adj1" fmla="val -53706"/>
              <a:gd name="adj2" fmla="val 128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64848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67745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62975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67293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70691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320187" y="6751740"/>
            <a:ext cx="235607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2AA987-EE3F-413D-ADD1-E93CEA0BD56B}"/>
              </a:ext>
            </a:extLst>
          </p:cNvPr>
          <p:cNvSpPr txBox="1"/>
          <p:nvPr/>
        </p:nvSpPr>
        <p:spPr>
          <a:xfrm>
            <a:off x="10005118" y="317955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C4DB99-D973-4B30-A0CE-5E6E1C9B4A46}"/>
              </a:ext>
            </a:extLst>
          </p:cNvPr>
          <p:cNvSpPr txBox="1"/>
          <p:nvPr/>
        </p:nvSpPr>
        <p:spPr>
          <a:xfrm>
            <a:off x="7434753" y="297784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REF_ZERO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2395D-56DB-4B3A-AC9D-D9BEA5B7676B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24AF9-A6BE-4A2F-B956-0090404BE3D6}"/>
              </a:ext>
            </a:extLst>
          </p:cNvPr>
          <p:cNvSpPr txBox="1"/>
          <p:nvPr/>
        </p:nvSpPr>
        <p:spPr>
          <a:xfrm>
            <a:off x="7430840" y="3252779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MOVES_CANVAS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1179FF-E005-4BC7-A8AA-7CF3440EB88B}"/>
              </a:ext>
            </a:extLst>
          </p:cNvPr>
          <p:cNvCxnSpPr/>
          <p:nvPr/>
        </p:nvCxnSpPr>
        <p:spPr>
          <a:xfrm>
            <a:off x="9010664" y="2941173"/>
            <a:ext cx="0" cy="75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DFE566-6342-4DEB-A7B9-43040B13A6F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14577" y="331805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D006EF-FDF2-4168-9266-0DA5F69055A5}"/>
              </a:ext>
            </a:extLst>
          </p:cNvPr>
          <p:cNvCxnSpPr>
            <a:stCxn id="39" idx="3"/>
            <a:endCxn id="106" idx="3"/>
          </p:cNvCxnSpPr>
          <p:nvPr/>
        </p:nvCxnSpPr>
        <p:spPr>
          <a:xfrm flipV="1">
            <a:off x="6592626" y="3318050"/>
            <a:ext cx="4992316" cy="16769"/>
          </a:xfrm>
          <a:prstGeom prst="bentConnector5">
            <a:avLst>
              <a:gd name="adj1" fmla="val 10264"/>
              <a:gd name="adj2" fmla="val 6014491"/>
              <a:gd name="adj3" fmla="val 10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29168E-CD43-4410-BEB5-3925D08007D7}"/>
              </a:ext>
            </a:extLst>
          </p:cNvPr>
          <p:cNvSpPr txBox="1"/>
          <p:nvPr/>
        </p:nvSpPr>
        <p:spPr>
          <a:xfrm>
            <a:off x="7398901" y="3789876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MOVES_CANVAS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34D609-54A6-4886-AB04-1EDBD883D8AA}"/>
              </a:ext>
            </a:extLst>
          </p:cNvPr>
          <p:cNvSpPr txBox="1"/>
          <p:nvPr/>
        </p:nvSpPr>
        <p:spPr>
          <a:xfrm>
            <a:off x="7410239" y="4218932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REF_MOVES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99AEA4-BDCC-4CCE-A6A8-5AC027748E0B}"/>
              </a:ext>
            </a:extLst>
          </p:cNvPr>
          <p:cNvSpPr txBox="1"/>
          <p:nvPr/>
        </p:nvSpPr>
        <p:spPr>
          <a:xfrm>
            <a:off x="10021456" y="399422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CC67F-E272-4FDA-82AF-70CB116D1CF8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8990063" y="3859549"/>
            <a:ext cx="0" cy="4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7D66CC-94F5-439C-912B-A74EC8197E1A}"/>
              </a:ext>
            </a:extLst>
          </p:cNvPr>
          <p:cNvCxnSpPr>
            <a:cxnSpLocks/>
          </p:cNvCxnSpPr>
          <p:nvPr/>
        </p:nvCxnSpPr>
        <p:spPr>
          <a:xfrm flipH="1">
            <a:off x="9014577" y="413272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4411B18-10F5-4A55-BAFB-A179A1539EDA}"/>
              </a:ext>
            </a:extLst>
          </p:cNvPr>
          <p:cNvCxnSpPr>
            <a:cxnSpLocks/>
            <a:endCxn id="125" idx="3"/>
          </p:cNvCxnSpPr>
          <p:nvPr/>
        </p:nvCxnSpPr>
        <p:spPr>
          <a:xfrm>
            <a:off x="6592626" y="4108931"/>
            <a:ext cx="5008654" cy="23789"/>
          </a:xfrm>
          <a:prstGeom prst="bentConnector5">
            <a:avLst>
              <a:gd name="adj1" fmla="val 9887"/>
              <a:gd name="adj2" fmla="val -1613401"/>
              <a:gd name="adj3" fmla="val 10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F695D58-EBA5-4105-9F68-477EC43A403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3742883" y="6016176"/>
            <a:ext cx="207806" cy="35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6BD15B0-6FA3-4F49-A607-E0E1C66A8F18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6200000" flipH="1">
            <a:off x="5901454" y="3857606"/>
            <a:ext cx="235113" cy="4701852"/>
          </a:xfrm>
          <a:prstGeom prst="bentConnector3">
            <a:avLst>
              <a:gd name="adj1" fmla="val 27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325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11</cp:revision>
  <dcterms:created xsi:type="dcterms:W3CDTF">2024-12-23T14:59:21Z</dcterms:created>
  <dcterms:modified xsi:type="dcterms:W3CDTF">2024-12-23T17:06:15Z</dcterms:modified>
</cp:coreProperties>
</file>