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5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D3C06A1-ABDB-4DF5-96A6-7CA490F4E2E4}"/>
              </a:ext>
            </a:extLst>
          </p:cNvPr>
          <p:cNvSpPr txBox="1"/>
          <p:nvPr/>
        </p:nvSpPr>
        <p:spPr>
          <a:xfrm>
            <a:off x="713315" y="4541155"/>
            <a:ext cx="412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POPUP3</a:t>
            </a:r>
          </a:p>
          <a:p>
            <a:r>
              <a:rPr lang="en-US" sz="1200" dirty="0"/>
              <a:t>Reference Distance, Scale, rotation angle, North mode (prompt)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2845D-6650-40E7-BA00-E293B2F87588}"/>
              </a:ext>
            </a:extLst>
          </p:cNvPr>
          <p:cNvSpPr txBox="1"/>
          <p:nvPr/>
        </p:nvSpPr>
        <p:spPr>
          <a:xfrm>
            <a:off x="625010" y="168511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POPUP1</a:t>
            </a:r>
          </a:p>
          <a:p>
            <a:r>
              <a:rPr lang="en-US" sz="1200" dirty="0"/>
              <a:t>Load Map (prompt)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4F16D-7919-4AD5-A6B2-8C7351A91996}"/>
              </a:ext>
            </a:extLst>
          </p:cNvPr>
          <p:cNvSpPr txBox="1"/>
          <p:nvPr/>
        </p:nvSpPr>
        <p:spPr>
          <a:xfrm>
            <a:off x="2282362" y="2941173"/>
            <a:ext cx="240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335CB-AD32-41FD-89DF-28B9C77130E4}"/>
              </a:ext>
            </a:extLst>
          </p:cNvPr>
          <p:cNvSpPr txBox="1"/>
          <p:nvPr/>
        </p:nvSpPr>
        <p:spPr>
          <a:xfrm>
            <a:off x="456997" y="11669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FD93B-6AFF-4D0B-903B-B3DDBD754364}"/>
              </a:ext>
            </a:extLst>
          </p:cNvPr>
          <p:cNvSpPr txBox="1"/>
          <p:nvPr/>
        </p:nvSpPr>
        <p:spPr>
          <a:xfrm>
            <a:off x="738435" y="2416685"/>
            <a:ext cx="392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checks if input file exists (INPUTEXISTS=TRUE or 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8BF01-A943-42B5-9AF2-CA672D6B5202}"/>
              </a:ext>
            </a:extLst>
          </p:cNvPr>
          <p:cNvSpPr txBox="1"/>
          <p:nvPr/>
        </p:nvSpPr>
        <p:spPr>
          <a:xfrm>
            <a:off x="739928" y="2945579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1 Latitude and longitude (prompt)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CF729-13B2-4B08-ACEA-A772A588A1E8}"/>
              </a:ext>
            </a:extLst>
          </p:cNvPr>
          <p:cNvSpPr txBox="1"/>
          <p:nvPr/>
        </p:nvSpPr>
        <p:spPr>
          <a:xfrm>
            <a:off x="738435" y="2224974"/>
            <a:ext cx="200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a map name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B9ECE-1334-4117-A4A8-92D385A4E867}"/>
              </a:ext>
            </a:extLst>
          </p:cNvPr>
          <p:cNvSpPr txBox="1"/>
          <p:nvPr/>
        </p:nvSpPr>
        <p:spPr>
          <a:xfrm>
            <a:off x="814111" y="3472161"/>
            <a:ext cx="264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290CA-EA14-4E69-91FF-633EC7D81A1C}"/>
              </a:ext>
            </a:extLst>
          </p:cNvPr>
          <p:cNvSpPr txBox="1"/>
          <p:nvPr/>
        </p:nvSpPr>
        <p:spPr>
          <a:xfrm>
            <a:off x="1448607" y="168188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opens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6104D4-44C9-4F39-96E5-3080CDEBAF9D}"/>
              </a:ext>
            </a:extLst>
          </p:cNvPr>
          <p:cNvSpPr txBox="1"/>
          <p:nvPr/>
        </p:nvSpPr>
        <p:spPr>
          <a:xfrm>
            <a:off x="3870914" y="3486689"/>
            <a:ext cx="29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12B88-B0EA-462A-ACB4-ABC48AD62A11}"/>
              </a:ext>
            </a:extLst>
          </p:cNvPr>
          <p:cNvSpPr txBox="1"/>
          <p:nvPr/>
        </p:nvSpPr>
        <p:spPr>
          <a:xfrm>
            <a:off x="2282362" y="2671121"/>
            <a:ext cx="329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SMILEY WIDGET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E08A1-CA10-4892-B622-D62836EECD28}"/>
              </a:ext>
            </a:extLst>
          </p:cNvPr>
          <p:cNvSpPr txBox="1"/>
          <p:nvPr/>
        </p:nvSpPr>
        <p:spPr>
          <a:xfrm>
            <a:off x="4973723" y="2924565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254EF-7999-4AB9-B62E-95FE73749838}"/>
              </a:ext>
            </a:extLst>
          </p:cNvPr>
          <p:cNvSpPr txBox="1"/>
          <p:nvPr/>
        </p:nvSpPr>
        <p:spPr>
          <a:xfrm>
            <a:off x="2282362" y="3721050"/>
            <a:ext cx="24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FD99B-F748-4687-8DB0-E8B7ED64D6C7}"/>
              </a:ext>
            </a:extLst>
          </p:cNvPr>
          <p:cNvSpPr txBox="1"/>
          <p:nvPr/>
        </p:nvSpPr>
        <p:spPr>
          <a:xfrm>
            <a:off x="701450" y="3721764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2 Latitude and longitude (prompt)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66022-98C4-4C97-9BFF-E6B704C60A41}"/>
              </a:ext>
            </a:extLst>
          </p:cNvPr>
          <p:cNvSpPr txBox="1"/>
          <p:nvPr/>
        </p:nvSpPr>
        <p:spPr>
          <a:xfrm>
            <a:off x="814109" y="4218932"/>
            <a:ext cx="264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3D1A2-F02F-4D09-85A9-F08C6B1FCAD2}"/>
              </a:ext>
            </a:extLst>
          </p:cNvPr>
          <p:cNvSpPr txBox="1"/>
          <p:nvPr/>
        </p:nvSpPr>
        <p:spPr>
          <a:xfrm>
            <a:off x="3884380" y="4274215"/>
            <a:ext cx="284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645293-9AF5-4866-B2A3-AE8AF84A228C}"/>
              </a:ext>
            </a:extLst>
          </p:cNvPr>
          <p:cNvSpPr txBox="1"/>
          <p:nvPr/>
        </p:nvSpPr>
        <p:spPr>
          <a:xfrm>
            <a:off x="4973722" y="3696194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D90DB9-5B50-4CAC-A02D-4039DDD0013D}"/>
              </a:ext>
            </a:extLst>
          </p:cNvPr>
          <p:cNvSpPr/>
          <p:nvPr/>
        </p:nvSpPr>
        <p:spPr>
          <a:xfrm>
            <a:off x="738436" y="2949655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D6DE2E-1E18-4A51-AAA8-561189C74A4B}"/>
              </a:ext>
            </a:extLst>
          </p:cNvPr>
          <p:cNvSpPr/>
          <p:nvPr/>
        </p:nvSpPr>
        <p:spPr>
          <a:xfrm>
            <a:off x="738436" y="3750794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86BA7-0BC8-48EE-A5BB-54303B6B670A}"/>
              </a:ext>
            </a:extLst>
          </p:cNvPr>
          <p:cNvSpPr txBox="1"/>
          <p:nvPr/>
        </p:nvSpPr>
        <p:spPr>
          <a:xfrm>
            <a:off x="2282362" y="4540334"/>
            <a:ext cx="244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BDEB07-480A-45CE-91CD-C8EAE1EF1928}"/>
              </a:ext>
            </a:extLst>
          </p:cNvPr>
          <p:cNvSpPr txBox="1"/>
          <p:nvPr/>
        </p:nvSpPr>
        <p:spPr>
          <a:xfrm>
            <a:off x="816662" y="5040361"/>
            <a:ext cx="283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6E359-E101-47E2-8165-AFC0C3FEF210}"/>
              </a:ext>
            </a:extLst>
          </p:cNvPr>
          <p:cNvSpPr txBox="1"/>
          <p:nvPr/>
        </p:nvSpPr>
        <p:spPr>
          <a:xfrm>
            <a:off x="3865183" y="5075155"/>
            <a:ext cx="291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FF693-D493-496D-B236-DD45A91B4E77}"/>
              </a:ext>
            </a:extLst>
          </p:cNvPr>
          <p:cNvSpPr txBox="1"/>
          <p:nvPr/>
        </p:nvSpPr>
        <p:spPr>
          <a:xfrm>
            <a:off x="4973721" y="4564157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2B7BF-E864-4E0E-B194-BEEEF4F6F639}"/>
              </a:ext>
            </a:extLst>
          </p:cNvPr>
          <p:cNvSpPr/>
          <p:nvPr/>
        </p:nvSpPr>
        <p:spPr>
          <a:xfrm>
            <a:off x="738435" y="4570776"/>
            <a:ext cx="5854191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599DD1-8437-4A46-A086-C3A2DF40B1E8}"/>
              </a:ext>
            </a:extLst>
          </p:cNvPr>
          <p:cNvSpPr txBox="1"/>
          <p:nvPr/>
        </p:nvSpPr>
        <p:spPr>
          <a:xfrm>
            <a:off x="860400" y="5631890"/>
            <a:ext cx="242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84B18C-6AEA-49C0-A30E-8B8C3616A3C8}"/>
              </a:ext>
            </a:extLst>
          </p:cNvPr>
          <p:cNvSpPr txBox="1"/>
          <p:nvPr/>
        </p:nvSpPr>
        <p:spPr>
          <a:xfrm>
            <a:off x="819216" y="5393266"/>
            <a:ext cx="160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NORTH opens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925C7A-1C71-4610-8A26-D81E56A87A90}"/>
              </a:ext>
            </a:extLst>
          </p:cNvPr>
          <p:cNvSpPr txBox="1"/>
          <p:nvPr/>
        </p:nvSpPr>
        <p:spPr>
          <a:xfrm>
            <a:off x="3782882" y="5779938"/>
            <a:ext cx="293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starts plot by clicking WIDGET NORTH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D35242-557B-42BB-9EFF-FBEEB2EC216C}"/>
              </a:ext>
            </a:extLst>
          </p:cNvPr>
          <p:cNvSpPr/>
          <p:nvPr/>
        </p:nvSpPr>
        <p:spPr>
          <a:xfrm>
            <a:off x="743541" y="5412109"/>
            <a:ext cx="5849085" cy="678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2769-01AB-48BB-8707-AB1E87FBFF85}"/>
              </a:ext>
            </a:extLst>
          </p:cNvPr>
          <p:cNvSpPr txBox="1"/>
          <p:nvPr/>
        </p:nvSpPr>
        <p:spPr>
          <a:xfrm>
            <a:off x="789525" y="6687526"/>
            <a:ext cx="657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Position WIDGET opens and positions on the screen frame of reference at the Current 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40543-9BFA-4704-93FF-E8E2C97D9A11}"/>
              </a:ext>
            </a:extLst>
          </p:cNvPr>
          <p:cNvSpPr txBox="1"/>
          <p:nvPr/>
        </p:nvSpPr>
        <p:spPr>
          <a:xfrm>
            <a:off x="2211762" y="7245844"/>
            <a:ext cx="385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enforces a point by clicking Current Position WIDGET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951AB-2E0E-4E91-859B-9EE266E5A3C4}"/>
              </a:ext>
            </a:extLst>
          </p:cNvPr>
          <p:cNvSpPr/>
          <p:nvPr/>
        </p:nvSpPr>
        <p:spPr>
          <a:xfrm>
            <a:off x="738435" y="6298782"/>
            <a:ext cx="6574107" cy="8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58FA8-2106-4710-9008-D7DC06C5E52F}"/>
              </a:ext>
            </a:extLst>
          </p:cNvPr>
          <p:cNvSpPr txBox="1"/>
          <p:nvPr/>
        </p:nvSpPr>
        <p:spPr>
          <a:xfrm>
            <a:off x="794631" y="631808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9E66B-960D-4E36-9675-15E9D3A251AB}"/>
              </a:ext>
            </a:extLst>
          </p:cNvPr>
          <p:cNvSpPr txBox="1"/>
          <p:nvPr/>
        </p:nvSpPr>
        <p:spPr>
          <a:xfrm>
            <a:off x="794631" y="6896872"/>
            <a:ext cx="2752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point of the Track Plot on the screen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D1296-DB37-4A01-A305-2A914F9F3B7A}"/>
              </a:ext>
            </a:extLst>
          </p:cNvPr>
          <p:cNvSpPr txBox="1"/>
          <p:nvPr/>
        </p:nvSpPr>
        <p:spPr>
          <a:xfrm>
            <a:off x="2250187" y="9359412"/>
            <a:ext cx="247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double-clicks on north widget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57085-F1BB-467A-A2F1-7B9001B74F41}"/>
              </a:ext>
            </a:extLst>
          </p:cNvPr>
          <p:cNvSpPr txBox="1"/>
          <p:nvPr/>
        </p:nvSpPr>
        <p:spPr>
          <a:xfrm>
            <a:off x="7570526" y="6390916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gets North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6839B-05F9-4041-A400-351AA3BD6FAE}"/>
              </a:ext>
            </a:extLst>
          </p:cNvPr>
          <p:cNvSpPr/>
          <p:nvPr/>
        </p:nvSpPr>
        <p:spPr>
          <a:xfrm>
            <a:off x="738435" y="7930408"/>
            <a:ext cx="5409180" cy="109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C10EF-FCB4-474D-8CB3-9CF90C5A6B72}"/>
              </a:ext>
            </a:extLst>
          </p:cNvPr>
          <p:cNvSpPr txBox="1"/>
          <p:nvPr/>
        </p:nvSpPr>
        <p:spPr>
          <a:xfrm>
            <a:off x="819216" y="8009963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73B49-BA75-420D-AE59-0064F4AA023A}"/>
              </a:ext>
            </a:extLst>
          </p:cNvPr>
          <p:cNvSpPr txBox="1"/>
          <p:nvPr/>
        </p:nvSpPr>
        <p:spPr>
          <a:xfrm>
            <a:off x="819216" y="8588754"/>
            <a:ext cx="282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point of the track plots on the screen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D66CB5-CB27-4A62-907E-E32494B6DEE1}"/>
              </a:ext>
            </a:extLst>
          </p:cNvPr>
          <p:cNvSpPr txBox="1"/>
          <p:nvPr/>
        </p:nvSpPr>
        <p:spPr>
          <a:xfrm>
            <a:off x="2034757" y="7471557"/>
            <a:ext cx="367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App calculates the next point at an app setting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719E5-C139-4980-B3E3-9EA14F81B21D}"/>
              </a:ext>
            </a:extLst>
          </p:cNvPr>
          <p:cNvSpPr txBox="1"/>
          <p:nvPr/>
        </p:nvSpPr>
        <p:spPr>
          <a:xfrm>
            <a:off x="7762688" y="6667915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and Track Plot rotate to North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1853C-19B3-4392-9563-23329F0D0090}"/>
              </a:ext>
            </a:extLst>
          </p:cNvPr>
          <p:cNvSpPr/>
          <p:nvPr/>
        </p:nvSpPr>
        <p:spPr>
          <a:xfrm flipH="1">
            <a:off x="7555794" y="6326089"/>
            <a:ext cx="1628285" cy="851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D384E4F-57F6-4B0A-AB20-1BA63B9D2299}"/>
              </a:ext>
            </a:extLst>
          </p:cNvPr>
          <p:cNvCxnSpPr>
            <a:cxnSpLocks/>
            <a:stCxn id="3" idx="2"/>
            <a:endCxn id="3" idx="1"/>
          </p:cNvCxnSpPr>
          <p:nvPr/>
        </p:nvCxnSpPr>
        <p:spPr>
          <a:xfrm rot="5400000" flipH="1" flipV="1">
            <a:off x="8564182" y="6557493"/>
            <a:ext cx="425650" cy="814143"/>
          </a:xfrm>
          <a:prstGeom prst="bentConnector4">
            <a:avLst>
              <a:gd name="adj1" fmla="val -53706"/>
              <a:gd name="adj2" fmla="val 128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6CCADD-15BF-44B9-AA7F-FF240900B117}"/>
              </a:ext>
            </a:extLst>
          </p:cNvPr>
          <p:cNvSpPr txBox="1"/>
          <p:nvPr/>
        </p:nvSpPr>
        <p:spPr>
          <a:xfrm>
            <a:off x="9698485" y="648489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C676CF-D252-49C7-B379-F1A0CFFCA509}"/>
              </a:ext>
            </a:extLst>
          </p:cNvPr>
          <p:cNvSpPr txBox="1"/>
          <p:nvPr/>
        </p:nvSpPr>
        <p:spPr>
          <a:xfrm>
            <a:off x="9887893" y="6774547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display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4E84B8-9164-433C-BD01-F52D5FAEF7F7}"/>
              </a:ext>
            </a:extLst>
          </p:cNvPr>
          <p:cNvSpPr/>
          <p:nvPr/>
        </p:nvSpPr>
        <p:spPr>
          <a:xfrm flipH="1">
            <a:off x="9508376" y="6297521"/>
            <a:ext cx="2720955" cy="148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65818-895E-46E0-9E50-F6BDC78526D7}"/>
              </a:ext>
            </a:extLst>
          </p:cNvPr>
          <p:cNvCxnSpPr>
            <a:cxnSpLocks/>
            <a:stCxn id="66" idx="2"/>
            <a:endCxn id="66" idx="1"/>
          </p:cNvCxnSpPr>
          <p:nvPr/>
        </p:nvCxnSpPr>
        <p:spPr>
          <a:xfrm rot="5400000" flipH="1" flipV="1">
            <a:off x="11178406" y="6729341"/>
            <a:ext cx="741372" cy="1360478"/>
          </a:xfrm>
          <a:prstGeom prst="bentConnector4">
            <a:avLst>
              <a:gd name="adj1" fmla="val -30835"/>
              <a:gd name="adj2" fmla="val 1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49ABB-8240-4235-85BF-53FDBFDA3A2B}"/>
              </a:ext>
            </a:extLst>
          </p:cNvPr>
          <p:cNvSpPr txBox="1"/>
          <p:nvPr/>
        </p:nvSpPr>
        <p:spPr>
          <a:xfrm>
            <a:off x="10041206" y="7069110"/>
            <a:ext cx="196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Display</a:t>
            </a:r>
          </a:p>
          <a:p>
            <a:r>
              <a:rPr lang="en-US" sz="1200" dirty="0"/>
              <a:t>Current </a:t>
            </a:r>
            <a:r>
              <a:rPr lang="en-US" sz="1200" dirty="0" err="1"/>
              <a:t>PositionWIDGET</a:t>
            </a:r>
            <a:endParaRPr lang="en-US" sz="1200" dirty="0"/>
          </a:p>
          <a:p>
            <a:r>
              <a:rPr lang="en-US" sz="1200" dirty="0"/>
              <a:t>Track Plot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538EA4-1716-421D-83B0-D434EFFC75AD}"/>
              </a:ext>
            </a:extLst>
          </p:cNvPr>
          <p:cNvSpPr txBox="1"/>
          <p:nvPr/>
        </p:nvSpPr>
        <p:spPr>
          <a:xfrm>
            <a:off x="2929477" y="11050723"/>
            <a:ext cx="143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END:</a:t>
            </a:r>
          </a:p>
          <a:p>
            <a:r>
              <a:rPr lang="en-US" sz="1200" dirty="0"/>
              <a:t>app closes</a:t>
            </a:r>
          </a:p>
          <a:p>
            <a:r>
              <a:rPr lang="en-US" sz="1200" dirty="0"/>
              <a:t>Plot is lost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579913-66A6-480D-A24F-9905ACC7CBA3}"/>
              </a:ext>
            </a:extLst>
          </p:cNvPr>
          <p:cNvSpPr txBox="1"/>
          <p:nvPr/>
        </p:nvSpPr>
        <p:spPr>
          <a:xfrm>
            <a:off x="5177870" y="9255003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RELOAD: </a:t>
            </a:r>
          </a:p>
          <a:p>
            <a:r>
              <a:rPr lang="en-US" sz="1200" dirty="0"/>
              <a:t>App goes to Load Map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B9D150-9111-43FC-8315-F70B8AE118EB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 rot="5400000" flipH="1">
            <a:off x="-639554" y="3027933"/>
            <a:ext cx="7888542" cy="5604112"/>
          </a:xfrm>
          <a:prstGeom prst="bentConnector4">
            <a:avLst>
              <a:gd name="adj1" fmla="val -2898"/>
              <a:gd name="adj2" fmla="val 1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068C7-416D-42B2-8900-2DB5A3999714}"/>
              </a:ext>
            </a:extLst>
          </p:cNvPr>
          <p:cNvSpPr/>
          <p:nvPr/>
        </p:nvSpPr>
        <p:spPr>
          <a:xfrm>
            <a:off x="502661" y="1645211"/>
            <a:ext cx="2647950" cy="48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608456-E120-44D0-B0B9-64A6118C7CCF}"/>
              </a:ext>
            </a:extLst>
          </p:cNvPr>
          <p:cNvSpPr/>
          <p:nvPr/>
        </p:nvSpPr>
        <p:spPr>
          <a:xfrm>
            <a:off x="5102725" y="9221565"/>
            <a:ext cx="2008096" cy="55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4791F58-6EB7-4B6B-BE36-6D44A06DD8B9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5972175" y="7490162"/>
            <a:ext cx="175440" cy="987552"/>
          </a:xfrm>
          <a:prstGeom prst="bentConnector4">
            <a:avLst>
              <a:gd name="adj1" fmla="val -130301"/>
              <a:gd name="adj2" fmla="val 100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78197B-4014-4076-937B-8943035FCF9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45181" y="10246939"/>
            <a:ext cx="0" cy="8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5481E4-3291-4EA3-8F4A-F19F5449931F}"/>
              </a:ext>
            </a:extLst>
          </p:cNvPr>
          <p:cNvCxnSpPr>
            <a:cxnSpLocks/>
            <a:stCxn id="59" idx="3"/>
            <a:endCxn id="22" idx="1"/>
          </p:cNvCxnSpPr>
          <p:nvPr/>
        </p:nvCxnSpPr>
        <p:spPr>
          <a:xfrm>
            <a:off x="4722658" y="9497912"/>
            <a:ext cx="38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BB7C93-BCEF-407E-B969-0CD44DAB93A6}"/>
              </a:ext>
            </a:extLst>
          </p:cNvPr>
          <p:cNvSpPr txBox="1"/>
          <p:nvPr/>
        </p:nvSpPr>
        <p:spPr>
          <a:xfrm>
            <a:off x="7639098" y="9250575"/>
            <a:ext cx="13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Getting North</a:t>
            </a:r>
          </a:p>
          <a:p>
            <a:r>
              <a:rPr lang="en-US" sz="1200" dirty="0"/>
              <a:t>stops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F0D853-1484-488B-9523-9261BFEBEFB5}"/>
              </a:ext>
            </a:extLst>
          </p:cNvPr>
          <p:cNvSpPr txBox="1"/>
          <p:nvPr/>
        </p:nvSpPr>
        <p:spPr>
          <a:xfrm>
            <a:off x="9902377" y="9221565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Zooming and dragging</a:t>
            </a:r>
          </a:p>
          <a:p>
            <a:r>
              <a:rPr lang="en-US" sz="1200" dirty="0" err="1"/>
              <a:t>reinit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768047-0472-44CB-9A9D-B202A4B7D684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320187" y="6751740"/>
            <a:ext cx="235607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2ABD5D-F334-4D26-9CB8-ADD1DCEDFE87}"/>
              </a:ext>
            </a:extLst>
          </p:cNvPr>
          <p:cNvCxnSpPr/>
          <p:nvPr/>
        </p:nvCxnSpPr>
        <p:spPr>
          <a:xfrm>
            <a:off x="5972175" y="7268706"/>
            <a:ext cx="0" cy="4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2AA987-EE3F-413D-ADD1-E93CEA0BD56B}"/>
              </a:ext>
            </a:extLst>
          </p:cNvPr>
          <p:cNvSpPr txBox="1"/>
          <p:nvPr/>
        </p:nvSpPr>
        <p:spPr>
          <a:xfrm>
            <a:off x="10005118" y="317955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C4DB99-D973-4B30-A0CE-5E6E1C9B4A46}"/>
              </a:ext>
            </a:extLst>
          </p:cNvPr>
          <p:cNvSpPr txBox="1"/>
          <p:nvPr/>
        </p:nvSpPr>
        <p:spPr>
          <a:xfrm>
            <a:off x="7434753" y="297784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REF_ZERO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B2395D-56DB-4B3A-AC9D-D9BEA5B7676B}"/>
              </a:ext>
            </a:extLst>
          </p:cNvPr>
          <p:cNvSpPr txBox="1"/>
          <p:nvPr/>
        </p:nvSpPr>
        <p:spPr>
          <a:xfrm>
            <a:off x="7434752" y="1712314"/>
            <a:ext cx="226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924AF9-A6BE-4A2F-B956-0090404BE3D6}"/>
              </a:ext>
            </a:extLst>
          </p:cNvPr>
          <p:cNvSpPr txBox="1"/>
          <p:nvPr/>
        </p:nvSpPr>
        <p:spPr>
          <a:xfrm>
            <a:off x="7430840" y="3252779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MOVES_CANVAS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11179FF-E005-4BC7-A8AA-7CF3440EB88B}"/>
              </a:ext>
            </a:extLst>
          </p:cNvPr>
          <p:cNvCxnSpPr/>
          <p:nvPr/>
        </p:nvCxnSpPr>
        <p:spPr>
          <a:xfrm>
            <a:off x="9010664" y="2941173"/>
            <a:ext cx="0" cy="75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DFE566-6342-4DEB-A7B9-43040B13A6F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014577" y="331805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AD006EF-FDF2-4168-9266-0DA5F69055A5}"/>
              </a:ext>
            </a:extLst>
          </p:cNvPr>
          <p:cNvCxnSpPr>
            <a:stCxn id="39" idx="3"/>
            <a:endCxn id="106" idx="3"/>
          </p:cNvCxnSpPr>
          <p:nvPr/>
        </p:nvCxnSpPr>
        <p:spPr>
          <a:xfrm flipV="1">
            <a:off x="6592626" y="3318050"/>
            <a:ext cx="4992316" cy="16769"/>
          </a:xfrm>
          <a:prstGeom prst="bentConnector5">
            <a:avLst>
              <a:gd name="adj1" fmla="val 10264"/>
              <a:gd name="adj2" fmla="val 6014491"/>
              <a:gd name="adj3" fmla="val 10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29168E-CD43-4410-BEB5-3925D08007D7}"/>
              </a:ext>
            </a:extLst>
          </p:cNvPr>
          <p:cNvSpPr txBox="1"/>
          <p:nvPr/>
        </p:nvSpPr>
        <p:spPr>
          <a:xfrm>
            <a:off x="7398901" y="3789876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MOVES_CANVAS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34D609-54A6-4886-AB04-1EDBD883D8AA}"/>
              </a:ext>
            </a:extLst>
          </p:cNvPr>
          <p:cNvSpPr txBox="1"/>
          <p:nvPr/>
        </p:nvSpPr>
        <p:spPr>
          <a:xfrm>
            <a:off x="7410239" y="4218932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REF_MOVES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99AEA4-BDCC-4CCE-A6A8-5AC027748E0B}"/>
              </a:ext>
            </a:extLst>
          </p:cNvPr>
          <p:cNvSpPr txBox="1"/>
          <p:nvPr/>
        </p:nvSpPr>
        <p:spPr>
          <a:xfrm>
            <a:off x="10021456" y="399422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4CC67F-E272-4FDA-82AF-70CB116D1CF8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8990063" y="3859549"/>
            <a:ext cx="0" cy="49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7D66CC-94F5-439C-912B-A74EC8197E1A}"/>
              </a:ext>
            </a:extLst>
          </p:cNvPr>
          <p:cNvCxnSpPr>
            <a:cxnSpLocks/>
          </p:cNvCxnSpPr>
          <p:nvPr/>
        </p:nvCxnSpPr>
        <p:spPr>
          <a:xfrm flipH="1">
            <a:off x="9014577" y="413272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4411B18-10F5-4A55-BAFB-A179A1539EDA}"/>
              </a:ext>
            </a:extLst>
          </p:cNvPr>
          <p:cNvCxnSpPr>
            <a:cxnSpLocks/>
            <a:endCxn id="125" idx="3"/>
          </p:cNvCxnSpPr>
          <p:nvPr/>
        </p:nvCxnSpPr>
        <p:spPr>
          <a:xfrm>
            <a:off x="6592626" y="4108931"/>
            <a:ext cx="5008654" cy="23789"/>
          </a:xfrm>
          <a:prstGeom prst="bentConnector5">
            <a:avLst>
              <a:gd name="adj1" fmla="val 9887"/>
              <a:gd name="adj2" fmla="val -1613401"/>
              <a:gd name="adj3" fmla="val 10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4F695D58-EBA5-4105-9F68-477EC43A403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3742883" y="6016176"/>
            <a:ext cx="207806" cy="357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6BD15B0-6FA3-4F49-A607-E0E1C66A8F18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6200000" flipH="1">
            <a:off x="5901454" y="3857606"/>
            <a:ext cx="235113" cy="4701852"/>
          </a:xfrm>
          <a:prstGeom prst="bentConnector3">
            <a:avLst>
              <a:gd name="adj1" fmla="val 27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6C64F-842E-4E5B-A5FB-E401158964A7}"/>
              </a:ext>
            </a:extLst>
          </p:cNvPr>
          <p:cNvSpPr txBox="1"/>
          <p:nvPr/>
        </p:nvSpPr>
        <p:spPr>
          <a:xfrm>
            <a:off x="456998" y="11669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0986-A2AB-48A4-8651-EE2E2C5D987B}"/>
              </a:ext>
            </a:extLst>
          </p:cNvPr>
          <p:cNvSpPr txBox="1"/>
          <p:nvPr/>
        </p:nvSpPr>
        <p:spPr>
          <a:xfrm>
            <a:off x="456997" y="458273"/>
            <a:ext cx="73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icon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F3C8D4-D3D5-4902-9CA4-CD0D9D5CC1CF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16200000" flipH="1">
            <a:off x="646968" y="911106"/>
            <a:ext cx="431661" cy="79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D8665F-4028-4EE0-BA3D-38778DFF863E}"/>
              </a:ext>
            </a:extLst>
          </p:cNvPr>
          <p:cNvSpPr txBox="1"/>
          <p:nvPr/>
        </p:nvSpPr>
        <p:spPr>
          <a:xfrm>
            <a:off x="456997" y="1502257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Window POPUP1</a:t>
            </a:r>
          </a:p>
          <a:p>
            <a:r>
              <a:rPr lang="en-US" sz="1200" dirty="0"/>
              <a:t>Load Map (prompt for MAP_NAME)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117B2-FCF1-487E-A595-5BA52A307157}"/>
              </a:ext>
            </a:extLst>
          </p:cNvPr>
          <p:cNvSpPr txBox="1"/>
          <p:nvPr/>
        </p:nvSpPr>
        <p:spPr>
          <a:xfrm>
            <a:off x="2721147" y="1166932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opens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DB24C-72D8-453F-B481-9A68ED8D504C}"/>
              </a:ext>
            </a:extLst>
          </p:cNvPr>
          <p:cNvSpPr txBox="1"/>
          <p:nvPr/>
        </p:nvSpPr>
        <p:spPr>
          <a:xfrm>
            <a:off x="4436095" y="1321594"/>
            <a:ext cx="392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checks if input file exists (INPUTEXISTS=TRUE or FALSE)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AFCCD-292A-48CE-988B-920F32E68B41}"/>
              </a:ext>
            </a:extLst>
          </p:cNvPr>
          <p:cNvSpPr txBox="1"/>
          <p:nvPr/>
        </p:nvSpPr>
        <p:spPr>
          <a:xfrm>
            <a:off x="2879455" y="2014946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 on mouse event DoubleClick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6227F-7CC7-460E-864D-DEE2A9369E46}"/>
              </a:ext>
            </a:extLst>
          </p:cNvPr>
          <p:cNvSpPr txBox="1"/>
          <p:nvPr/>
        </p:nvSpPr>
        <p:spPr>
          <a:xfrm>
            <a:off x="7434752" y="1712314"/>
            <a:ext cx="226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896F-F34E-4881-9949-E301F05994A8}"/>
              </a:ext>
            </a:extLst>
          </p:cNvPr>
          <p:cNvSpPr txBox="1"/>
          <p:nvPr/>
        </p:nvSpPr>
        <p:spPr>
          <a:xfrm>
            <a:off x="902793" y="3389086"/>
            <a:ext cx="2439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Window POPUP2</a:t>
            </a:r>
          </a:p>
          <a:p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 err="1"/>
              <a:t>Latitude_PROMPT</a:t>
            </a:r>
            <a:r>
              <a:rPr lang="en-US" sz="1200" dirty="0"/>
              <a:t>=</a:t>
            </a:r>
            <a:r>
              <a:rPr lang="en-US" sz="1200" dirty="0" err="1"/>
              <a:t>Latitude_REF</a:t>
            </a:r>
            <a:endParaRPr lang="en-US" sz="1200" dirty="0"/>
          </a:p>
          <a:p>
            <a:r>
              <a:rPr lang="en-US" sz="1200" dirty="0" err="1"/>
              <a:t>Longitude_PROMPT</a:t>
            </a:r>
            <a:r>
              <a:rPr lang="en-US" sz="1200" dirty="0"/>
              <a:t>=</a:t>
            </a:r>
            <a:r>
              <a:rPr lang="en-US" sz="1200" dirty="0" err="1"/>
              <a:t>Longitude_REF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A19B2-2D2C-4964-AC90-E8E6C41CF091}"/>
              </a:ext>
            </a:extLst>
          </p:cNvPr>
          <p:cNvSpPr txBox="1"/>
          <p:nvPr/>
        </p:nvSpPr>
        <p:spPr>
          <a:xfrm>
            <a:off x="7667452" y="2465519"/>
            <a:ext cx="1838324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=value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Latitude_POINT2=value</a:t>
            </a:r>
          </a:p>
          <a:p>
            <a:r>
              <a:rPr lang="en-US" sz="1200" dirty="0"/>
              <a:t>Longitude_ POINT2 =value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Scale =value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=value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0027-BD19-422F-B4A8-98092D01095B}"/>
              </a:ext>
            </a:extLst>
          </p:cNvPr>
          <p:cNvSpPr txBox="1"/>
          <p:nvPr/>
        </p:nvSpPr>
        <p:spPr>
          <a:xfrm>
            <a:off x="9884872" y="2465519"/>
            <a:ext cx="1630575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=“”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Latitude_POINT2=“”</a:t>
            </a:r>
          </a:p>
          <a:p>
            <a:r>
              <a:rPr lang="en-US" sz="1200" dirty="0"/>
              <a:t>Longitude_ POINT2 =“”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Scale =“”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=“”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=“”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AB9B5-FE9D-4A43-8786-CA2B86D2DC24}"/>
              </a:ext>
            </a:extLst>
          </p:cNvPr>
          <p:cNvSpPr txBox="1"/>
          <p:nvPr/>
        </p:nvSpPr>
        <p:spPr>
          <a:xfrm>
            <a:off x="1321405" y="2349416"/>
            <a:ext cx="2781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Routine INPUT_FILE_CHECK(MAP_NAME)</a:t>
            </a:r>
          </a:p>
          <a:p>
            <a:r>
              <a:rPr lang="en-US" sz="1200" dirty="0"/>
              <a:t>IF INPUT FILE EXISTS:</a:t>
            </a:r>
          </a:p>
          <a:p>
            <a:r>
              <a:rPr lang="en-US" sz="1200" dirty="0"/>
              <a:t>INPUTEXISTS=TRUE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INPUTEXISTS=FALSE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E2384-18E2-40DE-B481-D886AF4CF6AE}"/>
              </a:ext>
            </a:extLst>
          </p:cNvPr>
          <p:cNvSpPr txBox="1"/>
          <p:nvPr/>
        </p:nvSpPr>
        <p:spPr>
          <a:xfrm>
            <a:off x="4102807" y="3716566"/>
            <a:ext cx="2474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Latitude_REF</a:t>
            </a:r>
            <a:r>
              <a:rPr lang="en-US" sz="1200" dirty="0"/>
              <a:t>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 err="1"/>
              <a:t>Longitude_REF</a:t>
            </a:r>
            <a:r>
              <a:rPr lang="en-US" sz="1200" dirty="0"/>
              <a:t>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3DB9A-2F63-41AB-953A-DF430BAC7364}"/>
              </a:ext>
            </a:extLst>
          </p:cNvPr>
          <p:cNvSpPr txBox="1"/>
          <p:nvPr/>
        </p:nvSpPr>
        <p:spPr>
          <a:xfrm>
            <a:off x="4102807" y="4237672"/>
            <a:ext cx="2790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Latitude_ POINT2 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/>
              <a:t>Longitude_ POINT2 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67DB0-5B6E-499B-98E8-4AD50F4E8D9D}"/>
              </a:ext>
            </a:extLst>
          </p:cNvPr>
          <p:cNvSpPr/>
          <p:nvPr/>
        </p:nvSpPr>
        <p:spPr>
          <a:xfrm>
            <a:off x="4507631" y="2210916"/>
            <a:ext cx="1253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Sets MAP_NAME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02CD7-8D6E-4A13-8A69-B6924F70410D}"/>
              </a:ext>
            </a:extLst>
          </p:cNvPr>
          <p:cNvSpPr txBox="1"/>
          <p:nvPr/>
        </p:nvSpPr>
        <p:spPr>
          <a:xfrm>
            <a:off x="1085699" y="4867467"/>
            <a:ext cx="61266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BB1B9-3E9E-4B7E-B94C-F35C879C9457}"/>
              </a:ext>
            </a:extLst>
          </p:cNvPr>
          <p:cNvSpPr txBox="1"/>
          <p:nvPr/>
        </p:nvSpPr>
        <p:spPr>
          <a:xfrm>
            <a:off x="1934972" y="4867467"/>
            <a:ext cx="61266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0B5F-FD13-4BA0-894A-508294B49E12}"/>
              </a:ext>
            </a:extLst>
          </p:cNvPr>
          <p:cNvSpPr txBox="1"/>
          <p:nvPr/>
        </p:nvSpPr>
        <p:spPr>
          <a:xfrm>
            <a:off x="643246" y="5745602"/>
            <a:ext cx="292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POPUP3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 _PROMPT= </a:t>
            </a:r>
            <a:r>
              <a:rPr lang="en-US" sz="1200" dirty="0" err="1"/>
              <a:t>Distance_REF</a:t>
            </a:r>
            <a:endParaRPr lang="en-US" sz="1200" dirty="0"/>
          </a:p>
          <a:p>
            <a:r>
              <a:rPr lang="en-US" sz="1200" dirty="0" err="1"/>
              <a:t>Scale_PROMPT</a:t>
            </a:r>
            <a:r>
              <a:rPr lang="en-US" sz="1200" dirty="0"/>
              <a:t>= Scale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_ PROMPT = </a:t>
            </a:r>
            <a:r>
              <a:rPr lang="en-US" sz="1200" dirty="0" err="1"/>
              <a:t>Rotation_Angle</a:t>
            </a:r>
            <a:endParaRPr lang="en-US" sz="1200" dirty="0"/>
          </a:p>
          <a:p>
            <a:r>
              <a:rPr lang="en-US" sz="1200" dirty="0" err="1"/>
              <a:t>North_Mode</a:t>
            </a:r>
            <a:r>
              <a:rPr lang="en-US" sz="1200" dirty="0"/>
              <a:t>_ PROMPT = </a:t>
            </a:r>
            <a:r>
              <a:rPr lang="en-US" sz="1200" dirty="0" err="1"/>
              <a:t>North_Mode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ADE07-F705-41DC-B867-C1FA5D5FFDAF}"/>
              </a:ext>
            </a:extLst>
          </p:cNvPr>
          <p:cNvSpPr txBox="1"/>
          <p:nvPr/>
        </p:nvSpPr>
        <p:spPr>
          <a:xfrm>
            <a:off x="2915315" y="4806971"/>
            <a:ext cx="2684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Window POPUP2</a:t>
            </a:r>
          </a:p>
          <a:p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 err="1"/>
              <a:t>Latitude_PROMPT</a:t>
            </a:r>
            <a:r>
              <a:rPr lang="en-US" sz="1200" dirty="0"/>
              <a:t>=Latitude_POINT2</a:t>
            </a:r>
          </a:p>
          <a:p>
            <a:r>
              <a:rPr lang="en-US" sz="1200" dirty="0" err="1"/>
              <a:t>Longitude_PROMPT</a:t>
            </a:r>
            <a:r>
              <a:rPr lang="en-US" sz="1200" dirty="0"/>
              <a:t>=Longitude_POINT2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F54EF-7C78-4CC6-852C-08EFA5663B7A}"/>
              </a:ext>
            </a:extLst>
          </p:cNvPr>
          <p:cNvSpPr txBox="1"/>
          <p:nvPr/>
        </p:nvSpPr>
        <p:spPr>
          <a:xfrm>
            <a:off x="5498093" y="5788372"/>
            <a:ext cx="2922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Distance_REF</a:t>
            </a:r>
            <a:r>
              <a:rPr lang="en-US" sz="1200" dirty="0"/>
              <a:t> = </a:t>
            </a:r>
            <a:r>
              <a:rPr lang="en-US" sz="1200" dirty="0" err="1"/>
              <a:t>Distance_REF</a:t>
            </a:r>
            <a:r>
              <a:rPr lang="en-US" sz="1200" dirty="0"/>
              <a:t> _PROMPT</a:t>
            </a:r>
          </a:p>
          <a:p>
            <a:r>
              <a:rPr lang="en-US" sz="1200" dirty="0"/>
              <a:t>Scale = </a:t>
            </a:r>
            <a:r>
              <a:rPr lang="en-US" sz="1200" dirty="0" err="1"/>
              <a:t>Scale_PROMPT</a:t>
            </a:r>
            <a:endParaRPr lang="en-US" sz="1200" dirty="0"/>
          </a:p>
          <a:p>
            <a:r>
              <a:rPr lang="en-US" sz="1200" dirty="0" err="1"/>
              <a:t>Rotation_Angle</a:t>
            </a:r>
            <a:r>
              <a:rPr lang="en-US" sz="1200" dirty="0"/>
              <a:t> = </a:t>
            </a:r>
            <a:r>
              <a:rPr lang="en-US" sz="1200" dirty="0" err="1"/>
              <a:t>Rotation_Angle</a:t>
            </a:r>
            <a:r>
              <a:rPr lang="en-US" sz="1200" dirty="0"/>
              <a:t>_ PROMPT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 </a:t>
            </a:r>
            <a:r>
              <a:rPr lang="en-US" sz="1200" dirty="0" err="1"/>
              <a:t>North_Mode</a:t>
            </a:r>
            <a:r>
              <a:rPr lang="en-US" sz="1200" dirty="0"/>
              <a:t>_ PROMPT</a:t>
            </a:r>
          </a:p>
        </p:txBody>
      </p:sp>
    </p:spTree>
    <p:extLst>
      <p:ext uri="{BB962C8B-B14F-4D97-AF65-F5344CB8AC3E}">
        <p14:creationId xmlns:p14="http://schemas.microsoft.com/office/powerpoint/2010/main" val="96342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615</Words>
  <Application>Microsoft Office PowerPoint</Application>
  <PresentationFormat>Custom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PUBLIC</cp:lastModifiedBy>
  <cp:revision>14</cp:revision>
  <dcterms:created xsi:type="dcterms:W3CDTF">2024-12-23T14:59:21Z</dcterms:created>
  <dcterms:modified xsi:type="dcterms:W3CDTF">2024-12-30T17:20:46Z</dcterms:modified>
</cp:coreProperties>
</file>