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1EF25A-EA91-324F-BA31-5FB61AC305DA}" type="doc">
      <dgm:prSet loTypeId="urn:microsoft.com/office/officeart/2005/8/layout/vList2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A286A66A-2BD3-C548-8539-837FAFD4DAB5}">
      <dgm:prSet phldrT="[Texte]"/>
      <dgm:spPr/>
      <dgm:t>
        <a:bodyPr/>
        <a:lstStyle/>
        <a:p>
          <a:pPr algn="ctr"/>
          <a:r>
            <a:rPr lang="fr-FR" baseline="0" dirty="0" smtClean="0">
              <a:solidFill>
                <a:srgbClr val="000000"/>
              </a:solidFill>
            </a:rPr>
            <a:t>TB</a:t>
          </a:r>
          <a:r>
            <a:rPr lang="fr-FR" baseline="-25000" dirty="0" smtClean="0">
              <a:solidFill>
                <a:srgbClr val="000000"/>
              </a:solidFill>
            </a:rPr>
            <a:t>sim</a:t>
          </a:r>
          <a:r>
            <a:rPr lang="fr-FR" baseline="0" dirty="0" smtClean="0">
              <a:solidFill>
                <a:srgbClr val="000000"/>
              </a:solidFill>
            </a:rPr>
            <a:t> 1</a:t>
          </a:r>
          <a:endParaRPr lang="fr-FR" baseline="0" dirty="0">
            <a:solidFill>
              <a:srgbClr val="000000"/>
            </a:solidFill>
          </a:endParaRPr>
        </a:p>
      </dgm:t>
    </dgm:pt>
    <dgm:pt modelId="{43CB14DB-CE83-934C-8FAA-48FE9172D3CD}" type="parTrans" cxnId="{74F5B130-8924-9940-818A-530291503AB3}">
      <dgm:prSet/>
      <dgm:spPr/>
      <dgm:t>
        <a:bodyPr/>
        <a:lstStyle/>
        <a:p>
          <a:endParaRPr lang="fr-FR"/>
        </a:p>
      </dgm:t>
    </dgm:pt>
    <dgm:pt modelId="{E031B658-9CD7-E04C-A08F-C56D2699E7F7}" type="sibTrans" cxnId="{74F5B130-8924-9940-818A-530291503AB3}">
      <dgm:prSet/>
      <dgm:spPr/>
      <dgm:t>
        <a:bodyPr/>
        <a:lstStyle/>
        <a:p>
          <a:endParaRPr lang="fr-FR"/>
        </a:p>
      </dgm:t>
    </dgm:pt>
    <dgm:pt modelId="{B6720EF4-713A-484F-94DF-908CB53E425B}">
      <dgm:prSet phldrT="[Texte]"/>
      <dgm:spPr/>
      <dgm:t>
        <a:bodyPr/>
        <a:lstStyle/>
        <a:p>
          <a:pPr algn="ctr"/>
          <a:r>
            <a:rPr lang="fr-FR" dirty="0" smtClean="0">
              <a:solidFill>
                <a:srgbClr val="000000"/>
              </a:solidFill>
            </a:rPr>
            <a:t>TB</a:t>
          </a:r>
          <a:r>
            <a:rPr lang="fr-FR" baseline="-25000" dirty="0" smtClean="0">
              <a:solidFill>
                <a:srgbClr val="000000"/>
              </a:solidFill>
            </a:rPr>
            <a:t>sim </a:t>
          </a:r>
          <a:r>
            <a:rPr lang="fr-FR" baseline="0" dirty="0" smtClean="0">
              <a:solidFill>
                <a:srgbClr val="000000"/>
              </a:solidFill>
            </a:rPr>
            <a:t>2</a:t>
          </a:r>
          <a:endParaRPr lang="fr-FR" baseline="0" dirty="0">
            <a:solidFill>
              <a:srgbClr val="000000"/>
            </a:solidFill>
          </a:endParaRPr>
        </a:p>
      </dgm:t>
    </dgm:pt>
    <dgm:pt modelId="{BC437838-509D-D246-82EE-239AA00B11E8}" type="parTrans" cxnId="{FB24229D-F128-C94E-A53F-E4D9947AA7A9}">
      <dgm:prSet/>
      <dgm:spPr/>
      <dgm:t>
        <a:bodyPr/>
        <a:lstStyle/>
        <a:p>
          <a:endParaRPr lang="fr-FR"/>
        </a:p>
      </dgm:t>
    </dgm:pt>
    <dgm:pt modelId="{A1C450C7-927C-1D47-8B13-9DF95C748CE0}" type="sibTrans" cxnId="{FB24229D-F128-C94E-A53F-E4D9947AA7A9}">
      <dgm:prSet/>
      <dgm:spPr/>
      <dgm:t>
        <a:bodyPr/>
        <a:lstStyle/>
        <a:p>
          <a:endParaRPr lang="fr-FR"/>
        </a:p>
      </dgm:t>
    </dgm:pt>
    <dgm:pt modelId="{8ED093CB-CEBF-7C49-841E-081037ABFDE3}">
      <dgm:prSet phldrT="[Texte]"/>
      <dgm:spPr/>
      <dgm:t>
        <a:bodyPr/>
        <a:lstStyle/>
        <a:p>
          <a:pPr algn="ctr"/>
          <a:r>
            <a:rPr lang="fr-FR" dirty="0" smtClean="0">
              <a:solidFill>
                <a:srgbClr val="000000"/>
              </a:solidFill>
            </a:rPr>
            <a:t>TB</a:t>
          </a:r>
          <a:r>
            <a:rPr lang="fr-FR" baseline="-25000" dirty="0" smtClean="0">
              <a:solidFill>
                <a:srgbClr val="000000"/>
              </a:solidFill>
            </a:rPr>
            <a:t>sim </a:t>
          </a:r>
          <a:r>
            <a:rPr lang="fr-FR" baseline="0" dirty="0" smtClean="0">
              <a:solidFill>
                <a:srgbClr val="000000"/>
              </a:solidFill>
            </a:rPr>
            <a:t>3</a:t>
          </a:r>
          <a:endParaRPr lang="fr-FR" baseline="0" dirty="0">
            <a:solidFill>
              <a:srgbClr val="000000"/>
            </a:solidFill>
          </a:endParaRPr>
        </a:p>
      </dgm:t>
    </dgm:pt>
    <dgm:pt modelId="{82ED0E7C-CCB5-7A43-89CF-A6B14DD4D399}" type="parTrans" cxnId="{B8634F88-F4A9-7944-AFCF-1B6B728C0739}">
      <dgm:prSet/>
      <dgm:spPr/>
      <dgm:t>
        <a:bodyPr/>
        <a:lstStyle/>
        <a:p>
          <a:endParaRPr lang="fr-FR"/>
        </a:p>
      </dgm:t>
    </dgm:pt>
    <dgm:pt modelId="{08F9E10A-A0AF-0D45-8759-7B8705B837EC}" type="sibTrans" cxnId="{B8634F88-F4A9-7944-AFCF-1B6B728C0739}">
      <dgm:prSet/>
      <dgm:spPr/>
      <dgm:t>
        <a:bodyPr/>
        <a:lstStyle/>
        <a:p>
          <a:endParaRPr lang="fr-FR"/>
        </a:p>
      </dgm:t>
    </dgm:pt>
    <dgm:pt modelId="{FFEC9BA8-619E-6A41-8B64-86D24FA694A3}" type="pres">
      <dgm:prSet presAssocID="{6E1EF25A-EA91-324F-BA31-5FB61AC305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C998940-6021-B949-BB5D-51AD0B68B5E5}" type="pres">
      <dgm:prSet presAssocID="{A286A66A-2BD3-C548-8539-837FAFD4DAB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05D9C3-76A6-3A49-9242-9E5A5688B0CE}" type="pres">
      <dgm:prSet presAssocID="{E031B658-9CD7-E04C-A08F-C56D2699E7F7}" presName="spacer" presStyleCnt="0"/>
      <dgm:spPr/>
    </dgm:pt>
    <dgm:pt modelId="{A7949E75-05CE-7A4D-9DAC-3BCB6F9EB6B7}" type="pres">
      <dgm:prSet presAssocID="{B6720EF4-713A-484F-94DF-908CB53E425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0166A5F-DDD4-664C-8BC6-391CEFFF0226}" type="pres">
      <dgm:prSet presAssocID="{A1C450C7-927C-1D47-8B13-9DF95C748CE0}" presName="spacer" presStyleCnt="0"/>
      <dgm:spPr/>
    </dgm:pt>
    <dgm:pt modelId="{0A3270C1-0948-6949-B6F0-925C86DE534A}" type="pres">
      <dgm:prSet presAssocID="{8ED093CB-CEBF-7C49-841E-081037ABFDE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B24229D-F128-C94E-A53F-E4D9947AA7A9}" srcId="{6E1EF25A-EA91-324F-BA31-5FB61AC305DA}" destId="{B6720EF4-713A-484F-94DF-908CB53E425B}" srcOrd="1" destOrd="0" parTransId="{BC437838-509D-D246-82EE-239AA00B11E8}" sibTransId="{A1C450C7-927C-1D47-8B13-9DF95C748CE0}"/>
    <dgm:cxn modelId="{B8634F88-F4A9-7944-AFCF-1B6B728C0739}" srcId="{6E1EF25A-EA91-324F-BA31-5FB61AC305DA}" destId="{8ED093CB-CEBF-7C49-841E-081037ABFDE3}" srcOrd="2" destOrd="0" parTransId="{82ED0E7C-CCB5-7A43-89CF-A6B14DD4D399}" sibTransId="{08F9E10A-A0AF-0D45-8759-7B8705B837EC}"/>
    <dgm:cxn modelId="{86F674C2-8193-3B41-9DA4-78F03068165F}" type="presOf" srcId="{B6720EF4-713A-484F-94DF-908CB53E425B}" destId="{A7949E75-05CE-7A4D-9DAC-3BCB6F9EB6B7}" srcOrd="0" destOrd="0" presId="urn:microsoft.com/office/officeart/2005/8/layout/vList2"/>
    <dgm:cxn modelId="{782070D3-D676-CD40-8AAC-0FCF0028A6D0}" type="presOf" srcId="{8ED093CB-CEBF-7C49-841E-081037ABFDE3}" destId="{0A3270C1-0948-6949-B6F0-925C86DE534A}" srcOrd="0" destOrd="0" presId="urn:microsoft.com/office/officeart/2005/8/layout/vList2"/>
    <dgm:cxn modelId="{CFCBBB15-9DE3-D545-A3EC-68AEE38ADAF2}" type="presOf" srcId="{6E1EF25A-EA91-324F-BA31-5FB61AC305DA}" destId="{FFEC9BA8-619E-6A41-8B64-86D24FA694A3}" srcOrd="0" destOrd="0" presId="urn:microsoft.com/office/officeart/2005/8/layout/vList2"/>
    <dgm:cxn modelId="{74F5B130-8924-9940-818A-530291503AB3}" srcId="{6E1EF25A-EA91-324F-BA31-5FB61AC305DA}" destId="{A286A66A-2BD3-C548-8539-837FAFD4DAB5}" srcOrd="0" destOrd="0" parTransId="{43CB14DB-CE83-934C-8FAA-48FE9172D3CD}" sibTransId="{E031B658-9CD7-E04C-A08F-C56D2699E7F7}"/>
    <dgm:cxn modelId="{B152F784-BE5E-E747-BBF7-42558005AFA2}" type="presOf" srcId="{A286A66A-2BD3-C548-8539-837FAFD4DAB5}" destId="{8C998940-6021-B949-BB5D-51AD0B68B5E5}" srcOrd="0" destOrd="0" presId="urn:microsoft.com/office/officeart/2005/8/layout/vList2"/>
    <dgm:cxn modelId="{FD8975B7-9DB5-8844-813C-56A855EA631E}" type="presParOf" srcId="{FFEC9BA8-619E-6A41-8B64-86D24FA694A3}" destId="{8C998940-6021-B949-BB5D-51AD0B68B5E5}" srcOrd="0" destOrd="0" presId="urn:microsoft.com/office/officeart/2005/8/layout/vList2"/>
    <dgm:cxn modelId="{93A44FC8-0484-C848-891A-2A26806BA3E3}" type="presParOf" srcId="{FFEC9BA8-619E-6A41-8B64-86D24FA694A3}" destId="{F605D9C3-76A6-3A49-9242-9E5A5688B0CE}" srcOrd="1" destOrd="0" presId="urn:microsoft.com/office/officeart/2005/8/layout/vList2"/>
    <dgm:cxn modelId="{D6E93C7E-1530-7240-8BB5-326581C17FD3}" type="presParOf" srcId="{FFEC9BA8-619E-6A41-8B64-86D24FA694A3}" destId="{A7949E75-05CE-7A4D-9DAC-3BCB6F9EB6B7}" srcOrd="2" destOrd="0" presId="urn:microsoft.com/office/officeart/2005/8/layout/vList2"/>
    <dgm:cxn modelId="{2C593442-73D5-DF45-BA4C-D408B2FB2BF7}" type="presParOf" srcId="{FFEC9BA8-619E-6A41-8B64-86D24FA694A3}" destId="{30166A5F-DDD4-664C-8BC6-391CEFFF0226}" srcOrd="3" destOrd="0" presId="urn:microsoft.com/office/officeart/2005/8/layout/vList2"/>
    <dgm:cxn modelId="{9ED49587-B066-A947-ABA8-75A6AFE0BAD5}" type="presParOf" srcId="{FFEC9BA8-619E-6A41-8B64-86D24FA694A3}" destId="{0A3270C1-0948-6949-B6F0-925C86DE534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FD0457-C6BA-BC47-884D-7F5AC3812A96}" type="doc">
      <dgm:prSet loTypeId="urn:microsoft.com/office/officeart/2005/8/layout/funne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712512F-0CCE-6747-8057-CFA06C5ACB94}">
      <dgm:prSet phldrT="[Texte]"/>
      <dgm:spPr/>
      <dgm:t>
        <a:bodyPr/>
        <a:lstStyle/>
        <a:p>
          <a:r>
            <a:rPr lang="fr-FR" dirty="0" smtClean="0"/>
            <a:t>T</a:t>
          </a:r>
          <a:endParaRPr lang="fr-FR" dirty="0"/>
        </a:p>
      </dgm:t>
    </dgm:pt>
    <dgm:pt modelId="{9F7B45D7-4834-694F-867A-CDFFF6C3A0B2}" type="parTrans" cxnId="{D54D1488-D5EF-4D4E-B63A-4D25BA0C49E0}">
      <dgm:prSet/>
      <dgm:spPr/>
      <dgm:t>
        <a:bodyPr/>
        <a:lstStyle/>
        <a:p>
          <a:endParaRPr lang="fr-FR"/>
        </a:p>
      </dgm:t>
    </dgm:pt>
    <dgm:pt modelId="{B52BD6C4-9F4E-7C4B-BAE6-674387298E0E}" type="sibTrans" cxnId="{D54D1488-D5EF-4D4E-B63A-4D25BA0C49E0}">
      <dgm:prSet/>
      <dgm:spPr/>
      <dgm:t>
        <a:bodyPr/>
        <a:lstStyle/>
        <a:p>
          <a:endParaRPr lang="fr-FR"/>
        </a:p>
      </dgm:t>
    </dgm:pt>
    <dgm:pt modelId="{63F9D48E-BCAF-0248-AEE7-BD5C03476D4E}">
      <dgm:prSet phldrT="[Texte]"/>
      <dgm:spPr/>
      <dgm:t>
        <a:bodyPr/>
        <a:lstStyle/>
        <a:p>
          <a:r>
            <a:rPr lang="fr-FR" dirty="0" smtClean="0"/>
            <a:t>RH</a:t>
          </a:r>
          <a:endParaRPr lang="fr-FR" dirty="0"/>
        </a:p>
      </dgm:t>
    </dgm:pt>
    <dgm:pt modelId="{ECB10151-5195-984B-BACB-698D87C774E0}" type="parTrans" cxnId="{4BFB9CD9-DF03-C646-A7D7-DD9A27733C52}">
      <dgm:prSet/>
      <dgm:spPr/>
      <dgm:t>
        <a:bodyPr/>
        <a:lstStyle/>
        <a:p>
          <a:endParaRPr lang="fr-FR"/>
        </a:p>
      </dgm:t>
    </dgm:pt>
    <dgm:pt modelId="{B7C00A0B-14F8-3E4B-AA39-90B859D3D1A8}" type="sibTrans" cxnId="{4BFB9CD9-DF03-C646-A7D7-DD9A27733C52}">
      <dgm:prSet/>
      <dgm:spPr/>
      <dgm:t>
        <a:bodyPr/>
        <a:lstStyle/>
        <a:p>
          <a:endParaRPr lang="fr-FR"/>
        </a:p>
      </dgm:t>
    </dgm:pt>
    <dgm:pt modelId="{0EBDE366-6FF6-544B-8AF2-7C97936C79C0}">
      <dgm:prSet phldrT="[Texte]"/>
      <dgm:spPr/>
      <dgm:t>
        <a:bodyPr/>
        <a:lstStyle/>
        <a:p>
          <a:r>
            <a:rPr lang="fr-FR" dirty="0" smtClean="0"/>
            <a:t>…</a:t>
          </a:r>
          <a:endParaRPr lang="fr-FR" dirty="0"/>
        </a:p>
      </dgm:t>
    </dgm:pt>
    <dgm:pt modelId="{C86C4C9F-0A74-134F-AABC-8C6466BDD45D}" type="parTrans" cxnId="{E79D5621-201F-094D-9C02-5E9EED47EF63}">
      <dgm:prSet/>
      <dgm:spPr/>
      <dgm:t>
        <a:bodyPr/>
        <a:lstStyle/>
        <a:p>
          <a:endParaRPr lang="fr-FR"/>
        </a:p>
      </dgm:t>
    </dgm:pt>
    <dgm:pt modelId="{4D942455-F49F-5E45-A260-40B9513D43CC}" type="sibTrans" cxnId="{E79D5621-201F-094D-9C02-5E9EED47EF63}">
      <dgm:prSet/>
      <dgm:spPr/>
      <dgm:t>
        <a:bodyPr/>
        <a:lstStyle/>
        <a:p>
          <a:endParaRPr lang="fr-FR"/>
        </a:p>
      </dgm:t>
    </dgm:pt>
    <dgm:pt modelId="{9098F495-0E0C-AF49-B8EB-0DD036C5E786}">
      <dgm:prSet phldrT="[Texte]"/>
      <dgm:spPr/>
      <dgm:t>
        <a:bodyPr/>
        <a:lstStyle/>
        <a:p>
          <a:endParaRPr lang="fr-FR" dirty="0"/>
        </a:p>
      </dgm:t>
    </dgm:pt>
    <dgm:pt modelId="{674444BA-9B2E-4343-9395-5710F6216976}" type="parTrans" cxnId="{4BF86CB0-0DE2-224C-BCD0-4D2FE5802C76}">
      <dgm:prSet/>
      <dgm:spPr/>
      <dgm:t>
        <a:bodyPr/>
        <a:lstStyle/>
        <a:p>
          <a:endParaRPr lang="fr-FR"/>
        </a:p>
      </dgm:t>
    </dgm:pt>
    <dgm:pt modelId="{82551DC8-CB0E-054C-B9C2-47EB9FAA10FD}" type="sibTrans" cxnId="{4BF86CB0-0DE2-224C-BCD0-4D2FE5802C76}">
      <dgm:prSet/>
      <dgm:spPr/>
      <dgm:t>
        <a:bodyPr/>
        <a:lstStyle/>
        <a:p>
          <a:endParaRPr lang="fr-FR"/>
        </a:p>
      </dgm:t>
    </dgm:pt>
    <dgm:pt modelId="{88FF2130-3BCF-174E-A28A-A79252860DEF}" type="pres">
      <dgm:prSet presAssocID="{2CFD0457-C6BA-BC47-884D-7F5AC3812A96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BB5A409-874F-9B4A-9D35-7B7D9E4C1676}" type="pres">
      <dgm:prSet presAssocID="{2CFD0457-C6BA-BC47-884D-7F5AC3812A96}" presName="ellipse" presStyleLbl="trBgShp" presStyleIdx="0" presStyleCnt="1"/>
      <dgm:spPr/>
    </dgm:pt>
    <dgm:pt modelId="{B2535D4C-2696-104D-B1A7-70CDF169CF66}" type="pres">
      <dgm:prSet presAssocID="{2CFD0457-C6BA-BC47-884D-7F5AC3812A96}" presName="arrow1" presStyleLbl="fgShp" presStyleIdx="0" presStyleCnt="1" custScaleX="331754" custScaleY="142520" custLinFactNeighborY="48825"/>
      <dgm:spPr>
        <a:prstGeom prst="downArrowCallout">
          <a:avLst/>
        </a:prstGeom>
      </dgm:spPr>
    </dgm:pt>
    <dgm:pt modelId="{0C0B1BE7-644F-F647-862D-6EB66101DD02}" type="pres">
      <dgm:prSet presAssocID="{2CFD0457-C6BA-BC47-884D-7F5AC3812A96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39D2CDB-7BCB-DB43-A72E-CF69A2D46A43}" type="pres">
      <dgm:prSet presAssocID="{63F9D48E-BCAF-0248-AEE7-BD5C03476D4E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379BA3-B81B-6942-A02A-DF8CB069B7AA}" type="pres">
      <dgm:prSet presAssocID="{0EBDE366-6FF6-544B-8AF2-7C97936C79C0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0E03C7E-3D38-AE4A-AE05-5343EAC24B0C}" type="pres">
      <dgm:prSet presAssocID="{9098F495-0E0C-AF49-B8EB-0DD036C5E786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0F78F0B-D6E5-074D-BA17-81E377435C16}" type="pres">
      <dgm:prSet presAssocID="{2CFD0457-C6BA-BC47-884D-7F5AC3812A96}" presName="funnel" presStyleLbl="trAlignAcc1" presStyleIdx="0" presStyleCnt="1"/>
      <dgm:spPr/>
    </dgm:pt>
  </dgm:ptLst>
  <dgm:cxnLst>
    <dgm:cxn modelId="{5FB72264-D023-5A43-852C-2012319BF575}" type="presOf" srcId="{2CFD0457-C6BA-BC47-884D-7F5AC3812A96}" destId="{88FF2130-3BCF-174E-A28A-A79252860DEF}" srcOrd="0" destOrd="0" presId="urn:microsoft.com/office/officeart/2005/8/layout/funnel1"/>
    <dgm:cxn modelId="{37280071-AE88-3F4A-966A-193DE1541F64}" type="presOf" srcId="{9098F495-0E0C-AF49-B8EB-0DD036C5E786}" destId="{0C0B1BE7-644F-F647-862D-6EB66101DD02}" srcOrd="0" destOrd="0" presId="urn:microsoft.com/office/officeart/2005/8/layout/funnel1"/>
    <dgm:cxn modelId="{4BFB9CD9-DF03-C646-A7D7-DD9A27733C52}" srcId="{2CFD0457-C6BA-BC47-884D-7F5AC3812A96}" destId="{63F9D48E-BCAF-0248-AEE7-BD5C03476D4E}" srcOrd="1" destOrd="0" parTransId="{ECB10151-5195-984B-BACB-698D87C774E0}" sibTransId="{B7C00A0B-14F8-3E4B-AA39-90B859D3D1A8}"/>
    <dgm:cxn modelId="{4BF86CB0-0DE2-224C-BCD0-4D2FE5802C76}" srcId="{2CFD0457-C6BA-BC47-884D-7F5AC3812A96}" destId="{9098F495-0E0C-AF49-B8EB-0DD036C5E786}" srcOrd="3" destOrd="0" parTransId="{674444BA-9B2E-4343-9395-5710F6216976}" sibTransId="{82551DC8-CB0E-054C-B9C2-47EB9FAA10FD}"/>
    <dgm:cxn modelId="{F62A8DA2-2E9A-5B4E-80A5-8502CBDF29CC}" type="presOf" srcId="{5712512F-0CCE-6747-8057-CFA06C5ACB94}" destId="{F0E03C7E-3D38-AE4A-AE05-5343EAC24B0C}" srcOrd="0" destOrd="0" presId="urn:microsoft.com/office/officeart/2005/8/layout/funnel1"/>
    <dgm:cxn modelId="{E79D5621-201F-094D-9C02-5E9EED47EF63}" srcId="{2CFD0457-C6BA-BC47-884D-7F5AC3812A96}" destId="{0EBDE366-6FF6-544B-8AF2-7C97936C79C0}" srcOrd="2" destOrd="0" parTransId="{C86C4C9F-0A74-134F-AABC-8C6466BDD45D}" sibTransId="{4D942455-F49F-5E45-A260-40B9513D43CC}"/>
    <dgm:cxn modelId="{150003C5-C681-4047-8727-A60CF6AC8282}" type="presOf" srcId="{63F9D48E-BCAF-0248-AEE7-BD5C03476D4E}" destId="{6B379BA3-B81B-6942-A02A-DF8CB069B7AA}" srcOrd="0" destOrd="0" presId="urn:microsoft.com/office/officeart/2005/8/layout/funnel1"/>
    <dgm:cxn modelId="{CF61F84C-EADB-6048-B1A9-608CB3C369F9}" type="presOf" srcId="{0EBDE366-6FF6-544B-8AF2-7C97936C79C0}" destId="{B39D2CDB-7BCB-DB43-A72E-CF69A2D46A43}" srcOrd="0" destOrd="0" presId="urn:microsoft.com/office/officeart/2005/8/layout/funnel1"/>
    <dgm:cxn modelId="{D54D1488-D5EF-4D4E-B63A-4D25BA0C49E0}" srcId="{2CFD0457-C6BA-BC47-884D-7F5AC3812A96}" destId="{5712512F-0CCE-6747-8057-CFA06C5ACB94}" srcOrd="0" destOrd="0" parTransId="{9F7B45D7-4834-694F-867A-CDFFF6C3A0B2}" sibTransId="{B52BD6C4-9F4E-7C4B-BAE6-674387298E0E}"/>
    <dgm:cxn modelId="{7FA0F089-47A8-F541-9C35-C9F517A464C6}" type="presParOf" srcId="{88FF2130-3BCF-174E-A28A-A79252860DEF}" destId="{DBB5A409-874F-9B4A-9D35-7B7D9E4C1676}" srcOrd="0" destOrd="0" presId="urn:microsoft.com/office/officeart/2005/8/layout/funnel1"/>
    <dgm:cxn modelId="{640AB458-ACDD-F34E-BDEE-B7004A60FD2C}" type="presParOf" srcId="{88FF2130-3BCF-174E-A28A-A79252860DEF}" destId="{B2535D4C-2696-104D-B1A7-70CDF169CF66}" srcOrd="1" destOrd="0" presId="urn:microsoft.com/office/officeart/2005/8/layout/funnel1"/>
    <dgm:cxn modelId="{572F594B-7376-9948-A08E-861ADEF43AB8}" type="presParOf" srcId="{88FF2130-3BCF-174E-A28A-A79252860DEF}" destId="{0C0B1BE7-644F-F647-862D-6EB66101DD02}" srcOrd="2" destOrd="0" presId="urn:microsoft.com/office/officeart/2005/8/layout/funnel1"/>
    <dgm:cxn modelId="{0A1EE012-2FBC-5A44-9F62-A84AE9B2805A}" type="presParOf" srcId="{88FF2130-3BCF-174E-A28A-A79252860DEF}" destId="{B39D2CDB-7BCB-DB43-A72E-CF69A2D46A43}" srcOrd="3" destOrd="0" presId="urn:microsoft.com/office/officeart/2005/8/layout/funnel1"/>
    <dgm:cxn modelId="{22A3EE58-6121-3C4C-A125-11082EA94140}" type="presParOf" srcId="{88FF2130-3BCF-174E-A28A-A79252860DEF}" destId="{6B379BA3-B81B-6942-A02A-DF8CB069B7AA}" srcOrd="4" destOrd="0" presId="urn:microsoft.com/office/officeart/2005/8/layout/funnel1"/>
    <dgm:cxn modelId="{648B4DA7-0817-8B4F-9644-1C5FFA68580D}" type="presParOf" srcId="{88FF2130-3BCF-174E-A28A-A79252860DEF}" destId="{F0E03C7E-3D38-AE4A-AE05-5343EAC24B0C}" srcOrd="5" destOrd="0" presId="urn:microsoft.com/office/officeart/2005/8/layout/funnel1"/>
    <dgm:cxn modelId="{10E66AF4-5FA6-B944-BCA4-1575A6D8F259}" type="presParOf" srcId="{88FF2130-3BCF-174E-A28A-A79252860DEF}" destId="{90F78F0B-D6E5-074D-BA17-81E377435C1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1EF25A-EA91-324F-BA31-5FB61AC305DA}" type="doc">
      <dgm:prSet loTypeId="urn:microsoft.com/office/officeart/2005/8/layout/vList2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A286A66A-2BD3-C548-8539-837FAFD4DAB5}">
      <dgm:prSet phldrT="[Texte]"/>
      <dgm:spPr/>
      <dgm:t>
        <a:bodyPr/>
        <a:lstStyle/>
        <a:p>
          <a:pPr algn="ctr"/>
          <a:r>
            <a:rPr lang="fr-FR" baseline="0" dirty="0" err="1" smtClean="0">
              <a:solidFill>
                <a:schemeClr val="tx1"/>
              </a:solidFill>
            </a:rPr>
            <a:t>TB</a:t>
          </a:r>
          <a:r>
            <a:rPr lang="fr-FR" baseline="-25000" dirty="0" err="1" smtClean="0">
              <a:solidFill>
                <a:schemeClr val="tx1"/>
              </a:solidFill>
            </a:rPr>
            <a:t>obs</a:t>
          </a:r>
          <a:r>
            <a:rPr lang="fr-FR" baseline="0" dirty="0" smtClean="0">
              <a:solidFill>
                <a:schemeClr val="tx1"/>
              </a:solidFill>
            </a:rPr>
            <a:t> 1</a:t>
          </a:r>
          <a:endParaRPr lang="fr-FR" baseline="0" dirty="0">
            <a:solidFill>
              <a:schemeClr val="tx1"/>
            </a:solidFill>
          </a:endParaRPr>
        </a:p>
      </dgm:t>
    </dgm:pt>
    <dgm:pt modelId="{43CB14DB-CE83-934C-8FAA-48FE9172D3CD}" type="parTrans" cxnId="{74F5B130-8924-9940-818A-530291503AB3}">
      <dgm:prSet/>
      <dgm:spPr/>
      <dgm:t>
        <a:bodyPr/>
        <a:lstStyle/>
        <a:p>
          <a:endParaRPr lang="fr-FR"/>
        </a:p>
      </dgm:t>
    </dgm:pt>
    <dgm:pt modelId="{E031B658-9CD7-E04C-A08F-C56D2699E7F7}" type="sibTrans" cxnId="{74F5B130-8924-9940-818A-530291503AB3}">
      <dgm:prSet/>
      <dgm:spPr/>
      <dgm:t>
        <a:bodyPr/>
        <a:lstStyle/>
        <a:p>
          <a:endParaRPr lang="fr-FR"/>
        </a:p>
      </dgm:t>
    </dgm:pt>
    <dgm:pt modelId="{B6720EF4-713A-484F-94DF-908CB53E425B}">
      <dgm:prSet phldrT="[Texte]"/>
      <dgm:spPr/>
      <dgm:t>
        <a:bodyPr/>
        <a:lstStyle/>
        <a:p>
          <a:pPr algn="ctr"/>
          <a:r>
            <a:rPr lang="fr-FR" dirty="0" err="1" smtClean="0">
              <a:solidFill>
                <a:schemeClr val="tx1"/>
              </a:solidFill>
            </a:rPr>
            <a:t>TB</a:t>
          </a:r>
          <a:r>
            <a:rPr lang="fr-FR" baseline="-25000" dirty="0" err="1" smtClean="0">
              <a:solidFill>
                <a:schemeClr val="tx1"/>
              </a:solidFill>
            </a:rPr>
            <a:t>obs</a:t>
          </a:r>
          <a:r>
            <a:rPr lang="fr-FR" baseline="-25000" dirty="0" smtClean="0">
              <a:solidFill>
                <a:schemeClr val="tx1"/>
              </a:solidFill>
            </a:rPr>
            <a:t> </a:t>
          </a:r>
          <a:r>
            <a:rPr lang="fr-FR" baseline="0" dirty="0" smtClean="0">
              <a:solidFill>
                <a:schemeClr val="tx1"/>
              </a:solidFill>
            </a:rPr>
            <a:t>2</a:t>
          </a:r>
          <a:endParaRPr lang="fr-FR" baseline="0" dirty="0">
            <a:solidFill>
              <a:schemeClr val="tx1"/>
            </a:solidFill>
          </a:endParaRPr>
        </a:p>
      </dgm:t>
    </dgm:pt>
    <dgm:pt modelId="{BC437838-509D-D246-82EE-239AA00B11E8}" type="parTrans" cxnId="{FB24229D-F128-C94E-A53F-E4D9947AA7A9}">
      <dgm:prSet/>
      <dgm:spPr/>
      <dgm:t>
        <a:bodyPr/>
        <a:lstStyle/>
        <a:p>
          <a:endParaRPr lang="fr-FR"/>
        </a:p>
      </dgm:t>
    </dgm:pt>
    <dgm:pt modelId="{A1C450C7-927C-1D47-8B13-9DF95C748CE0}" type="sibTrans" cxnId="{FB24229D-F128-C94E-A53F-E4D9947AA7A9}">
      <dgm:prSet/>
      <dgm:spPr/>
      <dgm:t>
        <a:bodyPr/>
        <a:lstStyle/>
        <a:p>
          <a:endParaRPr lang="fr-FR"/>
        </a:p>
      </dgm:t>
    </dgm:pt>
    <dgm:pt modelId="{8ED093CB-CEBF-7C49-841E-081037ABFDE3}">
      <dgm:prSet phldrT="[Texte]"/>
      <dgm:spPr/>
      <dgm:t>
        <a:bodyPr/>
        <a:lstStyle/>
        <a:p>
          <a:pPr algn="ctr"/>
          <a:r>
            <a:rPr lang="fr-FR" dirty="0" err="1" smtClean="0">
              <a:solidFill>
                <a:schemeClr val="tx1"/>
              </a:solidFill>
            </a:rPr>
            <a:t>TB</a:t>
          </a:r>
          <a:r>
            <a:rPr lang="fr-FR" baseline="-25000" dirty="0" err="1" smtClean="0">
              <a:solidFill>
                <a:schemeClr val="tx1"/>
              </a:solidFill>
            </a:rPr>
            <a:t>obs</a:t>
          </a:r>
          <a:r>
            <a:rPr lang="fr-FR" baseline="-25000" dirty="0" smtClean="0">
              <a:solidFill>
                <a:schemeClr val="tx1"/>
              </a:solidFill>
            </a:rPr>
            <a:t> </a:t>
          </a:r>
          <a:r>
            <a:rPr lang="fr-FR" baseline="0" dirty="0" smtClean="0">
              <a:solidFill>
                <a:schemeClr val="tx1"/>
              </a:solidFill>
            </a:rPr>
            <a:t>3</a:t>
          </a:r>
          <a:endParaRPr lang="fr-FR" baseline="0" dirty="0">
            <a:solidFill>
              <a:schemeClr val="tx1"/>
            </a:solidFill>
          </a:endParaRPr>
        </a:p>
      </dgm:t>
    </dgm:pt>
    <dgm:pt modelId="{82ED0E7C-CCB5-7A43-89CF-A6B14DD4D399}" type="parTrans" cxnId="{B8634F88-F4A9-7944-AFCF-1B6B728C0739}">
      <dgm:prSet/>
      <dgm:spPr/>
      <dgm:t>
        <a:bodyPr/>
        <a:lstStyle/>
        <a:p>
          <a:endParaRPr lang="fr-FR"/>
        </a:p>
      </dgm:t>
    </dgm:pt>
    <dgm:pt modelId="{08F9E10A-A0AF-0D45-8759-7B8705B837EC}" type="sibTrans" cxnId="{B8634F88-F4A9-7944-AFCF-1B6B728C0739}">
      <dgm:prSet/>
      <dgm:spPr/>
      <dgm:t>
        <a:bodyPr/>
        <a:lstStyle/>
        <a:p>
          <a:endParaRPr lang="fr-FR"/>
        </a:p>
      </dgm:t>
    </dgm:pt>
    <dgm:pt modelId="{FFEC9BA8-619E-6A41-8B64-86D24FA694A3}" type="pres">
      <dgm:prSet presAssocID="{6E1EF25A-EA91-324F-BA31-5FB61AC305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C998940-6021-B949-BB5D-51AD0B68B5E5}" type="pres">
      <dgm:prSet presAssocID="{A286A66A-2BD3-C548-8539-837FAFD4DAB5}" presName="parentText" presStyleLbl="node1" presStyleIdx="0" presStyleCnt="3">
        <dgm:presLayoutVars>
          <dgm:chMax val="0"/>
          <dgm:bulletEnabled val="1"/>
        </dgm:presLayoutVars>
      </dgm:prSet>
      <dgm:spPr>
        <a:prstGeom prst="hexagon">
          <a:avLst/>
        </a:prstGeom>
      </dgm:spPr>
      <dgm:t>
        <a:bodyPr/>
        <a:lstStyle/>
        <a:p>
          <a:endParaRPr lang="fr-FR"/>
        </a:p>
      </dgm:t>
    </dgm:pt>
    <dgm:pt modelId="{F605D9C3-76A6-3A49-9242-9E5A5688B0CE}" type="pres">
      <dgm:prSet presAssocID="{E031B658-9CD7-E04C-A08F-C56D2699E7F7}" presName="spacer" presStyleCnt="0"/>
      <dgm:spPr/>
    </dgm:pt>
    <dgm:pt modelId="{A7949E75-05CE-7A4D-9DAC-3BCB6F9EB6B7}" type="pres">
      <dgm:prSet presAssocID="{B6720EF4-713A-484F-94DF-908CB53E425B}" presName="parentText" presStyleLbl="node1" presStyleIdx="1" presStyleCnt="3">
        <dgm:presLayoutVars>
          <dgm:chMax val="0"/>
          <dgm:bulletEnabled val="1"/>
        </dgm:presLayoutVars>
      </dgm:prSet>
      <dgm:spPr>
        <a:prstGeom prst="hexagon">
          <a:avLst/>
        </a:prstGeom>
      </dgm:spPr>
      <dgm:t>
        <a:bodyPr/>
        <a:lstStyle/>
        <a:p>
          <a:endParaRPr lang="fr-FR"/>
        </a:p>
      </dgm:t>
    </dgm:pt>
    <dgm:pt modelId="{30166A5F-DDD4-664C-8BC6-391CEFFF0226}" type="pres">
      <dgm:prSet presAssocID="{A1C450C7-927C-1D47-8B13-9DF95C748CE0}" presName="spacer" presStyleCnt="0"/>
      <dgm:spPr/>
    </dgm:pt>
    <dgm:pt modelId="{0A3270C1-0948-6949-B6F0-925C86DE534A}" type="pres">
      <dgm:prSet presAssocID="{8ED093CB-CEBF-7C49-841E-081037ABFDE3}" presName="parentText" presStyleLbl="node1" presStyleIdx="2" presStyleCnt="3">
        <dgm:presLayoutVars>
          <dgm:chMax val="0"/>
          <dgm:bulletEnabled val="1"/>
        </dgm:presLayoutVars>
      </dgm:prSet>
      <dgm:spPr>
        <a:prstGeom prst="hexagon">
          <a:avLst/>
        </a:prstGeom>
      </dgm:spPr>
      <dgm:t>
        <a:bodyPr/>
        <a:lstStyle/>
        <a:p>
          <a:endParaRPr lang="fr-FR"/>
        </a:p>
      </dgm:t>
    </dgm:pt>
  </dgm:ptLst>
  <dgm:cxnLst>
    <dgm:cxn modelId="{B8634F88-F4A9-7944-AFCF-1B6B728C0739}" srcId="{6E1EF25A-EA91-324F-BA31-5FB61AC305DA}" destId="{8ED093CB-CEBF-7C49-841E-081037ABFDE3}" srcOrd="2" destOrd="0" parTransId="{82ED0E7C-CCB5-7A43-89CF-A6B14DD4D399}" sibTransId="{08F9E10A-A0AF-0D45-8759-7B8705B837EC}"/>
    <dgm:cxn modelId="{74F5B130-8924-9940-818A-530291503AB3}" srcId="{6E1EF25A-EA91-324F-BA31-5FB61AC305DA}" destId="{A286A66A-2BD3-C548-8539-837FAFD4DAB5}" srcOrd="0" destOrd="0" parTransId="{43CB14DB-CE83-934C-8FAA-48FE9172D3CD}" sibTransId="{E031B658-9CD7-E04C-A08F-C56D2699E7F7}"/>
    <dgm:cxn modelId="{A6BE6CE4-3E01-EC4E-8921-76DAE7E66E63}" type="presOf" srcId="{B6720EF4-713A-484F-94DF-908CB53E425B}" destId="{A7949E75-05CE-7A4D-9DAC-3BCB6F9EB6B7}" srcOrd="0" destOrd="0" presId="urn:microsoft.com/office/officeart/2005/8/layout/vList2"/>
    <dgm:cxn modelId="{FE84730F-C860-2749-8645-E998A10548B0}" type="presOf" srcId="{A286A66A-2BD3-C548-8539-837FAFD4DAB5}" destId="{8C998940-6021-B949-BB5D-51AD0B68B5E5}" srcOrd="0" destOrd="0" presId="urn:microsoft.com/office/officeart/2005/8/layout/vList2"/>
    <dgm:cxn modelId="{FB24229D-F128-C94E-A53F-E4D9947AA7A9}" srcId="{6E1EF25A-EA91-324F-BA31-5FB61AC305DA}" destId="{B6720EF4-713A-484F-94DF-908CB53E425B}" srcOrd="1" destOrd="0" parTransId="{BC437838-509D-D246-82EE-239AA00B11E8}" sibTransId="{A1C450C7-927C-1D47-8B13-9DF95C748CE0}"/>
    <dgm:cxn modelId="{21D890DB-41A0-3B41-AEA6-00CBBB5FA1F2}" type="presOf" srcId="{6E1EF25A-EA91-324F-BA31-5FB61AC305DA}" destId="{FFEC9BA8-619E-6A41-8B64-86D24FA694A3}" srcOrd="0" destOrd="0" presId="urn:microsoft.com/office/officeart/2005/8/layout/vList2"/>
    <dgm:cxn modelId="{35CCF325-627C-0248-8936-0B8198D45FAE}" type="presOf" srcId="{8ED093CB-CEBF-7C49-841E-081037ABFDE3}" destId="{0A3270C1-0948-6949-B6F0-925C86DE534A}" srcOrd="0" destOrd="0" presId="urn:microsoft.com/office/officeart/2005/8/layout/vList2"/>
    <dgm:cxn modelId="{52F199D2-10E5-2045-B0D8-D4C4B112B680}" type="presParOf" srcId="{FFEC9BA8-619E-6A41-8B64-86D24FA694A3}" destId="{8C998940-6021-B949-BB5D-51AD0B68B5E5}" srcOrd="0" destOrd="0" presId="urn:microsoft.com/office/officeart/2005/8/layout/vList2"/>
    <dgm:cxn modelId="{E1389B53-A593-1244-A570-6AC0E8677D09}" type="presParOf" srcId="{FFEC9BA8-619E-6A41-8B64-86D24FA694A3}" destId="{F605D9C3-76A6-3A49-9242-9E5A5688B0CE}" srcOrd="1" destOrd="0" presId="urn:microsoft.com/office/officeart/2005/8/layout/vList2"/>
    <dgm:cxn modelId="{A5A7EBF3-9BA1-1646-BEE4-4D252DDF49FE}" type="presParOf" srcId="{FFEC9BA8-619E-6A41-8B64-86D24FA694A3}" destId="{A7949E75-05CE-7A4D-9DAC-3BCB6F9EB6B7}" srcOrd="2" destOrd="0" presId="urn:microsoft.com/office/officeart/2005/8/layout/vList2"/>
    <dgm:cxn modelId="{E25FA45F-5CCC-5644-9969-5D27530C5723}" type="presParOf" srcId="{FFEC9BA8-619E-6A41-8B64-86D24FA694A3}" destId="{30166A5F-DDD4-664C-8BC6-391CEFFF0226}" srcOrd="3" destOrd="0" presId="urn:microsoft.com/office/officeart/2005/8/layout/vList2"/>
    <dgm:cxn modelId="{BE460027-8156-E14D-868E-A66E3E945F55}" type="presParOf" srcId="{FFEC9BA8-619E-6A41-8B64-86D24FA694A3}" destId="{0A3270C1-0948-6949-B6F0-925C86DE534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6903CF-C144-EA44-B50D-F84752A4D077}" type="doc">
      <dgm:prSet loTypeId="urn:microsoft.com/office/officeart/2005/8/layout/radial4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27CF8AF4-81BF-F140-9334-5D096806725F}">
      <dgm:prSet phldrT="[Texte]"/>
      <dgm:spPr/>
      <dgm:t>
        <a:bodyPr/>
        <a:lstStyle/>
        <a:p>
          <a:r>
            <a:rPr lang="fr-FR" dirty="0" smtClean="0"/>
            <a:t>Atlas d’émissivité SSMI</a:t>
          </a:r>
          <a:endParaRPr lang="fr-FR" dirty="0"/>
        </a:p>
      </dgm:t>
    </dgm:pt>
    <dgm:pt modelId="{DE182C5B-0B89-F04D-9868-E0A55CFA1724}" type="parTrans" cxnId="{7C06D7AD-EE71-BD49-A015-5D7093F55891}">
      <dgm:prSet/>
      <dgm:spPr/>
      <dgm:t>
        <a:bodyPr/>
        <a:lstStyle/>
        <a:p>
          <a:endParaRPr lang="fr-FR"/>
        </a:p>
      </dgm:t>
    </dgm:pt>
    <dgm:pt modelId="{ED4144B4-999B-6047-83B4-D20B3121E802}" type="sibTrans" cxnId="{7C06D7AD-EE71-BD49-A015-5D7093F55891}">
      <dgm:prSet/>
      <dgm:spPr/>
      <dgm:t>
        <a:bodyPr/>
        <a:lstStyle/>
        <a:p>
          <a:endParaRPr lang="fr-FR"/>
        </a:p>
      </dgm:t>
    </dgm:pt>
    <dgm:pt modelId="{6A6A662D-5529-2244-B664-7B782709F6A9}">
      <dgm:prSet phldrT="[Texte]"/>
      <dgm:spPr/>
      <dgm:t>
        <a:bodyPr/>
        <a:lstStyle/>
        <a:p>
          <a:r>
            <a:rPr lang="fr-FR" dirty="0" smtClean="0"/>
            <a:t>Observations SSMI</a:t>
          </a:r>
          <a:endParaRPr lang="fr-FR" dirty="0"/>
        </a:p>
      </dgm:t>
    </dgm:pt>
    <dgm:pt modelId="{A0306818-5637-5F47-84BA-4A476CA4B8A8}" type="parTrans" cxnId="{90E6F966-BD9A-0A46-9EBA-3ABD8BB2A135}">
      <dgm:prSet/>
      <dgm:spPr/>
      <dgm:t>
        <a:bodyPr/>
        <a:lstStyle/>
        <a:p>
          <a:endParaRPr lang="fr-FR"/>
        </a:p>
      </dgm:t>
    </dgm:pt>
    <dgm:pt modelId="{9BCFC0E0-11F5-8347-95A6-609D4C42817F}" type="sibTrans" cxnId="{90E6F966-BD9A-0A46-9EBA-3ABD8BB2A135}">
      <dgm:prSet/>
      <dgm:spPr/>
      <dgm:t>
        <a:bodyPr/>
        <a:lstStyle/>
        <a:p>
          <a:endParaRPr lang="fr-FR"/>
        </a:p>
      </dgm:t>
    </dgm:pt>
    <dgm:pt modelId="{BFF31090-F768-C24A-8A7E-C1419549EF9B}">
      <dgm:prSet phldrT="[Texte]"/>
      <dgm:spPr/>
      <dgm:t>
        <a:bodyPr/>
        <a:lstStyle/>
        <a:p>
          <a:r>
            <a:rPr lang="fr-FR" dirty="0" smtClean="0"/>
            <a:t>Analyses</a:t>
          </a:r>
          <a:endParaRPr lang="fr-FR" dirty="0"/>
        </a:p>
      </dgm:t>
    </dgm:pt>
    <dgm:pt modelId="{22208C70-EE89-F947-BD24-5A99BC22D914}" type="parTrans" cxnId="{66557D24-CD3B-2948-B214-04F1EC5AB9C2}">
      <dgm:prSet/>
      <dgm:spPr/>
      <dgm:t>
        <a:bodyPr/>
        <a:lstStyle/>
        <a:p>
          <a:endParaRPr lang="fr-FR"/>
        </a:p>
      </dgm:t>
    </dgm:pt>
    <dgm:pt modelId="{B8D6644B-B886-8F4B-AEF9-31B470CC10A4}" type="sibTrans" cxnId="{66557D24-CD3B-2948-B214-04F1EC5AB9C2}">
      <dgm:prSet/>
      <dgm:spPr/>
      <dgm:t>
        <a:bodyPr/>
        <a:lstStyle/>
        <a:p>
          <a:endParaRPr lang="fr-FR"/>
        </a:p>
      </dgm:t>
    </dgm:pt>
    <dgm:pt modelId="{85D2A334-1144-794D-85AF-6844ADE641A7}" type="pres">
      <dgm:prSet presAssocID="{126903CF-C144-EA44-B50D-F84752A4D07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CD4CC7E-E394-F443-ACCE-3B188E842BFC}" type="pres">
      <dgm:prSet presAssocID="{27CF8AF4-81BF-F140-9334-5D096806725F}" presName="centerShape" presStyleLbl="node0" presStyleIdx="0" presStyleCnt="1"/>
      <dgm:spPr/>
      <dgm:t>
        <a:bodyPr/>
        <a:lstStyle/>
        <a:p>
          <a:endParaRPr lang="fr-FR"/>
        </a:p>
      </dgm:t>
    </dgm:pt>
    <dgm:pt modelId="{86EF111C-13C9-F74E-AF5A-93965323A67C}" type="pres">
      <dgm:prSet presAssocID="{A0306818-5637-5F47-84BA-4A476CA4B8A8}" presName="parTrans" presStyleLbl="bgSibTrans2D1" presStyleIdx="0" presStyleCnt="2"/>
      <dgm:spPr/>
      <dgm:t>
        <a:bodyPr/>
        <a:lstStyle/>
        <a:p>
          <a:endParaRPr lang="fr-FR"/>
        </a:p>
      </dgm:t>
    </dgm:pt>
    <dgm:pt modelId="{2586F37A-A6D2-9E46-9371-A2B0E321609E}" type="pres">
      <dgm:prSet presAssocID="{6A6A662D-5529-2244-B664-7B782709F6A9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C0B962A-2132-8649-B6E3-B3780C409FCA}" type="pres">
      <dgm:prSet presAssocID="{22208C70-EE89-F947-BD24-5A99BC22D914}" presName="parTrans" presStyleLbl="bgSibTrans2D1" presStyleIdx="1" presStyleCnt="2"/>
      <dgm:spPr/>
      <dgm:t>
        <a:bodyPr/>
        <a:lstStyle/>
        <a:p>
          <a:endParaRPr lang="fr-FR"/>
        </a:p>
      </dgm:t>
    </dgm:pt>
    <dgm:pt modelId="{3C4990A5-C564-4348-977A-A0911EC46AAC}" type="pres">
      <dgm:prSet presAssocID="{BFF31090-F768-C24A-8A7E-C1419549EF9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ADAF0F8-1019-6448-8A10-39C2E72D9756}" type="presOf" srcId="{BFF31090-F768-C24A-8A7E-C1419549EF9B}" destId="{3C4990A5-C564-4348-977A-A0911EC46AAC}" srcOrd="0" destOrd="0" presId="urn:microsoft.com/office/officeart/2005/8/layout/radial4"/>
    <dgm:cxn modelId="{90E6F966-BD9A-0A46-9EBA-3ABD8BB2A135}" srcId="{27CF8AF4-81BF-F140-9334-5D096806725F}" destId="{6A6A662D-5529-2244-B664-7B782709F6A9}" srcOrd="0" destOrd="0" parTransId="{A0306818-5637-5F47-84BA-4A476CA4B8A8}" sibTransId="{9BCFC0E0-11F5-8347-95A6-609D4C42817F}"/>
    <dgm:cxn modelId="{66557D24-CD3B-2948-B214-04F1EC5AB9C2}" srcId="{27CF8AF4-81BF-F140-9334-5D096806725F}" destId="{BFF31090-F768-C24A-8A7E-C1419549EF9B}" srcOrd="1" destOrd="0" parTransId="{22208C70-EE89-F947-BD24-5A99BC22D914}" sibTransId="{B8D6644B-B886-8F4B-AEF9-31B470CC10A4}"/>
    <dgm:cxn modelId="{7C06D7AD-EE71-BD49-A015-5D7093F55891}" srcId="{126903CF-C144-EA44-B50D-F84752A4D077}" destId="{27CF8AF4-81BF-F140-9334-5D096806725F}" srcOrd="0" destOrd="0" parTransId="{DE182C5B-0B89-F04D-9868-E0A55CFA1724}" sibTransId="{ED4144B4-999B-6047-83B4-D20B3121E802}"/>
    <dgm:cxn modelId="{8E6492A7-8EFE-5942-8685-94107A6E3775}" type="presOf" srcId="{6A6A662D-5529-2244-B664-7B782709F6A9}" destId="{2586F37A-A6D2-9E46-9371-A2B0E321609E}" srcOrd="0" destOrd="0" presId="urn:microsoft.com/office/officeart/2005/8/layout/radial4"/>
    <dgm:cxn modelId="{2646AF9F-D790-4942-B53E-B8348DDCAD32}" type="presOf" srcId="{27CF8AF4-81BF-F140-9334-5D096806725F}" destId="{FCD4CC7E-E394-F443-ACCE-3B188E842BFC}" srcOrd="0" destOrd="0" presId="urn:microsoft.com/office/officeart/2005/8/layout/radial4"/>
    <dgm:cxn modelId="{DE30B137-7EA8-FB40-BA4A-66873CAFB538}" type="presOf" srcId="{22208C70-EE89-F947-BD24-5A99BC22D914}" destId="{5C0B962A-2132-8649-B6E3-B3780C409FCA}" srcOrd="0" destOrd="0" presId="urn:microsoft.com/office/officeart/2005/8/layout/radial4"/>
    <dgm:cxn modelId="{EBD770E1-1525-3148-A828-8043C3974A55}" type="presOf" srcId="{A0306818-5637-5F47-84BA-4A476CA4B8A8}" destId="{86EF111C-13C9-F74E-AF5A-93965323A67C}" srcOrd="0" destOrd="0" presId="urn:microsoft.com/office/officeart/2005/8/layout/radial4"/>
    <dgm:cxn modelId="{22EA686C-80F2-EF4D-9318-75C52091D86A}" type="presOf" srcId="{126903CF-C144-EA44-B50D-F84752A4D077}" destId="{85D2A334-1144-794D-85AF-6844ADE641A7}" srcOrd="0" destOrd="0" presId="urn:microsoft.com/office/officeart/2005/8/layout/radial4"/>
    <dgm:cxn modelId="{AA556243-A9A5-1D4F-94DB-2CA5E1B8E935}" type="presParOf" srcId="{85D2A334-1144-794D-85AF-6844ADE641A7}" destId="{FCD4CC7E-E394-F443-ACCE-3B188E842BFC}" srcOrd="0" destOrd="0" presId="urn:microsoft.com/office/officeart/2005/8/layout/radial4"/>
    <dgm:cxn modelId="{AD1E8FC0-6638-AE46-ACD4-9443CF92F815}" type="presParOf" srcId="{85D2A334-1144-794D-85AF-6844ADE641A7}" destId="{86EF111C-13C9-F74E-AF5A-93965323A67C}" srcOrd="1" destOrd="0" presId="urn:microsoft.com/office/officeart/2005/8/layout/radial4"/>
    <dgm:cxn modelId="{665E8790-EE73-A74B-97DA-6EF6FBEDE11E}" type="presParOf" srcId="{85D2A334-1144-794D-85AF-6844ADE641A7}" destId="{2586F37A-A6D2-9E46-9371-A2B0E321609E}" srcOrd="2" destOrd="0" presId="urn:microsoft.com/office/officeart/2005/8/layout/radial4"/>
    <dgm:cxn modelId="{6FA91395-664A-564F-9AEA-D4DCB2EC940D}" type="presParOf" srcId="{85D2A334-1144-794D-85AF-6844ADE641A7}" destId="{5C0B962A-2132-8649-B6E3-B3780C409FCA}" srcOrd="3" destOrd="0" presId="urn:microsoft.com/office/officeart/2005/8/layout/radial4"/>
    <dgm:cxn modelId="{69257EAC-A3EE-4F41-A02C-989E9C367549}" type="presParOf" srcId="{85D2A334-1144-794D-85AF-6844ADE641A7}" destId="{3C4990A5-C564-4348-977A-A0911EC46AAC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98940-6021-B949-BB5D-51AD0B68B5E5}">
      <dsp:nvSpPr>
        <dsp:cNvPr id="0" name=""/>
        <dsp:cNvSpPr/>
      </dsp:nvSpPr>
      <dsp:spPr>
        <a:xfrm>
          <a:off x="0" y="36412"/>
          <a:ext cx="1222783" cy="4317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baseline="0" dirty="0" smtClean="0">
              <a:solidFill>
                <a:srgbClr val="000000"/>
              </a:solidFill>
            </a:rPr>
            <a:t>TB</a:t>
          </a:r>
          <a:r>
            <a:rPr lang="fr-FR" sz="1800" kern="1200" baseline="-25000" dirty="0" smtClean="0">
              <a:solidFill>
                <a:srgbClr val="000000"/>
              </a:solidFill>
            </a:rPr>
            <a:t>sim</a:t>
          </a:r>
          <a:r>
            <a:rPr lang="fr-FR" sz="1800" kern="1200" baseline="0" dirty="0" smtClean="0">
              <a:solidFill>
                <a:srgbClr val="000000"/>
              </a:solidFill>
            </a:rPr>
            <a:t> 1</a:t>
          </a:r>
          <a:endParaRPr lang="fr-FR" sz="1800" kern="1200" baseline="0" dirty="0">
            <a:solidFill>
              <a:srgbClr val="000000"/>
            </a:solidFill>
          </a:endParaRPr>
        </a:p>
      </dsp:txBody>
      <dsp:txXfrm>
        <a:off x="21075" y="57487"/>
        <a:ext cx="1180633" cy="389580"/>
      </dsp:txXfrm>
    </dsp:sp>
    <dsp:sp modelId="{A7949E75-05CE-7A4D-9DAC-3BCB6F9EB6B7}">
      <dsp:nvSpPr>
        <dsp:cNvPr id="0" name=""/>
        <dsp:cNvSpPr/>
      </dsp:nvSpPr>
      <dsp:spPr>
        <a:xfrm>
          <a:off x="0" y="519983"/>
          <a:ext cx="1222783" cy="4317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>
              <a:solidFill>
                <a:srgbClr val="000000"/>
              </a:solidFill>
            </a:rPr>
            <a:t>TB</a:t>
          </a:r>
          <a:r>
            <a:rPr lang="fr-FR" sz="1800" kern="1200" baseline="-25000" dirty="0" smtClean="0">
              <a:solidFill>
                <a:srgbClr val="000000"/>
              </a:solidFill>
            </a:rPr>
            <a:t>sim </a:t>
          </a:r>
          <a:r>
            <a:rPr lang="fr-FR" sz="1800" kern="1200" baseline="0" dirty="0" smtClean="0">
              <a:solidFill>
                <a:srgbClr val="000000"/>
              </a:solidFill>
            </a:rPr>
            <a:t>2</a:t>
          </a:r>
          <a:endParaRPr lang="fr-FR" sz="1800" kern="1200" baseline="0" dirty="0">
            <a:solidFill>
              <a:srgbClr val="000000"/>
            </a:solidFill>
          </a:endParaRPr>
        </a:p>
      </dsp:txBody>
      <dsp:txXfrm>
        <a:off x="21075" y="541058"/>
        <a:ext cx="1180633" cy="389580"/>
      </dsp:txXfrm>
    </dsp:sp>
    <dsp:sp modelId="{0A3270C1-0948-6949-B6F0-925C86DE534A}">
      <dsp:nvSpPr>
        <dsp:cNvPr id="0" name=""/>
        <dsp:cNvSpPr/>
      </dsp:nvSpPr>
      <dsp:spPr>
        <a:xfrm>
          <a:off x="0" y="1003553"/>
          <a:ext cx="1222783" cy="43173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>
              <a:solidFill>
                <a:srgbClr val="000000"/>
              </a:solidFill>
            </a:rPr>
            <a:t>TB</a:t>
          </a:r>
          <a:r>
            <a:rPr lang="fr-FR" sz="1800" kern="1200" baseline="-25000" dirty="0" smtClean="0">
              <a:solidFill>
                <a:srgbClr val="000000"/>
              </a:solidFill>
            </a:rPr>
            <a:t>sim </a:t>
          </a:r>
          <a:r>
            <a:rPr lang="fr-FR" sz="1800" kern="1200" baseline="0" dirty="0" smtClean="0">
              <a:solidFill>
                <a:srgbClr val="000000"/>
              </a:solidFill>
            </a:rPr>
            <a:t>3</a:t>
          </a:r>
          <a:endParaRPr lang="fr-FR" sz="1800" kern="1200" baseline="0" dirty="0">
            <a:solidFill>
              <a:srgbClr val="000000"/>
            </a:solidFill>
          </a:endParaRPr>
        </a:p>
      </dsp:txBody>
      <dsp:txXfrm>
        <a:off x="21075" y="1024628"/>
        <a:ext cx="1180633" cy="389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5A409-874F-9B4A-9D35-7B7D9E4C1676}">
      <dsp:nvSpPr>
        <dsp:cNvPr id="0" name=""/>
        <dsp:cNvSpPr/>
      </dsp:nvSpPr>
      <dsp:spPr>
        <a:xfrm>
          <a:off x="1404620" y="165099"/>
          <a:ext cx="3276600" cy="11379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35D4C-2696-104D-B1A7-70CDF169CF66}">
      <dsp:nvSpPr>
        <dsp:cNvPr id="0" name=""/>
        <dsp:cNvSpPr/>
      </dsp:nvSpPr>
      <dsp:spPr>
        <a:xfrm>
          <a:off x="1994681" y="3063504"/>
          <a:ext cx="2106637" cy="579201"/>
        </a:xfrm>
        <a:prstGeom prst="downArrowCallou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0B1BE7-644F-F647-862D-6EB66101DD02}">
      <dsp:nvSpPr>
        <dsp:cNvPr id="0" name=""/>
        <dsp:cNvSpPr/>
      </dsp:nvSpPr>
      <dsp:spPr>
        <a:xfrm>
          <a:off x="1524000" y="3276600"/>
          <a:ext cx="3048000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700" kern="1200" dirty="0"/>
        </a:p>
      </dsp:txBody>
      <dsp:txXfrm>
        <a:off x="1524000" y="3276600"/>
        <a:ext cx="3048000" cy="762000"/>
      </dsp:txXfrm>
    </dsp:sp>
    <dsp:sp modelId="{B39D2CDB-7BCB-DB43-A72E-CF69A2D46A43}">
      <dsp:nvSpPr>
        <dsp:cNvPr id="0" name=""/>
        <dsp:cNvSpPr/>
      </dsp:nvSpPr>
      <dsp:spPr>
        <a:xfrm>
          <a:off x="2595880" y="1390904"/>
          <a:ext cx="1143000" cy="114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600" kern="1200" dirty="0" smtClean="0"/>
            <a:t>…</a:t>
          </a:r>
          <a:endParaRPr lang="fr-FR" sz="4600" kern="1200" dirty="0"/>
        </a:p>
      </dsp:txBody>
      <dsp:txXfrm>
        <a:off x="2763268" y="1558292"/>
        <a:ext cx="808224" cy="808224"/>
      </dsp:txXfrm>
    </dsp:sp>
    <dsp:sp modelId="{6B379BA3-B81B-6942-A02A-DF8CB069B7AA}">
      <dsp:nvSpPr>
        <dsp:cNvPr id="0" name=""/>
        <dsp:cNvSpPr/>
      </dsp:nvSpPr>
      <dsp:spPr>
        <a:xfrm>
          <a:off x="1778000" y="533399"/>
          <a:ext cx="1143000" cy="114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600" kern="1200" dirty="0" smtClean="0"/>
            <a:t>RH</a:t>
          </a:r>
          <a:endParaRPr lang="fr-FR" sz="4600" kern="1200" dirty="0"/>
        </a:p>
      </dsp:txBody>
      <dsp:txXfrm>
        <a:off x="1945388" y="700787"/>
        <a:ext cx="808224" cy="808224"/>
      </dsp:txXfrm>
    </dsp:sp>
    <dsp:sp modelId="{F0E03C7E-3D38-AE4A-AE05-5343EAC24B0C}">
      <dsp:nvSpPr>
        <dsp:cNvPr id="0" name=""/>
        <dsp:cNvSpPr/>
      </dsp:nvSpPr>
      <dsp:spPr>
        <a:xfrm>
          <a:off x="2946400" y="257047"/>
          <a:ext cx="1143000" cy="114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600" kern="1200" dirty="0" smtClean="0"/>
            <a:t>T</a:t>
          </a:r>
          <a:endParaRPr lang="fr-FR" sz="4600" kern="1200" dirty="0"/>
        </a:p>
      </dsp:txBody>
      <dsp:txXfrm>
        <a:off x="3113788" y="424435"/>
        <a:ext cx="808224" cy="808224"/>
      </dsp:txXfrm>
    </dsp:sp>
    <dsp:sp modelId="{90F78F0B-D6E5-074D-BA17-81E377435C16}">
      <dsp:nvSpPr>
        <dsp:cNvPr id="0" name=""/>
        <dsp:cNvSpPr/>
      </dsp:nvSpPr>
      <dsp:spPr>
        <a:xfrm>
          <a:off x="1270000" y="25399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98940-6021-B949-BB5D-51AD0B68B5E5}">
      <dsp:nvSpPr>
        <dsp:cNvPr id="0" name=""/>
        <dsp:cNvSpPr/>
      </dsp:nvSpPr>
      <dsp:spPr>
        <a:xfrm>
          <a:off x="0" y="15847"/>
          <a:ext cx="1222783" cy="449280"/>
        </a:xfrm>
        <a:prstGeom prst="hexag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baseline="0" dirty="0" err="1" smtClean="0">
              <a:solidFill>
                <a:schemeClr val="tx1"/>
              </a:solidFill>
            </a:rPr>
            <a:t>TB</a:t>
          </a:r>
          <a:r>
            <a:rPr lang="fr-FR" sz="1600" kern="1200" baseline="-25000" dirty="0" err="1" smtClean="0">
              <a:solidFill>
                <a:schemeClr val="tx1"/>
              </a:solidFill>
            </a:rPr>
            <a:t>obs</a:t>
          </a:r>
          <a:r>
            <a:rPr lang="fr-FR" sz="1600" kern="1200" baseline="0" dirty="0" smtClean="0">
              <a:solidFill>
                <a:schemeClr val="tx1"/>
              </a:solidFill>
            </a:rPr>
            <a:t> 1</a:t>
          </a:r>
          <a:endParaRPr lang="fr-FR" sz="1600" kern="1200" baseline="0" dirty="0">
            <a:solidFill>
              <a:schemeClr val="tx1"/>
            </a:solidFill>
          </a:endParaRPr>
        </a:p>
      </dsp:txBody>
      <dsp:txXfrm>
        <a:off x="139339" y="67043"/>
        <a:ext cx="944105" cy="346888"/>
      </dsp:txXfrm>
    </dsp:sp>
    <dsp:sp modelId="{A7949E75-05CE-7A4D-9DAC-3BCB6F9EB6B7}">
      <dsp:nvSpPr>
        <dsp:cNvPr id="0" name=""/>
        <dsp:cNvSpPr/>
      </dsp:nvSpPr>
      <dsp:spPr>
        <a:xfrm>
          <a:off x="0" y="511208"/>
          <a:ext cx="1222783" cy="449280"/>
        </a:xfrm>
        <a:prstGeom prst="hexag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>
              <a:solidFill>
                <a:schemeClr val="tx1"/>
              </a:solidFill>
            </a:rPr>
            <a:t>TB</a:t>
          </a:r>
          <a:r>
            <a:rPr lang="fr-FR" sz="1600" kern="1200" baseline="-25000" dirty="0" err="1" smtClean="0">
              <a:solidFill>
                <a:schemeClr val="tx1"/>
              </a:solidFill>
            </a:rPr>
            <a:t>obs</a:t>
          </a:r>
          <a:r>
            <a:rPr lang="fr-FR" sz="1600" kern="1200" baseline="-25000" dirty="0" smtClean="0">
              <a:solidFill>
                <a:schemeClr val="tx1"/>
              </a:solidFill>
            </a:rPr>
            <a:t> </a:t>
          </a:r>
          <a:r>
            <a:rPr lang="fr-FR" sz="1600" kern="1200" baseline="0" dirty="0" smtClean="0">
              <a:solidFill>
                <a:schemeClr val="tx1"/>
              </a:solidFill>
            </a:rPr>
            <a:t>2</a:t>
          </a:r>
          <a:endParaRPr lang="fr-FR" sz="1600" kern="1200" baseline="0" dirty="0">
            <a:solidFill>
              <a:schemeClr val="tx1"/>
            </a:solidFill>
          </a:endParaRPr>
        </a:p>
      </dsp:txBody>
      <dsp:txXfrm>
        <a:off x="139339" y="562404"/>
        <a:ext cx="944105" cy="346888"/>
      </dsp:txXfrm>
    </dsp:sp>
    <dsp:sp modelId="{0A3270C1-0948-6949-B6F0-925C86DE534A}">
      <dsp:nvSpPr>
        <dsp:cNvPr id="0" name=""/>
        <dsp:cNvSpPr/>
      </dsp:nvSpPr>
      <dsp:spPr>
        <a:xfrm>
          <a:off x="0" y="1006568"/>
          <a:ext cx="1222783" cy="449280"/>
        </a:xfrm>
        <a:prstGeom prst="hexag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>
              <a:solidFill>
                <a:schemeClr val="tx1"/>
              </a:solidFill>
            </a:rPr>
            <a:t>TB</a:t>
          </a:r>
          <a:r>
            <a:rPr lang="fr-FR" sz="1600" kern="1200" baseline="-25000" dirty="0" err="1" smtClean="0">
              <a:solidFill>
                <a:schemeClr val="tx1"/>
              </a:solidFill>
            </a:rPr>
            <a:t>obs</a:t>
          </a:r>
          <a:r>
            <a:rPr lang="fr-FR" sz="1600" kern="1200" baseline="-25000" dirty="0" smtClean="0">
              <a:solidFill>
                <a:schemeClr val="tx1"/>
              </a:solidFill>
            </a:rPr>
            <a:t> </a:t>
          </a:r>
          <a:r>
            <a:rPr lang="fr-FR" sz="1600" kern="1200" baseline="0" dirty="0" smtClean="0">
              <a:solidFill>
                <a:schemeClr val="tx1"/>
              </a:solidFill>
            </a:rPr>
            <a:t>3</a:t>
          </a:r>
          <a:endParaRPr lang="fr-FR" sz="1600" kern="1200" baseline="0" dirty="0">
            <a:solidFill>
              <a:schemeClr val="tx1"/>
            </a:solidFill>
          </a:endParaRPr>
        </a:p>
      </dsp:txBody>
      <dsp:txXfrm>
        <a:off x="139339" y="1057764"/>
        <a:ext cx="944105" cy="3468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4CC7E-E394-F443-ACCE-3B188E842BFC}">
      <dsp:nvSpPr>
        <dsp:cNvPr id="0" name=""/>
        <dsp:cNvSpPr/>
      </dsp:nvSpPr>
      <dsp:spPr>
        <a:xfrm>
          <a:off x="2085974" y="1700046"/>
          <a:ext cx="1924050" cy="19240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Atlas d’émissivité SSMI</a:t>
          </a:r>
          <a:endParaRPr lang="fr-FR" sz="2100" kern="1200" dirty="0"/>
        </a:p>
      </dsp:txBody>
      <dsp:txXfrm>
        <a:off x="2367745" y="1981817"/>
        <a:ext cx="1360508" cy="1360508"/>
      </dsp:txXfrm>
    </dsp:sp>
    <dsp:sp modelId="{86EF111C-13C9-F74E-AF5A-93965323A67C}">
      <dsp:nvSpPr>
        <dsp:cNvPr id="0" name=""/>
        <dsp:cNvSpPr/>
      </dsp:nvSpPr>
      <dsp:spPr>
        <a:xfrm rot="12900000">
          <a:off x="778662" y="1340653"/>
          <a:ext cx="1547443" cy="54835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586F37A-A6D2-9E46-9371-A2B0E321609E}">
      <dsp:nvSpPr>
        <dsp:cNvPr id="0" name=""/>
        <dsp:cNvSpPr/>
      </dsp:nvSpPr>
      <dsp:spPr>
        <a:xfrm>
          <a:off x="4664" y="439903"/>
          <a:ext cx="1827847" cy="14622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Observations SSMI</a:t>
          </a:r>
          <a:endParaRPr lang="fr-FR" sz="2400" kern="1200" dirty="0"/>
        </a:p>
      </dsp:txBody>
      <dsp:txXfrm>
        <a:off x="47493" y="482732"/>
        <a:ext cx="1742189" cy="1376620"/>
      </dsp:txXfrm>
    </dsp:sp>
    <dsp:sp modelId="{5C0B962A-2132-8649-B6E3-B3780C409FCA}">
      <dsp:nvSpPr>
        <dsp:cNvPr id="0" name=""/>
        <dsp:cNvSpPr/>
      </dsp:nvSpPr>
      <dsp:spPr>
        <a:xfrm rot="19500000">
          <a:off x="3769893" y="1340653"/>
          <a:ext cx="1547443" cy="54835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C4990A5-C564-4348-977A-A0911EC46AAC}">
      <dsp:nvSpPr>
        <dsp:cNvPr id="0" name=""/>
        <dsp:cNvSpPr/>
      </dsp:nvSpPr>
      <dsp:spPr>
        <a:xfrm>
          <a:off x="4263487" y="439903"/>
          <a:ext cx="1827847" cy="14622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Analyses</a:t>
          </a:r>
          <a:endParaRPr lang="fr-FR" sz="2400" kern="1200" dirty="0"/>
        </a:p>
      </dsp:txBody>
      <dsp:txXfrm>
        <a:off x="4306316" y="482732"/>
        <a:ext cx="1742189" cy="1376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C948-72A7-EB41-AACA-4802244B397F}" type="datetimeFigureOut">
              <a:rPr lang="fr-FR" smtClean="0"/>
              <a:t>2013/5/22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DAB5-3C0E-DC4D-B30B-70838E9D814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416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C948-72A7-EB41-AACA-4802244B397F}" type="datetimeFigureOut">
              <a:rPr lang="fr-FR" smtClean="0"/>
              <a:t>2013/5/22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DAB5-3C0E-DC4D-B30B-70838E9D814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504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C948-72A7-EB41-AACA-4802244B397F}" type="datetimeFigureOut">
              <a:rPr lang="fr-FR" smtClean="0"/>
              <a:t>2013/5/22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DAB5-3C0E-DC4D-B30B-70838E9D814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021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C948-72A7-EB41-AACA-4802244B397F}" type="datetimeFigureOut">
              <a:rPr lang="fr-FR" smtClean="0"/>
              <a:t>2013/5/22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DAB5-3C0E-DC4D-B30B-70838E9D814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54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C948-72A7-EB41-AACA-4802244B397F}" type="datetimeFigureOut">
              <a:rPr lang="fr-FR" smtClean="0"/>
              <a:t>2013/5/22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DAB5-3C0E-DC4D-B30B-70838E9D814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254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C948-72A7-EB41-AACA-4802244B397F}" type="datetimeFigureOut">
              <a:rPr lang="fr-FR" smtClean="0"/>
              <a:t>2013/5/22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DAB5-3C0E-DC4D-B30B-70838E9D814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556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C948-72A7-EB41-AACA-4802244B397F}" type="datetimeFigureOut">
              <a:rPr lang="fr-FR" smtClean="0"/>
              <a:t>2013/5/22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DAB5-3C0E-DC4D-B30B-70838E9D814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35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C948-72A7-EB41-AACA-4802244B397F}" type="datetimeFigureOut">
              <a:rPr lang="fr-FR" smtClean="0"/>
              <a:t>2013/5/22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DAB5-3C0E-DC4D-B30B-70838E9D814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104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C948-72A7-EB41-AACA-4802244B397F}" type="datetimeFigureOut">
              <a:rPr lang="fr-FR" smtClean="0"/>
              <a:t>2013/5/22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DAB5-3C0E-DC4D-B30B-70838E9D814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668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C948-72A7-EB41-AACA-4802244B397F}" type="datetimeFigureOut">
              <a:rPr lang="fr-FR" smtClean="0"/>
              <a:t>2013/5/22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DAB5-3C0E-DC4D-B30B-70838E9D814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054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C948-72A7-EB41-AACA-4802244B397F}" type="datetimeFigureOut">
              <a:rPr lang="fr-FR" smtClean="0"/>
              <a:t>2013/5/22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DAB5-3C0E-DC4D-B30B-70838E9D814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653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3C948-72A7-EB41-AACA-4802244B397F}" type="datetimeFigureOut">
              <a:rPr lang="fr-FR" smtClean="0"/>
              <a:t>2013/5/22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DDAB5-3C0E-DC4D-B30B-70838E9D814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224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élogramme 4"/>
          <p:cNvSpPr/>
          <p:nvPr/>
        </p:nvSpPr>
        <p:spPr>
          <a:xfrm>
            <a:off x="2123288" y="1681170"/>
            <a:ext cx="392771" cy="392772"/>
          </a:xfrm>
          <a:prstGeom prst="parallelogram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2391807" y="1783946"/>
            <a:ext cx="268268" cy="26826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Parallélogramme 6"/>
          <p:cNvSpPr/>
          <p:nvPr/>
        </p:nvSpPr>
        <p:spPr>
          <a:xfrm>
            <a:off x="2555336" y="1783946"/>
            <a:ext cx="392771" cy="392772"/>
          </a:xfrm>
          <a:prstGeom prst="parallelogram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517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me 14"/>
          <p:cNvGraphicFramePr/>
          <p:nvPr>
            <p:extLst>
              <p:ext uri="{D42A27DB-BD31-4B8C-83A1-F6EECF244321}">
                <p14:modId xmlns:p14="http://schemas.microsoft.com/office/powerpoint/2010/main" val="452135426"/>
              </p:ext>
            </p:extLst>
          </p:nvPr>
        </p:nvGraphicFramePr>
        <p:xfrm>
          <a:off x="2520822" y="4103340"/>
          <a:ext cx="1222783" cy="1471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430454157"/>
              </p:ext>
            </p:extLst>
          </p:nvPr>
        </p:nvGraphicFramePr>
        <p:xfrm>
          <a:off x="95376" y="35183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2037161" y="3401150"/>
            <a:ext cx="218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Transfert radiatif</a:t>
            </a:r>
            <a:endParaRPr lang="fr-FR" dirty="0"/>
          </a:p>
        </p:txBody>
      </p:sp>
      <p:sp>
        <p:nvSpPr>
          <p:cNvPr id="25" name="Accolade fermante 24"/>
          <p:cNvSpPr/>
          <p:nvPr/>
        </p:nvSpPr>
        <p:spPr>
          <a:xfrm>
            <a:off x="4941011" y="1349439"/>
            <a:ext cx="389957" cy="3001810"/>
          </a:xfrm>
          <a:prstGeom prst="rightBrace">
            <a:avLst>
              <a:gd name="adj1" fmla="val 5583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graphicFrame>
        <p:nvGraphicFramePr>
          <p:cNvPr id="27" name="Diagramme 26"/>
          <p:cNvGraphicFramePr/>
          <p:nvPr>
            <p:extLst>
              <p:ext uri="{D42A27DB-BD31-4B8C-83A1-F6EECF244321}">
                <p14:modId xmlns:p14="http://schemas.microsoft.com/office/powerpoint/2010/main" val="906229580"/>
              </p:ext>
            </p:extLst>
          </p:nvPr>
        </p:nvGraphicFramePr>
        <p:xfrm>
          <a:off x="5946929" y="4103340"/>
          <a:ext cx="1222783" cy="1471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8" name="Flèche vers le haut 27"/>
          <p:cNvSpPr/>
          <p:nvPr/>
        </p:nvSpPr>
        <p:spPr>
          <a:xfrm>
            <a:off x="6297203" y="3730792"/>
            <a:ext cx="521946" cy="358159"/>
          </a:xfrm>
          <a:prstGeom prst="up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/>
            <a:endParaRPr lang="fr-FR"/>
          </a:p>
        </p:txBody>
      </p:sp>
      <p:grpSp>
        <p:nvGrpSpPr>
          <p:cNvPr id="29" name="Grouper 28"/>
          <p:cNvGrpSpPr/>
          <p:nvPr/>
        </p:nvGrpSpPr>
        <p:grpSpPr>
          <a:xfrm>
            <a:off x="5676149" y="661352"/>
            <a:ext cx="1143000" cy="1143000"/>
            <a:chOff x="1778000" y="533399"/>
            <a:chExt cx="1143000" cy="1143000"/>
          </a:xfrm>
        </p:grpSpPr>
        <p:sp>
          <p:nvSpPr>
            <p:cNvPr id="30" name="Ellipse 29"/>
            <p:cNvSpPr/>
            <p:nvPr/>
          </p:nvSpPr>
          <p:spPr>
            <a:xfrm>
              <a:off x="1778000" y="533399"/>
              <a:ext cx="1143000" cy="1143000"/>
            </a:xfrm>
            <a:prstGeom prst="ellips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Ellipse 4"/>
            <p:cNvSpPr/>
            <p:nvPr/>
          </p:nvSpPr>
          <p:spPr>
            <a:xfrm>
              <a:off x="1945388" y="700787"/>
              <a:ext cx="808224" cy="8082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8420" tIns="58420" rIns="58420" bIns="58420" numCol="1" spcCol="1270" anchor="ctr" anchorCtr="0">
              <a:noAutofit/>
            </a:bodyPr>
            <a:lstStyle/>
            <a:p>
              <a:pPr lvl="0" algn="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4600" kern="1200" dirty="0" smtClean="0"/>
                <a:t>RH</a:t>
              </a:r>
              <a:endParaRPr lang="fr-FR" sz="4600" kern="1200" dirty="0"/>
            </a:p>
          </p:txBody>
        </p:sp>
      </p:grpSp>
      <p:sp>
        <p:nvSpPr>
          <p:cNvPr id="32" name="Flèche vers le haut 31"/>
          <p:cNvSpPr/>
          <p:nvPr/>
        </p:nvSpPr>
        <p:spPr>
          <a:xfrm>
            <a:off x="5967341" y="1804352"/>
            <a:ext cx="521946" cy="358159"/>
          </a:xfrm>
          <a:prstGeom prst="up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/>
            <a:endParaRPr lang="fr-FR"/>
          </a:p>
        </p:txBody>
      </p:sp>
      <p:sp>
        <p:nvSpPr>
          <p:cNvPr id="38" name="Différent de 37"/>
          <p:cNvSpPr/>
          <p:nvPr/>
        </p:nvSpPr>
        <p:spPr>
          <a:xfrm>
            <a:off x="4312393" y="4445212"/>
            <a:ext cx="1084715" cy="767334"/>
          </a:xfrm>
          <a:prstGeom prst="mathNotEqual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8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/>
          <p:cNvSpPr/>
          <p:nvPr/>
        </p:nvSpPr>
        <p:spPr>
          <a:xfrm>
            <a:off x="-1332656" y="4509120"/>
            <a:ext cx="11809312" cy="4968552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cxnSp>
        <p:nvCxnSpPr>
          <p:cNvPr id="12" name="Connecteur droit avec flèche 11"/>
          <p:cNvCxnSpPr/>
          <p:nvPr/>
        </p:nvCxnSpPr>
        <p:spPr>
          <a:xfrm flipV="1">
            <a:off x="1979712" y="2564904"/>
            <a:ext cx="1080120" cy="2160240"/>
          </a:xfrm>
          <a:prstGeom prst="straightConnector1">
            <a:avLst/>
          </a:prstGeom>
          <a:ln w="88900" cmpd="sng">
            <a:gradFill flip="none" rotWithShape="1">
              <a:gsLst>
                <a:gs pos="100000">
                  <a:schemeClr val="accent2">
                    <a:lumMod val="75000"/>
                  </a:schemeClr>
                </a:gs>
                <a:gs pos="100000">
                  <a:prstClr val="white"/>
                </a:gs>
              </a:gsLst>
              <a:lin ang="0" scaled="1"/>
              <a:tileRect/>
            </a:gradFill>
            <a:prstDash val="solid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707904" y="2564904"/>
            <a:ext cx="720080" cy="1368152"/>
          </a:xfrm>
          <a:prstGeom prst="straightConnector1">
            <a:avLst/>
          </a:prstGeom>
          <a:ln w="57150" cmpd="sng"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prstClr val="white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4716016" y="3429000"/>
            <a:ext cx="432048" cy="1080120"/>
          </a:xfrm>
          <a:prstGeom prst="straightConnector1">
            <a:avLst/>
          </a:prstGeom>
          <a:ln w="57150" cmpd="sng"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prstClr val="white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5292080" y="2348880"/>
            <a:ext cx="1080120" cy="2160240"/>
          </a:xfrm>
          <a:prstGeom prst="straightConnector1">
            <a:avLst/>
          </a:prstGeom>
          <a:ln w="38100" cmpd="sng">
            <a:gradFill flip="none" rotWithShape="1">
              <a:gsLst>
                <a:gs pos="100000">
                  <a:schemeClr val="accent2">
                    <a:lumMod val="75000"/>
                  </a:schemeClr>
                </a:gs>
                <a:gs pos="100000">
                  <a:prstClr val="white"/>
                </a:gs>
              </a:gsLst>
              <a:lin ang="0" scaled="1"/>
              <a:tileRect/>
            </a:gradFill>
            <a:prstDash val="solid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arallélogramme 15"/>
          <p:cNvSpPr/>
          <p:nvPr/>
        </p:nvSpPr>
        <p:spPr>
          <a:xfrm>
            <a:off x="4716016" y="1484784"/>
            <a:ext cx="392771" cy="392772"/>
          </a:xfrm>
          <a:prstGeom prst="parallelogram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4984535" y="1587560"/>
            <a:ext cx="268268" cy="26826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Parallélogramme 17"/>
          <p:cNvSpPr/>
          <p:nvPr/>
        </p:nvSpPr>
        <p:spPr>
          <a:xfrm>
            <a:off x="5148064" y="1587560"/>
            <a:ext cx="392771" cy="392772"/>
          </a:xfrm>
          <a:prstGeom prst="parallelogram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 useBgFill="1">
        <p:nvSpPr>
          <p:cNvPr id="19" name="Nuage 18"/>
          <p:cNvSpPr/>
          <p:nvPr/>
        </p:nvSpPr>
        <p:spPr>
          <a:xfrm>
            <a:off x="899592" y="2059747"/>
            <a:ext cx="1444570" cy="822960"/>
          </a:xfrm>
          <a:prstGeom prst="cloud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3970924" y="2564904"/>
            <a:ext cx="327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b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483768" y="256490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5724128" y="256490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c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1207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201858466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41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5934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9871</TotalTime>
  <Words>27</Words>
  <Application>Microsoft Macintosh PowerPoint</Application>
  <PresentationFormat>Présentation à l'écran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Nadia Bourouina</dc:creator>
  <cp:lastModifiedBy>Nadia Bourouina</cp:lastModifiedBy>
  <cp:revision>22</cp:revision>
  <dcterms:created xsi:type="dcterms:W3CDTF">2013-05-15T19:38:36Z</dcterms:created>
  <dcterms:modified xsi:type="dcterms:W3CDTF">2013-05-23T18:12:52Z</dcterms:modified>
</cp:coreProperties>
</file>