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0.73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cat>
          <c:val>
            <c:numRef>
              <c:f>Feuil1!$B$3</c:f>
              <c:numCache>
                <c:formatCode>General</c:formatCode>
                <c:ptCount val="1"/>
                <c:pt idx="0">
                  <c:v>0.44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cat>
          <c:val>
            <c:numRef>
              <c:f>Feuil1!$B$4</c:f>
              <c:numCache>
                <c:formatCode>General</c:formatCode>
                <c:ptCount val="1"/>
                <c:pt idx="0">
                  <c:v>0.42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cat>
          <c:val>
            <c:numRef>
              <c:f>Feuil1!$B$5</c:f>
              <c:numCache>
                <c:formatCode>General</c:formatCode>
                <c:ptCount val="1"/>
                <c:pt idx="0">
                  <c:v>0.37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cat>
          <c:val>
            <c:numRef>
              <c:f>Feuil1!$B$6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6403848"/>
        <c:axId val="796397048"/>
      </c:barChart>
      <c:catAx>
        <c:axId val="796403848"/>
        <c:scaling>
          <c:orientation val="minMax"/>
        </c:scaling>
        <c:delete val="1"/>
        <c:axPos val="b"/>
        <c:majorTickMark val="out"/>
        <c:minorTickMark val="none"/>
        <c:tickLblPos val="nextTo"/>
        <c:crossAx val="796397048"/>
        <c:crosses val="autoZero"/>
        <c:auto val="1"/>
        <c:lblAlgn val="ctr"/>
        <c:lblOffset val="100"/>
        <c:noMultiLvlLbl val="0"/>
      </c:catAx>
      <c:valAx>
        <c:axId val="796397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6403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Antenne réelle</c:v>
                </c:pt>
              </c:strCache>
            </c:strRef>
          </c:tx>
          <c:invertIfNegative val="0"/>
          <c:val>
            <c:numRef>
              <c:f>Feuil1!$B$11</c:f>
              <c:numCache>
                <c:formatCode>General</c:formatCode>
                <c:ptCount val="1"/>
                <c:pt idx="0">
                  <c:v>0.32</c:v>
                </c:pt>
              </c:numCache>
            </c:numRef>
          </c:val>
        </c:ser>
        <c:ser>
          <c:idx val="1"/>
          <c:order val="1"/>
          <c:tx>
            <c:strRef>
              <c:f>Feuil1!$A$12</c:f>
              <c:strCache>
                <c:ptCount val="1"/>
                <c:pt idx="0">
                  <c:v>Interféro. 2D</c:v>
                </c:pt>
              </c:strCache>
            </c:strRef>
          </c:tx>
          <c:invertIfNegative val="0"/>
          <c:val>
            <c:numRef>
              <c:f>Feuil1!$B$12</c:f>
              <c:numCache>
                <c:formatCode>General</c:formatCode>
                <c:ptCount val="1"/>
                <c:pt idx="0">
                  <c:v>1.27</c:v>
                </c:pt>
              </c:numCache>
            </c:numRef>
          </c:val>
        </c:ser>
        <c:ser>
          <c:idx val="2"/>
          <c:order val="2"/>
          <c:tx>
            <c:strRef>
              <c:f>Feuil1!$A$13</c:f>
              <c:strCache>
                <c:ptCount val="1"/>
                <c:pt idx="0">
                  <c:v>Interféro. 1D</c:v>
                </c:pt>
              </c:strCache>
            </c:strRef>
          </c:tx>
          <c:invertIfNegative val="0"/>
          <c:val>
            <c:numRef>
              <c:f>Feuil1!$B$13</c:f>
              <c:numCache>
                <c:formatCode>General</c:formatCode>
                <c:ptCount val="1"/>
                <c:pt idx="0">
                  <c:v>0.38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5420152"/>
        <c:axId val="678295192"/>
      </c:barChart>
      <c:catAx>
        <c:axId val="79542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678295192"/>
        <c:crosses val="autoZero"/>
        <c:auto val="1"/>
        <c:lblAlgn val="ctr"/>
        <c:lblOffset val="100"/>
        <c:noMultiLvlLbl val="0"/>
      </c:catAx>
      <c:valAx>
        <c:axId val="67829519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7954201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Feuil1!$E$2</c:f>
              <c:numCache>
                <c:formatCode>General</c:formatCode>
                <c:ptCount val="1"/>
                <c:pt idx="0">
                  <c:v>2.27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Feuil1!$E$3</c:f>
              <c:numCache>
                <c:formatCode>General</c:formatCode>
                <c:ptCount val="1"/>
                <c:pt idx="0">
                  <c:v>0.81</c:v>
                </c:pt>
              </c:numCache>
            </c:numRef>
          </c:val>
        </c:ser>
        <c:ser>
          <c:idx val="2"/>
          <c:order val="2"/>
          <c:invertIfNegative val="0"/>
          <c:val>
            <c:numRef>
              <c:f>Feuil1!$E$4</c:f>
              <c:numCache>
                <c:formatCode>General</c:formatCode>
                <c:ptCount val="1"/>
                <c:pt idx="0">
                  <c:v>0.43</c:v>
                </c:pt>
              </c:numCache>
            </c:numRef>
          </c:val>
        </c:ser>
        <c:ser>
          <c:idx val="3"/>
          <c:order val="3"/>
          <c:invertIfNegative val="0"/>
          <c:val>
            <c:numRef>
              <c:f>Feuil1!$E$5</c:f>
              <c:numCache>
                <c:formatCode>General</c:formatCode>
                <c:ptCount val="1"/>
                <c:pt idx="0">
                  <c:v>0.42</c:v>
                </c:pt>
              </c:numCache>
            </c:numRef>
          </c:val>
        </c:ser>
        <c:ser>
          <c:idx val="4"/>
          <c:order val="4"/>
          <c:invertIfNegative val="0"/>
          <c:val>
            <c:numRef>
              <c:f>Feuil1!$E$6</c:f>
              <c:numCache>
                <c:formatCode>General</c:formatCode>
                <c:ptCount val="1"/>
                <c:pt idx="0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5002472"/>
        <c:axId val="795998392"/>
      </c:barChart>
      <c:catAx>
        <c:axId val="795002472"/>
        <c:scaling>
          <c:orientation val="minMax"/>
        </c:scaling>
        <c:delete val="1"/>
        <c:axPos val="b"/>
        <c:majorTickMark val="out"/>
        <c:minorTickMark val="none"/>
        <c:tickLblPos val="nextTo"/>
        <c:crossAx val="795998392"/>
        <c:crosses val="autoZero"/>
        <c:auto val="1"/>
        <c:lblAlgn val="ctr"/>
        <c:lblOffset val="100"/>
        <c:noMultiLvlLbl val="0"/>
      </c:catAx>
      <c:valAx>
        <c:axId val="795998392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5002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EF25A-EA91-324F-BA31-5FB61AC305DA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286A66A-2BD3-C548-8539-837FAFD4DAB5}">
      <dgm:prSet phldrT="[Texte]"/>
      <dgm:spPr/>
      <dgm:t>
        <a:bodyPr/>
        <a:lstStyle/>
        <a:p>
          <a:pPr algn="ctr"/>
          <a:r>
            <a:rPr lang="fr-FR" baseline="0" dirty="0" smtClean="0">
              <a:solidFill>
                <a:srgbClr val="000000"/>
              </a:solidFill>
            </a:rPr>
            <a:t>TB</a:t>
          </a:r>
          <a:r>
            <a:rPr lang="fr-FR" baseline="-25000" dirty="0" smtClean="0">
              <a:solidFill>
                <a:srgbClr val="000000"/>
              </a:solidFill>
            </a:rPr>
            <a:t>sim</a:t>
          </a:r>
          <a:r>
            <a:rPr lang="fr-FR" baseline="0" dirty="0" smtClean="0">
              <a:solidFill>
                <a:srgbClr val="000000"/>
              </a:solidFill>
            </a:rPr>
            <a:t> 1</a:t>
          </a:r>
          <a:endParaRPr lang="fr-FR" baseline="0" dirty="0">
            <a:solidFill>
              <a:srgbClr val="000000"/>
            </a:solidFill>
          </a:endParaRPr>
        </a:p>
      </dgm:t>
    </dgm:pt>
    <dgm:pt modelId="{43CB14DB-CE83-934C-8FAA-48FE9172D3CD}" type="parTrans" cxnId="{74F5B130-8924-9940-818A-530291503AB3}">
      <dgm:prSet/>
      <dgm:spPr/>
      <dgm:t>
        <a:bodyPr/>
        <a:lstStyle/>
        <a:p>
          <a:endParaRPr lang="fr-FR"/>
        </a:p>
      </dgm:t>
    </dgm:pt>
    <dgm:pt modelId="{E031B658-9CD7-E04C-A08F-C56D2699E7F7}" type="sibTrans" cxnId="{74F5B130-8924-9940-818A-530291503AB3}">
      <dgm:prSet/>
      <dgm:spPr/>
      <dgm:t>
        <a:bodyPr/>
        <a:lstStyle/>
        <a:p>
          <a:endParaRPr lang="fr-FR"/>
        </a:p>
      </dgm:t>
    </dgm:pt>
    <dgm:pt modelId="{B6720EF4-713A-484F-94DF-908CB53E425B}">
      <dgm:prSet phldrT="[Texte]"/>
      <dgm:spPr/>
      <dgm:t>
        <a:bodyPr/>
        <a:lstStyle/>
        <a:p>
          <a:pPr algn="ctr"/>
          <a:r>
            <a:rPr lang="fr-FR" dirty="0" smtClean="0">
              <a:solidFill>
                <a:srgbClr val="000000"/>
              </a:solidFill>
            </a:rPr>
            <a:t>TB</a:t>
          </a:r>
          <a:r>
            <a:rPr lang="fr-FR" baseline="-25000" dirty="0" smtClean="0">
              <a:solidFill>
                <a:srgbClr val="000000"/>
              </a:solidFill>
            </a:rPr>
            <a:t>sim </a:t>
          </a:r>
          <a:r>
            <a:rPr lang="fr-FR" baseline="0" dirty="0" smtClean="0">
              <a:solidFill>
                <a:srgbClr val="000000"/>
              </a:solidFill>
            </a:rPr>
            <a:t>2</a:t>
          </a:r>
          <a:endParaRPr lang="fr-FR" baseline="0" dirty="0">
            <a:solidFill>
              <a:srgbClr val="000000"/>
            </a:solidFill>
          </a:endParaRPr>
        </a:p>
      </dgm:t>
    </dgm:pt>
    <dgm:pt modelId="{BC437838-509D-D246-82EE-239AA00B11E8}" type="parTrans" cxnId="{FB24229D-F128-C94E-A53F-E4D9947AA7A9}">
      <dgm:prSet/>
      <dgm:spPr/>
      <dgm:t>
        <a:bodyPr/>
        <a:lstStyle/>
        <a:p>
          <a:endParaRPr lang="fr-FR"/>
        </a:p>
      </dgm:t>
    </dgm:pt>
    <dgm:pt modelId="{A1C450C7-927C-1D47-8B13-9DF95C748CE0}" type="sibTrans" cxnId="{FB24229D-F128-C94E-A53F-E4D9947AA7A9}">
      <dgm:prSet/>
      <dgm:spPr/>
      <dgm:t>
        <a:bodyPr/>
        <a:lstStyle/>
        <a:p>
          <a:endParaRPr lang="fr-FR"/>
        </a:p>
      </dgm:t>
    </dgm:pt>
    <dgm:pt modelId="{8ED093CB-CEBF-7C49-841E-081037ABFDE3}">
      <dgm:prSet phldrT="[Texte]"/>
      <dgm:spPr/>
      <dgm:t>
        <a:bodyPr/>
        <a:lstStyle/>
        <a:p>
          <a:pPr algn="ctr"/>
          <a:r>
            <a:rPr lang="fr-FR" dirty="0" smtClean="0">
              <a:solidFill>
                <a:srgbClr val="000000"/>
              </a:solidFill>
            </a:rPr>
            <a:t>TB</a:t>
          </a:r>
          <a:r>
            <a:rPr lang="fr-FR" baseline="-25000" dirty="0" smtClean="0">
              <a:solidFill>
                <a:srgbClr val="000000"/>
              </a:solidFill>
            </a:rPr>
            <a:t>sim </a:t>
          </a:r>
          <a:r>
            <a:rPr lang="fr-FR" baseline="0" dirty="0" smtClean="0">
              <a:solidFill>
                <a:srgbClr val="000000"/>
              </a:solidFill>
            </a:rPr>
            <a:t>3</a:t>
          </a:r>
          <a:endParaRPr lang="fr-FR" baseline="0" dirty="0">
            <a:solidFill>
              <a:srgbClr val="000000"/>
            </a:solidFill>
          </a:endParaRPr>
        </a:p>
      </dgm:t>
    </dgm:pt>
    <dgm:pt modelId="{82ED0E7C-CCB5-7A43-89CF-A6B14DD4D399}" type="parTrans" cxnId="{B8634F88-F4A9-7944-AFCF-1B6B728C0739}">
      <dgm:prSet/>
      <dgm:spPr/>
      <dgm:t>
        <a:bodyPr/>
        <a:lstStyle/>
        <a:p>
          <a:endParaRPr lang="fr-FR"/>
        </a:p>
      </dgm:t>
    </dgm:pt>
    <dgm:pt modelId="{08F9E10A-A0AF-0D45-8759-7B8705B837EC}" type="sibTrans" cxnId="{B8634F88-F4A9-7944-AFCF-1B6B728C0739}">
      <dgm:prSet/>
      <dgm:spPr/>
      <dgm:t>
        <a:bodyPr/>
        <a:lstStyle/>
        <a:p>
          <a:endParaRPr lang="fr-FR"/>
        </a:p>
      </dgm:t>
    </dgm:pt>
    <dgm:pt modelId="{FFEC9BA8-619E-6A41-8B64-86D24FA694A3}" type="pres">
      <dgm:prSet presAssocID="{6E1EF25A-EA91-324F-BA31-5FB61AC305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C998940-6021-B949-BB5D-51AD0B68B5E5}" type="pres">
      <dgm:prSet presAssocID="{A286A66A-2BD3-C548-8539-837FAFD4DAB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05D9C3-76A6-3A49-9242-9E5A5688B0CE}" type="pres">
      <dgm:prSet presAssocID="{E031B658-9CD7-E04C-A08F-C56D2699E7F7}" presName="spacer" presStyleCnt="0"/>
      <dgm:spPr/>
    </dgm:pt>
    <dgm:pt modelId="{A7949E75-05CE-7A4D-9DAC-3BCB6F9EB6B7}" type="pres">
      <dgm:prSet presAssocID="{B6720EF4-713A-484F-94DF-908CB53E425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166A5F-DDD4-664C-8BC6-391CEFFF0226}" type="pres">
      <dgm:prSet presAssocID="{A1C450C7-927C-1D47-8B13-9DF95C748CE0}" presName="spacer" presStyleCnt="0"/>
      <dgm:spPr/>
    </dgm:pt>
    <dgm:pt modelId="{0A3270C1-0948-6949-B6F0-925C86DE534A}" type="pres">
      <dgm:prSet presAssocID="{8ED093CB-CEBF-7C49-841E-081037ABFD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24229D-F128-C94E-A53F-E4D9947AA7A9}" srcId="{6E1EF25A-EA91-324F-BA31-5FB61AC305DA}" destId="{B6720EF4-713A-484F-94DF-908CB53E425B}" srcOrd="1" destOrd="0" parTransId="{BC437838-509D-D246-82EE-239AA00B11E8}" sibTransId="{A1C450C7-927C-1D47-8B13-9DF95C748CE0}"/>
    <dgm:cxn modelId="{B8634F88-F4A9-7944-AFCF-1B6B728C0739}" srcId="{6E1EF25A-EA91-324F-BA31-5FB61AC305DA}" destId="{8ED093CB-CEBF-7C49-841E-081037ABFDE3}" srcOrd="2" destOrd="0" parTransId="{82ED0E7C-CCB5-7A43-89CF-A6B14DD4D399}" sibTransId="{08F9E10A-A0AF-0D45-8759-7B8705B837EC}"/>
    <dgm:cxn modelId="{86F674C2-8193-3B41-9DA4-78F03068165F}" type="presOf" srcId="{B6720EF4-713A-484F-94DF-908CB53E425B}" destId="{A7949E75-05CE-7A4D-9DAC-3BCB6F9EB6B7}" srcOrd="0" destOrd="0" presId="urn:microsoft.com/office/officeart/2005/8/layout/vList2"/>
    <dgm:cxn modelId="{CFCBBB15-9DE3-D545-A3EC-68AEE38ADAF2}" type="presOf" srcId="{6E1EF25A-EA91-324F-BA31-5FB61AC305DA}" destId="{FFEC9BA8-619E-6A41-8B64-86D24FA694A3}" srcOrd="0" destOrd="0" presId="urn:microsoft.com/office/officeart/2005/8/layout/vList2"/>
    <dgm:cxn modelId="{782070D3-D676-CD40-8AAC-0FCF0028A6D0}" type="presOf" srcId="{8ED093CB-CEBF-7C49-841E-081037ABFDE3}" destId="{0A3270C1-0948-6949-B6F0-925C86DE534A}" srcOrd="0" destOrd="0" presId="urn:microsoft.com/office/officeart/2005/8/layout/vList2"/>
    <dgm:cxn modelId="{74F5B130-8924-9940-818A-530291503AB3}" srcId="{6E1EF25A-EA91-324F-BA31-5FB61AC305DA}" destId="{A286A66A-2BD3-C548-8539-837FAFD4DAB5}" srcOrd="0" destOrd="0" parTransId="{43CB14DB-CE83-934C-8FAA-48FE9172D3CD}" sibTransId="{E031B658-9CD7-E04C-A08F-C56D2699E7F7}"/>
    <dgm:cxn modelId="{B152F784-BE5E-E747-BBF7-42558005AFA2}" type="presOf" srcId="{A286A66A-2BD3-C548-8539-837FAFD4DAB5}" destId="{8C998940-6021-B949-BB5D-51AD0B68B5E5}" srcOrd="0" destOrd="0" presId="urn:microsoft.com/office/officeart/2005/8/layout/vList2"/>
    <dgm:cxn modelId="{FD8975B7-9DB5-8844-813C-56A855EA631E}" type="presParOf" srcId="{FFEC9BA8-619E-6A41-8B64-86D24FA694A3}" destId="{8C998940-6021-B949-BB5D-51AD0B68B5E5}" srcOrd="0" destOrd="0" presId="urn:microsoft.com/office/officeart/2005/8/layout/vList2"/>
    <dgm:cxn modelId="{93A44FC8-0484-C848-891A-2A26806BA3E3}" type="presParOf" srcId="{FFEC9BA8-619E-6A41-8B64-86D24FA694A3}" destId="{F605D9C3-76A6-3A49-9242-9E5A5688B0CE}" srcOrd="1" destOrd="0" presId="urn:microsoft.com/office/officeart/2005/8/layout/vList2"/>
    <dgm:cxn modelId="{D6E93C7E-1530-7240-8BB5-326581C17FD3}" type="presParOf" srcId="{FFEC9BA8-619E-6A41-8B64-86D24FA694A3}" destId="{A7949E75-05CE-7A4D-9DAC-3BCB6F9EB6B7}" srcOrd="2" destOrd="0" presId="urn:microsoft.com/office/officeart/2005/8/layout/vList2"/>
    <dgm:cxn modelId="{2C593442-73D5-DF45-BA4C-D408B2FB2BF7}" type="presParOf" srcId="{FFEC9BA8-619E-6A41-8B64-86D24FA694A3}" destId="{30166A5F-DDD4-664C-8BC6-391CEFFF0226}" srcOrd="3" destOrd="0" presId="urn:microsoft.com/office/officeart/2005/8/layout/vList2"/>
    <dgm:cxn modelId="{9ED49587-B066-A947-ABA8-75A6AFE0BAD5}" type="presParOf" srcId="{FFEC9BA8-619E-6A41-8B64-86D24FA694A3}" destId="{0A3270C1-0948-6949-B6F0-925C86DE53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D0457-C6BA-BC47-884D-7F5AC3812A96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12512F-0CCE-6747-8057-CFA06C5ACB94}">
      <dgm:prSet phldrT="[Texte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9F7B45D7-4834-694F-867A-CDFFF6C3A0B2}" type="parTrans" cxnId="{D54D1488-D5EF-4D4E-B63A-4D25BA0C49E0}">
      <dgm:prSet/>
      <dgm:spPr/>
      <dgm:t>
        <a:bodyPr/>
        <a:lstStyle/>
        <a:p>
          <a:endParaRPr lang="fr-FR"/>
        </a:p>
      </dgm:t>
    </dgm:pt>
    <dgm:pt modelId="{B52BD6C4-9F4E-7C4B-BAE6-674387298E0E}" type="sibTrans" cxnId="{D54D1488-D5EF-4D4E-B63A-4D25BA0C49E0}">
      <dgm:prSet/>
      <dgm:spPr/>
      <dgm:t>
        <a:bodyPr/>
        <a:lstStyle/>
        <a:p>
          <a:endParaRPr lang="fr-FR"/>
        </a:p>
      </dgm:t>
    </dgm:pt>
    <dgm:pt modelId="{63F9D48E-BCAF-0248-AEE7-BD5C03476D4E}">
      <dgm:prSet phldrT="[Texte]"/>
      <dgm:spPr/>
      <dgm:t>
        <a:bodyPr/>
        <a:lstStyle/>
        <a:p>
          <a:r>
            <a:rPr lang="fr-FR" dirty="0" smtClean="0"/>
            <a:t>RH</a:t>
          </a:r>
          <a:endParaRPr lang="fr-FR" dirty="0"/>
        </a:p>
      </dgm:t>
    </dgm:pt>
    <dgm:pt modelId="{ECB10151-5195-984B-BACB-698D87C774E0}" type="parTrans" cxnId="{4BFB9CD9-DF03-C646-A7D7-DD9A27733C52}">
      <dgm:prSet/>
      <dgm:spPr/>
      <dgm:t>
        <a:bodyPr/>
        <a:lstStyle/>
        <a:p>
          <a:endParaRPr lang="fr-FR"/>
        </a:p>
      </dgm:t>
    </dgm:pt>
    <dgm:pt modelId="{B7C00A0B-14F8-3E4B-AA39-90B859D3D1A8}" type="sibTrans" cxnId="{4BFB9CD9-DF03-C646-A7D7-DD9A27733C52}">
      <dgm:prSet/>
      <dgm:spPr/>
      <dgm:t>
        <a:bodyPr/>
        <a:lstStyle/>
        <a:p>
          <a:endParaRPr lang="fr-FR"/>
        </a:p>
      </dgm:t>
    </dgm:pt>
    <dgm:pt modelId="{0EBDE366-6FF6-544B-8AF2-7C97936C79C0}">
      <dgm:prSet phldrT="[Texte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C86C4C9F-0A74-134F-AABC-8C6466BDD45D}" type="parTrans" cxnId="{E79D5621-201F-094D-9C02-5E9EED47EF63}">
      <dgm:prSet/>
      <dgm:spPr/>
      <dgm:t>
        <a:bodyPr/>
        <a:lstStyle/>
        <a:p>
          <a:endParaRPr lang="fr-FR"/>
        </a:p>
      </dgm:t>
    </dgm:pt>
    <dgm:pt modelId="{4D942455-F49F-5E45-A260-40B9513D43CC}" type="sibTrans" cxnId="{E79D5621-201F-094D-9C02-5E9EED47EF63}">
      <dgm:prSet/>
      <dgm:spPr/>
      <dgm:t>
        <a:bodyPr/>
        <a:lstStyle/>
        <a:p>
          <a:endParaRPr lang="fr-FR"/>
        </a:p>
      </dgm:t>
    </dgm:pt>
    <dgm:pt modelId="{9098F495-0E0C-AF49-B8EB-0DD036C5E786}">
      <dgm:prSet phldrT="[Texte]"/>
      <dgm:spPr/>
      <dgm:t>
        <a:bodyPr/>
        <a:lstStyle/>
        <a:p>
          <a:endParaRPr lang="fr-FR" dirty="0"/>
        </a:p>
      </dgm:t>
    </dgm:pt>
    <dgm:pt modelId="{674444BA-9B2E-4343-9395-5710F6216976}" type="parTrans" cxnId="{4BF86CB0-0DE2-224C-BCD0-4D2FE5802C76}">
      <dgm:prSet/>
      <dgm:spPr/>
      <dgm:t>
        <a:bodyPr/>
        <a:lstStyle/>
        <a:p>
          <a:endParaRPr lang="fr-FR"/>
        </a:p>
      </dgm:t>
    </dgm:pt>
    <dgm:pt modelId="{82551DC8-CB0E-054C-B9C2-47EB9FAA10FD}" type="sibTrans" cxnId="{4BF86CB0-0DE2-224C-BCD0-4D2FE5802C76}">
      <dgm:prSet/>
      <dgm:spPr/>
      <dgm:t>
        <a:bodyPr/>
        <a:lstStyle/>
        <a:p>
          <a:endParaRPr lang="fr-FR"/>
        </a:p>
      </dgm:t>
    </dgm:pt>
    <dgm:pt modelId="{88FF2130-3BCF-174E-A28A-A79252860DEF}" type="pres">
      <dgm:prSet presAssocID="{2CFD0457-C6BA-BC47-884D-7F5AC3812A9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BB5A409-874F-9B4A-9D35-7B7D9E4C1676}" type="pres">
      <dgm:prSet presAssocID="{2CFD0457-C6BA-BC47-884D-7F5AC3812A96}" presName="ellipse" presStyleLbl="trBgShp" presStyleIdx="0" presStyleCnt="1"/>
      <dgm:spPr/>
    </dgm:pt>
    <dgm:pt modelId="{B2535D4C-2696-104D-B1A7-70CDF169CF66}" type="pres">
      <dgm:prSet presAssocID="{2CFD0457-C6BA-BC47-884D-7F5AC3812A96}" presName="arrow1" presStyleLbl="fgShp" presStyleIdx="0" presStyleCnt="1" custScaleX="331754" custScaleY="142520" custLinFactNeighborY="48825"/>
      <dgm:spPr>
        <a:prstGeom prst="downArrowCallout">
          <a:avLst/>
        </a:prstGeom>
      </dgm:spPr>
    </dgm:pt>
    <dgm:pt modelId="{0C0B1BE7-644F-F647-862D-6EB66101DD02}" type="pres">
      <dgm:prSet presAssocID="{2CFD0457-C6BA-BC47-884D-7F5AC3812A9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9D2CDB-7BCB-DB43-A72E-CF69A2D46A43}" type="pres">
      <dgm:prSet presAssocID="{63F9D48E-BCAF-0248-AEE7-BD5C03476D4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79BA3-B81B-6942-A02A-DF8CB069B7AA}" type="pres">
      <dgm:prSet presAssocID="{0EBDE366-6FF6-544B-8AF2-7C97936C79C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E03C7E-3D38-AE4A-AE05-5343EAC24B0C}" type="pres">
      <dgm:prSet presAssocID="{9098F495-0E0C-AF49-B8EB-0DD036C5E78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F78F0B-D6E5-074D-BA17-81E377435C16}" type="pres">
      <dgm:prSet presAssocID="{2CFD0457-C6BA-BC47-884D-7F5AC3812A96}" presName="funnel" presStyleLbl="trAlignAcc1" presStyleIdx="0" presStyleCnt="1"/>
      <dgm:spPr/>
    </dgm:pt>
  </dgm:ptLst>
  <dgm:cxnLst>
    <dgm:cxn modelId="{5FB72264-D023-5A43-852C-2012319BF575}" type="presOf" srcId="{2CFD0457-C6BA-BC47-884D-7F5AC3812A96}" destId="{88FF2130-3BCF-174E-A28A-A79252860DEF}" srcOrd="0" destOrd="0" presId="urn:microsoft.com/office/officeart/2005/8/layout/funnel1"/>
    <dgm:cxn modelId="{37280071-AE88-3F4A-966A-193DE1541F64}" type="presOf" srcId="{9098F495-0E0C-AF49-B8EB-0DD036C5E786}" destId="{0C0B1BE7-644F-F647-862D-6EB66101DD02}" srcOrd="0" destOrd="0" presId="urn:microsoft.com/office/officeart/2005/8/layout/funnel1"/>
    <dgm:cxn modelId="{4BFB9CD9-DF03-C646-A7D7-DD9A27733C52}" srcId="{2CFD0457-C6BA-BC47-884D-7F5AC3812A96}" destId="{63F9D48E-BCAF-0248-AEE7-BD5C03476D4E}" srcOrd="1" destOrd="0" parTransId="{ECB10151-5195-984B-BACB-698D87C774E0}" sibTransId="{B7C00A0B-14F8-3E4B-AA39-90B859D3D1A8}"/>
    <dgm:cxn modelId="{4BF86CB0-0DE2-224C-BCD0-4D2FE5802C76}" srcId="{2CFD0457-C6BA-BC47-884D-7F5AC3812A96}" destId="{9098F495-0E0C-AF49-B8EB-0DD036C5E786}" srcOrd="3" destOrd="0" parTransId="{674444BA-9B2E-4343-9395-5710F6216976}" sibTransId="{82551DC8-CB0E-054C-B9C2-47EB9FAA10FD}"/>
    <dgm:cxn modelId="{F62A8DA2-2E9A-5B4E-80A5-8502CBDF29CC}" type="presOf" srcId="{5712512F-0CCE-6747-8057-CFA06C5ACB94}" destId="{F0E03C7E-3D38-AE4A-AE05-5343EAC24B0C}" srcOrd="0" destOrd="0" presId="urn:microsoft.com/office/officeart/2005/8/layout/funnel1"/>
    <dgm:cxn modelId="{E79D5621-201F-094D-9C02-5E9EED47EF63}" srcId="{2CFD0457-C6BA-BC47-884D-7F5AC3812A96}" destId="{0EBDE366-6FF6-544B-8AF2-7C97936C79C0}" srcOrd="2" destOrd="0" parTransId="{C86C4C9F-0A74-134F-AABC-8C6466BDD45D}" sibTransId="{4D942455-F49F-5E45-A260-40B9513D43CC}"/>
    <dgm:cxn modelId="{150003C5-C681-4047-8727-A60CF6AC8282}" type="presOf" srcId="{63F9D48E-BCAF-0248-AEE7-BD5C03476D4E}" destId="{6B379BA3-B81B-6942-A02A-DF8CB069B7AA}" srcOrd="0" destOrd="0" presId="urn:microsoft.com/office/officeart/2005/8/layout/funnel1"/>
    <dgm:cxn modelId="{CF61F84C-EADB-6048-B1A9-608CB3C369F9}" type="presOf" srcId="{0EBDE366-6FF6-544B-8AF2-7C97936C79C0}" destId="{B39D2CDB-7BCB-DB43-A72E-CF69A2D46A43}" srcOrd="0" destOrd="0" presId="urn:microsoft.com/office/officeart/2005/8/layout/funnel1"/>
    <dgm:cxn modelId="{D54D1488-D5EF-4D4E-B63A-4D25BA0C49E0}" srcId="{2CFD0457-C6BA-BC47-884D-7F5AC3812A96}" destId="{5712512F-0CCE-6747-8057-CFA06C5ACB94}" srcOrd="0" destOrd="0" parTransId="{9F7B45D7-4834-694F-867A-CDFFF6C3A0B2}" sibTransId="{B52BD6C4-9F4E-7C4B-BAE6-674387298E0E}"/>
    <dgm:cxn modelId="{7FA0F089-47A8-F541-9C35-C9F517A464C6}" type="presParOf" srcId="{88FF2130-3BCF-174E-A28A-A79252860DEF}" destId="{DBB5A409-874F-9B4A-9D35-7B7D9E4C1676}" srcOrd="0" destOrd="0" presId="urn:microsoft.com/office/officeart/2005/8/layout/funnel1"/>
    <dgm:cxn modelId="{640AB458-ACDD-F34E-BDEE-B7004A60FD2C}" type="presParOf" srcId="{88FF2130-3BCF-174E-A28A-A79252860DEF}" destId="{B2535D4C-2696-104D-B1A7-70CDF169CF66}" srcOrd="1" destOrd="0" presId="urn:microsoft.com/office/officeart/2005/8/layout/funnel1"/>
    <dgm:cxn modelId="{572F594B-7376-9948-A08E-861ADEF43AB8}" type="presParOf" srcId="{88FF2130-3BCF-174E-A28A-A79252860DEF}" destId="{0C0B1BE7-644F-F647-862D-6EB66101DD02}" srcOrd="2" destOrd="0" presId="urn:microsoft.com/office/officeart/2005/8/layout/funnel1"/>
    <dgm:cxn modelId="{0A1EE012-2FBC-5A44-9F62-A84AE9B2805A}" type="presParOf" srcId="{88FF2130-3BCF-174E-A28A-A79252860DEF}" destId="{B39D2CDB-7BCB-DB43-A72E-CF69A2D46A43}" srcOrd="3" destOrd="0" presId="urn:microsoft.com/office/officeart/2005/8/layout/funnel1"/>
    <dgm:cxn modelId="{22A3EE58-6121-3C4C-A125-11082EA94140}" type="presParOf" srcId="{88FF2130-3BCF-174E-A28A-A79252860DEF}" destId="{6B379BA3-B81B-6942-A02A-DF8CB069B7AA}" srcOrd="4" destOrd="0" presId="urn:microsoft.com/office/officeart/2005/8/layout/funnel1"/>
    <dgm:cxn modelId="{648B4DA7-0817-8B4F-9644-1C5FFA68580D}" type="presParOf" srcId="{88FF2130-3BCF-174E-A28A-A79252860DEF}" destId="{F0E03C7E-3D38-AE4A-AE05-5343EAC24B0C}" srcOrd="5" destOrd="0" presId="urn:microsoft.com/office/officeart/2005/8/layout/funnel1"/>
    <dgm:cxn modelId="{10E66AF4-5FA6-B944-BCA4-1575A6D8F259}" type="presParOf" srcId="{88FF2130-3BCF-174E-A28A-A79252860DEF}" destId="{90F78F0B-D6E5-074D-BA17-81E377435C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EF25A-EA91-324F-BA31-5FB61AC305DA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286A66A-2BD3-C548-8539-837FAFD4DAB5}">
      <dgm:prSet phldrT="[Texte]"/>
      <dgm:spPr/>
      <dgm:t>
        <a:bodyPr/>
        <a:lstStyle/>
        <a:p>
          <a:pPr algn="ctr"/>
          <a:r>
            <a:rPr lang="fr-FR" baseline="0" dirty="0" err="1" smtClean="0">
              <a:solidFill>
                <a:schemeClr val="tx1"/>
              </a:solidFill>
            </a:rPr>
            <a:t>TB</a:t>
          </a:r>
          <a:r>
            <a:rPr lang="fr-FR" baseline="-25000" dirty="0" err="1" smtClean="0">
              <a:solidFill>
                <a:schemeClr val="tx1"/>
              </a:solidFill>
            </a:rPr>
            <a:t>obs</a:t>
          </a:r>
          <a:r>
            <a:rPr lang="fr-FR" baseline="0" dirty="0" smtClean="0">
              <a:solidFill>
                <a:schemeClr val="tx1"/>
              </a:solidFill>
            </a:rPr>
            <a:t> 1</a:t>
          </a:r>
          <a:endParaRPr lang="fr-FR" baseline="0" dirty="0">
            <a:solidFill>
              <a:schemeClr val="tx1"/>
            </a:solidFill>
          </a:endParaRPr>
        </a:p>
      </dgm:t>
    </dgm:pt>
    <dgm:pt modelId="{43CB14DB-CE83-934C-8FAA-48FE9172D3CD}" type="parTrans" cxnId="{74F5B130-8924-9940-818A-530291503AB3}">
      <dgm:prSet/>
      <dgm:spPr/>
      <dgm:t>
        <a:bodyPr/>
        <a:lstStyle/>
        <a:p>
          <a:endParaRPr lang="fr-FR"/>
        </a:p>
      </dgm:t>
    </dgm:pt>
    <dgm:pt modelId="{E031B658-9CD7-E04C-A08F-C56D2699E7F7}" type="sibTrans" cxnId="{74F5B130-8924-9940-818A-530291503AB3}">
      <dgm:prSet/>
      <dgm:spPr/>
      <dgm:t>
        <a:bodyPr/>
        <a:lstStyle/>
        <a:p>
          <a:endParaRPr lang="fr-FR"/>
        </a:p>
      </dgm:t>
    </dgm:pt>
    <dgm:pt modelId="{B6720EF4-713A-484F-94DF-908CB53E425B}">
      <dgm:prSet phldrT="[Texte]"/>
      <dgm:spPr/>
      <dgm:t>
        <a:bodyPr/>
        <a:lstStyle/>
        <a:p>
          <a:pPr algn="ctr"/>
          <a:r>
            <a:rPr lang="fr-FR" dirty="0" err="1" smtClean="0">
              <a:solidFill>
                <a:schemeClr val="tx1"/>
              </a:solidFill>
            </a:rPr>
            <a:t>TB</a:t>
          </a:r>
          <a:r>
            <a:rPr lang="fr-FR" baseline="-25000" dirty="0" err="1" smtClean="0">
              <a:solidFill>
                <a:schemeClr val="tx1"/>
              </a:solidFill>
            </a:rPr>
            <a:t>obs</a:t>
          </a:r>
          <a:r>
            <a:rPr lang="fr-FR" baseline="-25000" dirty="0" smtClean="0">
              <a:solidFill>
                <a:schemeClr val="tx1"/>
              </a:solidFill>
            </a:rPr>
            <a:t> </a:t>
          </a:r>
          <a:r>
            <a:rPr lang="fr-FR" baseline="0" dirty="0" smtClean="0">
              <a:solidFill>
                <a:schemeClr val="tx1"/>
              </a:solidFill>
            </a:rPr>
            <a:t>2</a:t>
          </a:r>
          <a:endParaRPr lang="fr-FR" baseline="0" dirty="0">
            <a:solidFill>
              <a:schemeClr val="tx1"/>
            </a:solidFill>
          </a:endParaRPr>
        </a:p>
      </dgm:t>
    </dgm:pt>
    <dgm:pt modelId="{BC437838-509D-D246-82EE-239AA00B11E8}" type="parTrans" cxnId="{FB24229D-F128-C94E-A53F-E4D9947AA7A9}">
      <dgm:prSet/>
      <dgm:spPr/>
      <dgm:t>
        <a:bodyPr/>
        <a:lstStyle/>
        <a:p>
          <a:endParaRPr lang="fr-FR"/>
        </a:p>
      </dgm:t>
    </dgm:pt>
    <dgm:pt modelId="{A1C450C7-927C-1D47-8B13-9DF95C748CE0}" type="sibTrans" cxnId="{FB24229D-F128-C94E-A53F-E4D9947AA7A9}">
      <dgm:prSet/>
      <dgm:spPr/>
      <dgm:t>
        <a:bodyPr/>
        <a:lstStyle/>
        <a:p>
          <a:endParaRPr lang="fr-FR"/>
        </a:p>
      </dgm:t>
    </dgm:pt>
    <dgm:pt modelId="{8ED093CB-CEBF-7C49-841E-081037ABFDE3}">
      <dgm:prSet phldrT="[Texte]"/>
      <dgm:spPr/>
      <dgm:t>
        <a:bodyPr/>
        <a:lstStyle/>
        <a:p>
          <a:pPr algn="ctr"/>
          <a:r>
            <a:rPr lang="fr-FR" dirty="0" err="1" smtClean="0">
              <a:solidFill>
                <a:schemeClr val="tx1"/>
              </a:solidFill>
            </a:rPr>
            <a:t>TB</a:t>
          </a:r>
          <a:r>
            <a:rPr lang="fr-FR" baseline="-25000" dirty="0" err="1" smtClean="0">
              <a:solidFill>
                <a:schemeClr val="tx1"/>
              </a:solidFill>
            </a:rPr>
            <a:t>obs</a:t>
          </a:r>
          <a:r>
            <a:rPr lang="fr-FR" baseline="-25000" dirty="0" smtClean="0">
              <a:solidFill>
                <a:schemeClr val="tx1"/>
              </a:solidFill>
            </a:rPr>
            <a:t> </a:t>
          </a:r>
          <a:r>
            <a:rPr lang="fr-FR" baseline="0" dirty="0" smtClean="0">
              <a:solidFill>
                <a:schemeClr val="tx1"/>
              </a:solidFill>
            </a:rPr>
            <a:t>3</a:t>
          </a:r>
          <a:endParaRPr lang="fr-FR" baseline="0" dirty="0">
            <a:solidFill>
              <a:schemeClr val="tx1"/>
            </a:solidFill>
          </a:endParaRPr>
        </a:p>
      </dgm:t>
    </dgm:pt>
    <dgm:pt modelId="{82ED0E7C-CCB5-7A43-89CF-A6B14DD4D399}" type="parTrans" cxnId="{B8634F88-F4A9-7944-AFCF-1B6B728C0739}">
      <dgm:prSet/>
      <dgm:spPr/>
      <dgm:t>
        <a:bodyPr/>
        <a:lstStyle/>
        <a:p>
          <a:endParaRPr lang="fr-FR"/>
        </a:p>
      </dgm:t>
    </dgm:pt>
    <dgm:pt modelId="{08F9E10A-A0AF-0D45-8759-7B8705B837EC}" type="sibTrans" cxnId="{B8634F88-F4A9-7944-AFCF-1B6B728C0739}">
      <dgm:prSet/>
      <dgm:spPr/>
      <dgm:t>
        <a:bodyPr/>
        <a:lstStyle/>
        <a:p>
          <a:endParaRPr lang="fr-FR"/>
        </a:p>
      </dgm:t>
    </dgm:pt>
    <dgm:pt modelId="{FFEC9BA8-619E-6A41-8B64-86D24FA694A3}" type="pres">
      <dgm:prSet presAssocID="{6E1EF25A-EA91-324F-BA31-5FB61AC305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C998940-6021-B949-BB5D-51AD0B68B5E5}" type="pres">
      <dgm:prSet presAssocID="{A286A66A-2BD3-C548-8539-837FAFD4DAB5}" presName="parentText" presStyleLbl="node1" presStyleIdx="0" presStyleCnt="3">
        <dgm:presLayoutVars>
          <dgm:chMax val="0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fr-FR"/>
        </a:p>
      </dgm:t>
    </dgm:pt>
    <dgm:pt modelId="{F605D9C3-76A6-3A49-9242-9E5A5688B0CE}" type="pres">
      <dgm:prSet presAssocID="{E031B658-9CD7-E04C-A08F-C56D2699E7F7}" presName="spacer" presStyleCnt="0"/>
      <dgm:spPr/>
    </dgm:pt>
    <dgm:pt modelId="{A7949E75-05CE-7A4D-9DAC-3BCB6F9EB6B7}" type="pres">
      <dgm:prSet presAssocID="{B6720EF4-713A-484F-94DF-908CB53E425B}" presName="parentText" presStyleLbl="node1" presStyleIdx="1" presStyleCnt="3">
        <dgm:presLayoutVars>
          <dgm:chMax val="0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fr-FR"/>
        </a:p>
      </dgm:t>
    </dgm:pt>
    <dgm:pt modelId="{30166A5F-DDD4-664C-8BC6-391CEFFF0226}" type="pres">
      <dgm:prSet presAssocID="{A1C450C7-927C-1D47-8B13-9DF95C748CE0}" presName="spacer" presStyleCnt="0"/>
      <dgm:spPr/>
    </dgm:pt>
    <dgm:pt modelId="{0A3270C1-0948-6949-B6F0-925C86DE534A}" type="pres">
      <dgm:prSet presAssocID="{8ED093CB-CEBF-7C49-841E-081037ABFDE3}" presName="parentText" presStyleLbl="node1" presStyleIdx="2" presStyleCnt="3">
        <dgm:presLayoutVars>
          <dgm:chMax val="0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fr-FR"/>
        </a:p>
      </dgm:t>
    </dgm:pt>
  </dgm:ptLst>
  <dgm:cxnLst>
    <dgm:cxn modelId="{B8634F88-F4A9-7944-AFCF-1B6B728C0739}" srcId="{6E1EF25A-EA91-324F-BA31-5FB61AC305DA}" destId="{8ED093CB-CEBF-7C49-841E-081037ABFDE3}" srcOrd="2" destOrd="0" parTransId="{82ED0E7C-CCB5-7A43-89CF-A6B14DD4D399}" sibTransId="{08F9E10A-A0AF-0D45-8759-7B8705B837EC}"/>
    <dgm:cxn modelId="{74F5B130-8924-9940-818A-530291503AB3}" srcId="{6E1EF25A-EA91-324F-BA31-5FB61AC305DA}" destId="{A286A66A-2BD3-C548-8539-837FAFD4DAB5}" srcOrd="0" destOrd="0" parTransId="{43CB14DB-CE83-934C-8FAA-48FE9172D3CD}" sibTransId="{E031B658-9CD7-E04C-A08F-C56D2699E7F7}"/>
    <dgm:cxn modelId="{A6BE6CE4-3E01-EC4E-8921-76DAE7E66E63}" type="presOf" srcId="{B6720EF4-713A-484F-94DF-908CB53E425B}" destId="{A7949E75-05CE-7A4D-9DAC-3BCB6F9EB6B7}" srcOrd="0" destOrd="0" presId="urn:microsoft.com/office/officeart/2005/8/layout/vList2"/>
    <dgm:cxn modelId="{FE84730F-C860-2749-8645-E998A10548B0}" type="presOf" srcId="{A286A66A-2BD3-C548-8539-837FAFD4DAB5}" destId="{8C998940-6021-B949-BB5D-51AD0B68B5E5}" srcOrd="0" destOrd="0" presId="urn:microsoft.com/office/officeart/2005/8/layout/vList2"/>
    <dgm:cxn modelId="{FB24229D-F128-C94E-A53F-E4D9947AA7A9}" srcId="{6E1EF25A-EA91-324F-BA31-5FB61AC305DA}" destId="{B6720EF4-713A-484F-94DF-908CB53E425B}" srcOrd="1" destOrd="0" parTransId="{BC437838-509D-D246-82EE-239AA00B11E8}" sibTransId="{A1C450C7-927C-1D47-8B13-9DF95C748CE0}"/>
    <dgm:cxn modelId="{21D890DB-41A0-3B41-AEA6-00CBBB5FA1F2}" type="presOf" srcId="{6E1EF25A-EA91-324F-BA31-5FB61AC305DA}" destId="{FFEC9BA8-619E-6A41-8B64-86D24FA694A3}" srcOrd="0" destOrd="0" presId="urn:microsoft.com/office/officeart/2005/8/layout/vList2"/>
    <dgm:cxn modelId="{35CCF325-627C-0248-8936-0B8198D45FAE}" type="presOf" srcId="{8ED093CB-CEBF-7C49-841E-081037ABFDE3}" destId="{0A3270C1-0948-6949-B6F0-925C86DE534A}" srcOrd="0" destOrd="0" presId="urn:microsoft.com/office/officeart/2005/8/layout/vList2"/>
    <dgm:cxn modelId="{52F199D2-10E5-2045-B0D8-D4C4B112B680}" type="presParOf" srcId="{FFEC9BA8-619E-6A41-8B64-86D24FA694A3}" destId="{8C998940-6021-B949-BB5D-51AD0B68B5E5}" srcOrd="0" destOrd="0" presId="urn:microsoft.com/office/officeart/2005/8/layout/vList2"/>
    <dgm:cxn modelId="{E1389B53-A593-1244-A570-6AC0E8677D09}" type="presParOf" srcId="{FFEC9BA8-619E-6A41-8B64-86D24FA694A3}" destId="{F605D9C3-76A6-3A49-9242-9E5A5688B0CE}" srcOrd="1" destOrd="0" presId="urn:microsoft.com/office/officeart/2005/8/layout/vList2"/>
    <dgm:cxn modelId="{A5A7EBF3-9BA1-1646-BEE4-4D252DDF49FE}" type="presParOf" srcId="{FFEC9BA8-619E-6A41-8B64-86D24FA694A3}" destId="{A7949E75-05CE-7A4D-9DAC-3BCB6F9EB6B7}" srcOrd="2" destOrd="0" presId="urn:microsoft.com/office/officeart/2005/8/layout/vList2"/>
    <dgm:cxn modelId="{E25FA45F-5CCC-5644-9969-5D27530C5723}" type="presParOf" srcId="{FFEC9BA8-619E-6A41-8B64-86D24FA694A3}" destId="{30166A5F-DDD4-664C-8BC6-391CEFFF0226}" srcOrd="3" destOrd="0" presId="urn:microsoft.com/office/officeart/2005/8/layout/vList2"/>
    <dgm:cxn modelId="{BE460027-8156-E14D-868E-A66E3E945F55}" type="presParOf" srcId="{FFEC9BA8-619E-6A41-8B64-86D24FA694A3}" destId="{0A3270C1-0948-6949-B6F0-925C86DE53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6903CF-C144-EA44-B50D-F84752A4D077}" type="doc">
      <dgm:prSet loTypeId="urn:microsoft.com/office/officeart/2005/8/layout/radial4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7CF8AF4-81BF-F140-9334-5D096806725F}">
      <dgm:prSet phldrT="[Texte]"/>
      <dgm:spPr/>
      <dgm:t>
        <a:bodyPr/>
        <a:lstStyle/>
        <a:p>
          <a:r>
            <a:rPr lang="fr-FR" dirty="0" smtClean="0"/>
            <a:t>Atlas d’émissivité SSMI</a:t>
          </a:r>
          <a:endParaRPr lang="fr-FR" dirty="0"/>
        </a:p>
      </dgm:t>
    </dgm:pt>
    <dgm:pt modelId="{DE182C5B-0B89-F04D-9868-E0A55CFA1724}" type="parTrans" cxnId="{7C06D7AD-EE71-BD49-A015-5D7093F55891}">
      <dgm:prSet/>
      <dgm:spPr/>
      <dgm:t>
        <a:bodyPr/>
        <a:lstStyle/>
        <a:p>
          <a:endParaRPr lang="fr-FR"/>
        </a:p>
      </dgm:t>
    </dgm:pt>
    <dgm:pt modelId="{ED4144B4-999B-6047-83B4-D20B3121E802}" type="sibTrans" cxnId="{7C06D7AD-EE71-BD49-A015-5D7093F55891}">
      <dgm:prSet/>
      <dgm:spPr/>
      <dgm:t>
        <a:bodyPr/>
        <a:lstStyle/>
        <a:p>
          <a:endParaRPr lang="fr-FR"/>
        </a:p>
      </dgm:t>
    </dgm:pt>
    <dgm:pt modelId="{6A6A662D-5529-2244-B664-7B782709F6A9}">
      <dgm:prSet phldrT="[Texte]"/>
      <dgm:spPr/>
      <dgm:t>
        <a:bodyPr/>
        <a:lstStyle/>
        <a:p>
          <a:r>
            <a:rPr lang="fr-FR" dirty="0" smtClean="0"/>
            <a:t>Observations SSMI</a:t>
          </a:r>
          <a:endParaRPr lang="fr-FR" dirty="0"/>
        </a:p>
      </dgm:t>
    </dgm:pt>
    <dgm:pt modelId="{A0306818-5637-5F47-84BA-4A476CA4B8A8}" type="parTrans" cxnId="{90E6F966-BD9A-0A46-9EBA-3ABD8BB2A135}">
      <dgm:prSet/>
      <dgm:spPr/>
      <dgm:t>
        <a:bodyPr/>
        <a:lstStyle/>
        <a:p>
          <a:endParaRPr lang="fr-FR"/>
        </a:p>
      </dgm:t>
    </dgm:pt>
    <dgm:pt modelId="{9BCFC0E0-11F5-8347-95A6-609D4C42817F}" type="sibTrans" cxnId="{90E6F966-BD9A-0A46-9EBA-3ABD8BB2A135}">
      <dgm:prSet/>
      <dgm:spPr/>
      <dgm:t>
        <a:bodyPr/>
        <a:lstStyle/>
        <a:p>
          <a:endParaRPr lang="fr-FR"/>
        </a:p>
      </dgm:t>
    </dgm:pt>
    <dgm:pt modelId="{BFF31090-F768-C24A-8A7E-C1419549EF9B}">
      <dgm:prSet phldrT="[Texte]"/>
      <dgm:spPr/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22208C70-EE89-F947-BD24-5A99BC22D914}" type="parTrans" cxnId="{66557D24-CD3B-2948-B214-04F1EC5AB9C2}">
      <dgm:prSet/>
      <dgm:spPr/>
      <dgm:t>
        <a:bodyPr/>
        <a:lstStyle/>
        <a:p>
          <a:endParaRPr lang="fr-FR"/>
        </a:p>
      </dgm:t>
    </dgm:pt>
    <dgm:pt modelId="{B8D6644B-B886-8F4B-AEF9-31B470CC10A4}" type="sibTrans" cxnId="{66557D24-CD3B-2948-B214-04F1EC5AB9C2}">
      <dgm:prSet/>
      <dgm:spPr/>
      <dgm:t>
        <a:bodyPr/>
        <a:lstStyle/>
        <a:p>
          <a:endParaRPr lang="fr-FR"/>
        </a:p>
      </dgm:t>
    </dgm:pt>
    <dgm:pt modelId="{85D2A334-1144-794D-85AF-6844ADE641A7}" type="pres">
      <dgm:prSet presAssocID="{126903CF-C144-EA44-B50D-F84752A4D07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CD4CC7E-E394-F443-ACCE-3B188E842BFC}" type="pres">
      <dgm:prSet presAssocID="{27CF8AF4-81BF-F140-9334-5D096806725F}" presName="centerShape" presStyleLbl="node0" presStyleIdx="0" presStyleCnt="1"/>
      <dgm:spPr/>
      <dgm:t>
        <a:bodyPr/>
        <a:lstStyle/>
        <a:p>
          <a:endParaRPr lang="fr-FR"/>
        </a:p>
      </dgm:t>
    </dgm:pt>
    <dgm:pt modelId="{86EF111C-13C9-F74E-AF5A-93965323A67C}" type="pres">
      <dgm:prSet presAssocID="{A0306818-5637-5F47-84BA-4A476CA4B8A8}" presName="parTrans" presStyleLbl="bgSibTrans2D1" presStyleIdx="0" presStyleCnt="2"/>
      <dgm:spPr/>
      <dgm:t>
        <a:bodyPr/>
        <a:lstStyle/>
        <a:p>
          <a:endParaRPr lang="fr-FR"/>
        </a:p>
      </dgm:t>
    </dgm:pt>
    <dgm:pt modelId="{2586F37A-A6D2-9E46-9371-A2B0E321609E}" type="pres">
      <dgm:prSet presAssocID="{6A6A662D-5529-2244-B664-7B782709F6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0B962A-2132-8649-B6E3-B3780C409FCA}" type="pres">
      <dgm:prSet presAssocID="{22208C70-EE89-F947-BD24-5A99BC22D914}" presName="parTrans" presStyleLbl="bgSibTrans2D1" presStyleIdx="1" presStyleCnt="2"/>
      <dgm:spPr/>
      <dgm:t>
        <a:bodyPr/>
        <a:lstStyle/>
        <a:p>
          <a:endParaRPr lang="fr-FR"/>
        </a:p>
      </dgm:t>
    </dgm:pt>
    <dgm:pt modelId="{3C4990A5-C564-4348-977A-A0911EC46AAC}" type="pres">
      <dgm:prSet presAssocID="{BFF31090-F768-C24A-8A7E-C1419549EF9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DAF0F8-1019-6448-8A10-39C2E72D9756}" type="presOf" srcId="{BFF31090-F768-C24A-8A7E-C1419549EF9B}" destId="{3C4990A5-C564-4348-977A-A0911EC46AAC}" srcOrd="0" destOrd="0" presId="urn:microsoft.com/office/officeart/2005/8/layout/radial4"/>
    <dgm:cxn modelId="{90E6F966-BD9A-0A46-9EBA-3ABD8BB2A135}" srcId="{27CF8AF4-81BF-F140-9334-5D096806725F}" destId="{6A6A662D-5529-2244-B664-7B782709F6A9}" srcOrd="0" destOrd="0" parTransId="{A0306818-5637-5F47-84BA-4A476CA4B8A8}" sibTransId="{9BCFC0E0-11F5-8347-95A6-609D4C42817F}"/>
    <dgm:cxn modelId="{66557D24-CD3B-2948-B214-04F1EC5AB9C2}" srcId="{27CF8AF4-81BF-F140-9334-5D096806725F}" destId="{BFF31090-F768-C24A-8A7E-C1419549EF9B}" srcOrd="1" destOrd="0" parTransId="{22208C70-EE89-F947-BD24-5A99BC22D914}" sibTransId="{B8D6644B-B886-8F4B-AEF9-31B470CC10A4}"/>
    <dgm:cxn modelId="{7C06D7AD-EE71-BD49-A015-5D7093F55891}" srcId="{126903CF-C144-EA44-B50D-F84752A4D077}" destId="{27CF8AF4-81BF-F140-9334-5D096806725F}" srcOrd="0" destOrd="0" parTransId="{DE182C5B-0B89-F04D-9868-E0A55CFA1724}" sibTransId="{ED4144B4-999B-6047-83B4-D20B3121E802}"/>
    <dgm:cxn modelId="{8E6492A7-8EFE-5942-8685-94107A6E3775}" type="presOf" srcId="{6A6A662D-5529-2244-B664-7B782709F6A9}" destId="{2586F37A-A6D2-9E46-9371-A2B0E321609E}" srcOrd="0" destOrd="0" presId="urn:microsoft.com/office/officeart/2005/8/layout/radial4"/>
    <dgm:cxn modelId="{EBD770E1-1525-3148-A828-8043C3974A55}" type="presOf" srcId="{A0306818-5637-5F47-84BA-4A476CA4B8A8}" destId="{86EF111C-13C9-F74E-AF5A-93965323A67C}" srcOrd="0" destOrd="0" presId="urn:microsoft.com/office/officeart/2005/8/layout/radial4"/>
    <dgm:cxn modelId="{DE30B137-7EA8-FB40-BA4A-66873CAFB538}" type="presOf" srcId="{22208C70-EE89-F947-BD24-5A99BC22D914}" destId="{5C0B962A-2132-8649-B6E3-B3780C409FCA}" srcOrd="0" destOrd="0" presId="urn:microsoft.com/office/officeart/2005/8/layout/radial4"/>
    <dgm:cxn modelId="{2646AF9F-D790-4942-B53E-B8348DDCAD32}" type="presOf" srcId="{27CF8AF4-81BF-F140-9334-5D096806725F}" destId="{FCD4CC7E-E394-F443-ACCE-3B188E842BFC}" srcOrd="0" destOrd="0" presId="urn:microsoft.com/office/officeart/2005/8/layout/radial4"/>
    <dgm:cxn modelId="{22EA686C-80F2-EF4D-9318-75C52091D86A}" type="presOf" srcId="{126903CF-C144-EA44-B50D-F84752A4D077}" destId="{85D2A334-1144-794D-85AF-6844ADE641A7}" srcOrd="0" destOrd="0" presId="urn:microsoft.com/office/officeart/2005/8/layout/radial4"/>
    <dgm:cxn modelId="{AA556243-A9A5-1D4F-94DB-2CA5E1B8E935}" type="presParOf" srcId="{85D2A334-1144-794D-85AF-6844ADE641A7}" destId="{FCD4CC7E-E394-F443-ACCE-3B188E842BFC}" srcOrd="0" destOrd="0" presId="urn:microsoft.com/office/officeart/2005/8/layout/radial4"/>
    <dgm:cxn modelId="{AD1E8FC0-6638-AE46-ACD4-9443CF92F815}" type="presParOf" srcId="{85D2A334-1144-794D-85AF-6844ADE641A7}" destId="{86EF111C-13C9-F74E-AF5A-93965323A67C}" srcOrd="1" destOrd="0" presId="urn:microsoft.com/office/officeart/2005/8/layout/radial4"/>
    <dgm:cxn modelId="{665E8790-EE73-A74B-97DA-6EF6FBEDE11E}" type="presParOf" srcId="{85D2A334-1144-794D-85AF-6844ADE641A7}" destId="{2586F37A-A6D2-9E46-9371-A2B0E321609E}" srcOrd="2" destOrd="0" presId="urn:microsoft.com/office/officeart/2005/8/layout/radial4"/>
    <dgm:cxn modelId="{6FA91395-664A-564F-9AEA-D4DCB2EC940D}" type="presParOf" srcId="{85D2A334-1144-794D-85AF-6844ADE641A7}" destId="{5C0B962A-2132-8649-B6E3-B3780C409FCA}" srcOrd="3" destOrd="0" presId="urn:microsoft.com/office/officeart/2005/8/layout/radial4"/>
    <dgm:cxn modelId="{69257EAC-A3EE-4F41-A02C-989E9C367549}" type="presParOf" srcId="{85D2A334-1144-794D-85AF-6844ADE641A7}" destId="{3C4990A5-C564-4348-977A-A0911EC46AA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7E8C82-D9B1-604B-8D01-F2403A6101C6}" type="doc">
      <dgm:prSet loTypeId="urn:microsoft.com/office/officeart/2005/8/layout/lProcess2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1A49D56-1F22-ED4E-895B-6D15CADE4BB0}">
      <dgm:prSet phldrT="[Texte]"/>
      <dgm:spPr/>
      <dgm:t>
        <a:bodyPr/>
        <a:lstStyle/>
        <a:p>
          <a:endParaRPr lang="fr-FR" baseline="-25000" dirty="0" smtClean="0"/>
        </a:p>
      </dgm:t>
    </dgm:pt>
    <dgm:pt modelId="{B9FF25F3-9D24-9D43-8A4D-374932598AB5}" type="parTrans" cxnId="{C5EDC29F-82F2-D944-803A-1F2997748557}">
      <dgm:prSet/>
      <dgm:spPr/>
      <dgm:t>
        <a:bodyPr/>
        <a:lstStyle/>
        <a:p>
          <a:endParaRPr lang="fr-FR"/>
        </a:p>
      </dgm:t>
    </dgm:pt>
    <dgm:pt modelId="{08D7612B-933A-FC4F-A211-25363A714A1D}" type="sibTrans" cxnId="{C5EDC29F-82F2-D944-803A-1F2997748557}">
      <dgm:prSet/>
      <dgm:spPr/>
      <dgm:t>
        <a:bodyPr/>
        <a:lstStyle/>
        <a:p>
          <a:endParaRPr lang="fr-FR"/>
        </a:p>
      </dgm:t>
    </dgm:pt>
    <dgm:pt modelId="{BCA48D97-F993-A848-888C-92EA52AA13DA}">
      <dgm:prSet/>
      <dgm:spPr/>
      <dgm:t>
        <a:bodyPr/>
        <a:lstStyle/>
        <a:p>
          <a:r>
            <a:rPr lang="en-US" dirty="0" smtClean="0">
              <a:latin typeface="Calibri" charset="0"/>
              <a:cs typeface="Calibri" charset="0"/>
            </a:rPr>
            <a:t>Observations</a:t>
          </a:r>
        </a:p>
      </dgm:t>
    </dgm:pt>
    <dgm:pt modelId="{3AE91CC7-3DA3-4042-B742-90CD9340EEC6}" type="parTrans" cxnId="{D9CBE86C-BDF0-144A-98F9-B8B4FFAA1EE1}">
      <dgm:prSet/>
      <dgm:spPr/>
      <dgm:t>
        <a:bodyPr/>
        <a:lstStyle/>
        <a:p>
          <a:endParaRPr lang="fr-FR"/>
        </a:p>
      </dgm:t>
    </dgm:pt>
    <dgm:pt modelId="{FB59BE92-8FDB-7145-B4E6-B6B830868E21}" type="sibTrans" cxnId="{D9CBE86C-BDF0-144A-98F9-B8B4FFAA1EE1}">
      <dgm:prSet/>
      <dgm:spPr/>
      <dgm:t>
        <a:bodyPr/>
        <a:lstStyle/>
        <a:p>
          <a:endParaRPr lang="fr-FR"/>
        </a:p>
      </dgm:t>
    </dgm:pt>
    <dgm:pt modelId="{186A5415-67F6-5D47-BE77-4386BFF742BD}">
      <dgm:prSet/>
      <dgm:spPr/>
      <dgm:t>
        <a:bodyPr/>
        <a:lstStyle/>
        <a:p>
          <a:endParaRPr lang="en-US" dirty="0">
            <a:latin typeface="Calibri" charset="0"/>
            <a:cs typeface="Calibri" charset="0"/>
          </a:endParaRPr>
        </a:p>
      </dgm:t>
    </dgm:pt>
    <dgm:pt modelId="{9D0AE7EE-062F-E446-9F7E-B09D7BB1D1A9}" type="parTrans" cxnId="{CAABA5D1-29CF-9B42-AB85-3A794CF4B817}">
      <dgm:prSet/>
      <dgm:spPr/>
      <dgm:t>
        <a:bodyPr/>
        <a:lstStyle/>
        <a:p>
          <a:endParaRPr lang="fr-FR"/>
        </a:p>
      </dgm:t>
    </dgm:pt>
    <dgm:pt modelId="{0D61667C-1059-9F4A-ACA8-B96078897443}" type="sibTrans" cxnId="{CAABA5D1-29CF-9B42-AB85-3A794CF4B817}">
      <dgm:prSet/>
      <dgm:spPr/>
      <dgm:t>
        <a:bodyPr/>
        <a:lstStyle/>
        <a:p>
          <a:endParaRPr lang="fr-FR"/>
        </a:p>
      </dgm:t>
    </dgm:pt>
    <dgm:pt modelId="{28D82C95-F7CB-424C-B43E-49082CC740A6}">
      <dgm:prSet/>
      <dgm:spPr/>
      <dgm:t>
        <a:bodyPr/>
        <a:lstStyle/>
        <a:p>
          <a:r>
            <a:rPr lang="en-US" dirty="0" smtClean="0">
              <a:latin typeface="Calibri" charset="0"/>
              <a:cs typeface="Calibri" charset="0"/>
            </a:rPr>
            <a:t>Observations</a:t>
          </a:r>
        </a:p>
      </dgm:t>
    </dgm:pt>
    <dgm:pt modelId="{7670C22C-41AA-EE4A-9E43-A3FB97BCB431}" type="parTrans" cxnId="{52FA4953-D66E-514C-B0BA-213CA42598C1}">
      <dgm:prSet/>
      <dgm:spPr/>
      <dgm:t>
        <a:bodyPr/>
        <a:lstStyle/>
        <a:p>
          <a:endParaRPr lang="fr-FR"/>
        </a:p>
      </dgm:t>
    </dgm:pt>
    <dgm:pt modelId="{9D2A7982-1AFF-FF4D-9AED-CDB99FE7EB12}" type="sibTrans" cxnId="{52FA4953-D66E-514C-B0BA-213CA42598C1}">
      <dgm:prSet/>
      <dgm:spPr/>
      <dgm:t>
        <a:bodyPr/>
        <a:lstStyle/>
        <a:p>
          <a:endParaRPr lang="fr-FR"/>
        </a:p>
      </dgm:t>
    </dgm:pt>
    <dgm:pt modelId="{7FB4EAB6-6DFD-264D-909C-0696E95799E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Calibri" charset="0"/>
              <a:cs typeface="Calibri" charset="0"/>
            </a:rPr>
            <a:t>1st guess</a:t>
          </a:r>
          <a:br>
            <a:rPr lang="en-US" dirty="0" smtClean="0">
              <a:latin typeface="Calibri" charset="0"/>
              <a:cs typeface="Calibri" charset="0"/>
            </a:rPr>
          </a:br>
          <a:r>
            <a:rPr lang="en-US" dirty="0" smtClean="0">
              <a:latin typeface="Calibri" charset="0"/>
              <a:cs typeface="Calibri" charset="0"/>
            </a:rPr>
            <a:t>(SST &amp; OWS)</a:t>
          </a:r>
        </a:p>
      </dgm:t>
    </dgm:pt>
    <dgm:pt modelId="{979551CD-62C8-734B-A41C-7642D5AF956B}" type="parTrans" cxnId="{285977F3-D0FF-3742-B60E-5435BBF3657F}">
      <dgm:prSet/>
      <dgm:spPr/>
      <dgm:t>
        <a:bodyPr/>
        <a:lstStyle/>
        <a:p>
          <a:endParaRPr lang="fr-FR"/>
        </a:p>
      </dgm:t>
    </dgm:pt>
    <dgm:pt modelId="{0BE76A57-498C-5D4E-8ECF-B3D0CAAB8D08}" type="sibTrans" cxnId="{285977F3-D0FF-3742-B60E-5435BBF3657F}">
      <dgm:prSet/>
      <dgm:spPr/>
      <dgm:t>
        <a:bodyPr/>
        <a:lstStyle/>
        <a:p>
          <a:endParaRPr lang="fr-FR"/>
        </a:p>
      </dgm:t>
    </dgm:pt>
    <dgm:pt modelId="{0F04E154-55A5-D140-9FF3-9640EBC84348}">
      <dgm:prSet/>
      <dgm:spPr/>
      <dgm:t>
        <a:bodyPr/>
        <a:lstStyle/>
        <a:p>
          <a:endParaRPr lang="en-US" dirty="0">
            <a:latin typeface="Calibri" charset="0"/>
            <a:cs typeface="Calibri" charset="0"/>
          </a:endParaRPr>
        </a:p>
      </dgm:t>
    </dgm:pt>
    <dgm:pt modelId="{F6D1EE9D-6568-F143-9865-2657A25640E8}" type="parTrans" cxnId="{1F849B00-5726-A544-B00C-9CECDD4B43A6}">
      <dgm:prSet/>
      <dgm:spPr/>
      <dgm:t>
        <a:bodyPr/>
        <a:lstStyle/>
        <a:p>
          <a:endParaRPr lang="fr-FR"/>
        </a:p>
      </dgm:t>
    </dgm:pt>
    <dgm:pt modelId="{89AEB81C-033F-9F4D-B0E9-39DE91F63279}" type="sibTrans" cxnId="{1F849B00-5726-A544-B00C-9CECDD4B43A6}">
      <dgm:prSet/>
      <dgm:spPr/>
      <dgm:t>
        <a:bodyPr/>
        <a:lstStyle/>
        <a:p>
          <a:endParaRPr lang="fr-FR"/>
        </a:p>
      </dgm:t>
    </dgm:pt>
    <dgm:pt modelId="{918108B7-DC53-1645-A72E-C9CBCE69EF85}">
      <dgm:prSet/>
      <dgm:spPr/>
      <dgm:t>
        <a:bodyPr/>
        <a:lstStyle/>
        <a:p>
          <a:r>
            <a:rPr lang="en-US" dirty="0" smtClean="0">
              <a:latin typeface="Calibri" charset="0"/>
              <a:cs typeface="Calibri" charset="0"/>
            </a:rPr>
            <a:t>Observations</a:t>
          </a:r>
        </a:p>
      </dgm:t>
    </dgm:pt>
    <dgm:pt modelId="{DAE3EF56-671A-7944-B966-D10FA752D2CE}" type="parTrans" cxnId="{894F8169-D355-F147-ACF2-99CB8F75BE3A}">
      <dgm:prSet/>
      <dgm:spPr/>
      <dgm:t>
        <a:bodyPr/>
        <a:lstStyle/>
        <a:p>
          <a:endParaRPr lang="fr-FR"/>
        </a:p>
      </dgm:t>
    </dgm:pt>
    <dgm:pt modelId="{BF9B60FC-50E5-9B4D-B522-43D31A524DB2}" type="sibTrans" cxnId="{894F8169-D355-F147-ACF2-99CB8F75BE3A}">
      <dgm:prSet/>
      <dgm:spPr/>
      <dgm:t>
        <a:bodyPr/>
        <a:lstStyle/>
        <a:p>
          <a:endParaRPr lang="fr-FR"/>
        </a:p>
      </dgm:t>
    </dgm:pt>
    <dgm:pt modelId="{434ED303-EE13-0244-B282-94DF45D1A5D5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Calibri" charset="0"/>
              <a:cs typeface="Calibri" charset="0"/>
            </a:rPr>
            <a:t>Inversion </a:t>
          </a:r>
          <a:r>
            <a:rPr lang="en-US" dirty="0" err="1" smtClean="0">
              <a:latin typeface="Calibri" charset="0"/>
              <a:cs typeface="Calibri" charset="0"/>
            </a:rPr>
            <a:t>lin</a:t>
          </a:r>
          <a:r>
            <a:rPr lang="en-US" dirty="0" err="1" smtClean="0">
              <a:latin typeface="Calibri" charset="0"/>
              <a:cs typeface="Calibri" charset="0"/>
            </a:rPr>
            <a:t>éaire</a:t>
          </a:r>
          <a:endParaRPr lang="en-US" dirty="0" smtClean="0">
            <a:latin typeface="Calibri" charset="0"/>
            <a:cs typeface="Calibri" charset="0"/>
          </a:endParaRPr>
        </a:p>
      </dgm:t>
    </dgm:pt>
    <dgm:pt modelId="{2204D63A-B4F9-3D40-ABA7-5AF678F08BC7}" type="parTrans" cxnId="{EC3B8D9C-AD56-934A-A187-6D1105B8CEA8}">
      <dgm:prSet/>
      <dgm:spPr/>
      <dgm:t>
        <a:bodyPr/>
        <a:lstStyle/>
        <a:p>
          <a:endParaRPr lang="fr-FR"/>
        </a:p>
      </dgm:t>
    </dgm:pt>
    <dgm:pt modelId="{64AFA0E6-05A1-A743-BEE3-D7D823119B10}" type="sibTrans" cxnId="{EC3B8D9C-AD56-934A-A187-6D1105B8CEA8}">
      <dgm:prSet/>
      <dgm:spPr/>
      <dgm:t>
        <a:bodyPr/>
        <a:lstStyle/>
        <a:p>
          <a:endParaRPr lang="fr-FR"/>
        </a:p>
      </dgm:t>
    </dgm:pt>
    <dgm:pt modelId="{A2A3EC8A-9A40-E042-8F5E-0D11E371AC88}" type="pres">
      <dgm:prSet presAssocID="{D07E8C82-D9B1-604B-8D01-F2403A6101C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C1FDFC5-E3C2-3943-A2CF-4FBF124EDE82}" type="pres">
      <dgm:prSet presAssocID="{C1A49D56-1F22-ED4E-895B-6D15CADE4BB0}" presName="compNode" presStyleCnt="0"/>
      <dgm:spPr/>
      <dgm:t>
        <a:bodyPr/>
        <a:lstStyle/>
        <a:p>
          <a:endParaRPr lang="fr-FR"/>
        </a:p>
      </dgm:t>
    </dgm:pt>
    <dgm:pt modelId="{1B40B60A-C481-8C45-8400-4C57F14FF9C2}" type="pres">
      <dgm:prSet presAssocID="{C1A49D56-1F22-ED4E-895B-6D15CADE4BB0}" presName="aNode" presStyleLbl="bgShp" presStyleIdx="0" presStyleCnt="3"/>
      <dgm:spPr/>
      <dgm:t>
        <a:bodyPr/>
        <a:lstStyle/>
        <a:p>
          <a:endParaRPr lang="fr-FR"/>
        </a:p>
      </dgm:t>
    </dgm:pt>
    <dgm:pt modelId="{0F3DFD7C-99C8-9048-8F9C-5FD5BAA84F84}" type="pres">
      <dgm:prSet presAssocID="{C1A49D56-1F22-ED4E-895B-6D15CADE4BB0}" presName="textNode" presStyleLbl="bgShp" presStyleIdx="0" presStyleCnt="3"/>
      <dgm:spPr/>
      <dgm:t>
        <a:bodyPr/>
        <a:lstStyle/>
        <a:p>
          <a:endParaRPr lang="fr-FR"/>
        </a:p>
      </dgm:t>
    </dgm:pt>
    <dgm:pt modelId="{842E86C2-146D-6946-B2FB-8CD686353EE6}" type="pres">
      <dgm:prSet presAssocID="{C1A49D56-1F22-ED4E-895B-6D15CADE4BB0}" presName="compChildNode" presStyleCnt="0"/>
      <dgm:spPr/>
      <dgm:t>
        <a:bodyPr/>
        <a:lstStyle/>
        <a:p>
          <a:endParaRPr lang="fr-FR"/>
        </a:p>
      </dgm:t>
    </dgm:pt>
    <dgm:pt modelId="{D8A7ADD8-0253-984B-8A6B-D1CF63F5AC48}" type="pres">
      <dgm:prSet presAssocID="{C1A49D56-1F22-ED4E-895B-6D15CADE4BB0}" presName="theInnerList" presStyleCnt="0"/>
      <dgm:spPr/>
      <dgm:t>
        <a:bodyPr/>
        <a:lstStyle/>
        <a:p>
          <a:endParaRPr lang="fr-FR"/>
        </a:p>
      </dgm:t>
    </dgm:pt>
    <dgm:pt modelId="{D8E2F626-07C3-3F40-BD95-D7C9EEC93518}" type="pres">
      <dgm:prSet presAssocID="{BCA48D97-F993-A848-888C-92EA52AA13D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E2F39F-B91B-E84A-B45F-6E1D177DAAC4}" type="pres">
      <dgm:prSet presAssocID="{C1A49D56-1F22-ED4E-895B-6D15CADE4BB0}" presName="aSpace" presStyleCnt="0"/>
      <dgm:spPr/>
      <dgm:t>
        <a:bodyPr/>
        <a:lstStyle/>
        <a:p>
          <a:endParaRPr lang="fr-FR"/>
        </a:p>
      </dgm:t>
    </dgm:pt>
    <dgm:pt modelId="{27D1D443-B8D0-D346-A0FF-F1E2AE36E73B}" type="pres">
      <dgm:prSet presAssocID="{186A5415-67F6-5D47-BE77-4386BFF742BD}" presName="compNode" presStyleCnt="0"/>
      <dgm:spPr/>
      <dgm:t>
        <a:bodyPr/>
        <a:lstStyle/>
        <a:p>
          <a:endParaRPr lang="fr-FR"/>
        </a:p>
      </dgm:t>
    </dgm:pt>
    <dgm:pt modelId="{42755303-DA40-A94F-8851-C173A9EE3663}" type="pres">
      <dgm:prSet presAssocID="{186A5415-67F6-5D47-BE77-4386BFF742BD}" presName="aNode" presStyleLbl="bgShp" presStyleIdx="1" presStyleCnt="3"/>
      <dgm:spPr/>
      <dgm:t>
        <a:bodyPr/>
        <a:lstStyle/>
        <a:p>
          <a:endParaRPr lang="fr-FR"/>
        </a:p>
      </dgm:t>
    </dgm:pt>
    <dgm:pt modelId="{D044CC92-44E4-9D4B-A86E-D12043DFA3E3}" type="pres">
      <dgm:prSet presAssocID="{186A5415-67F6-5D47-BE77-4386BFF742BD}" presName="textNode" presStyleLbl="bgShp" presStyleIdx="1" presStyleCnt="3"/>
      <dgm:spPr/>
      <dgm:t>
        <a:bodyPr/>
        <a:lstStyle/>
        <a:p>
          <a:endParaRPr lang="fr-FR"/>
        </a:p>
      </dgm:t>
    </dgm:pt>
    <dgm:pt modelId="{EF093F5A-CCCC-7B40-9C38-C52A2A0C988C}" type="pres">
      <dgm:prSet presAssocID="{186A5415-67F6-5D47-BE77-4386BFF742BD}" presName="compChildNode" presStyleCnt="0"/>
      <dgm:spPr/>
      <dgm:t>
        <a:bodyPr/>
        <a:lstStyle/>
        <a:p>
          <a:endParaRPr lang="fr-FR"/>
        </a:p>
      </dgm:t>
    </dgm:pt>
    <dgm:pt modelId="{CE1A1FDA-7306-4C4F-B0A5-52BF97542A95}" type="pres">
      <dgm:prSet presAssocID="{186A5415-67F6-5D47-BE77-4386BFF742BD}" presName="theInnerList" presStyleCnt="0"/>
      <dgm:spPr/>
      <dgm:t>
        <a:bodyPr/>
        <a:lstStyle/>
        <a:p>
          <a:endParaRPr lang="fr-FR"/>
        </a:p>
      </dgm:t>
    </dgm:pt>
    <dgm:pt modelId="{955F2586-C46F-9E42-B73B-7149BD6A7BF8}" type="pres">
      <dgm:prSet presAssocID="{28D82C95-F7CB-424C-B43E-49082CC740A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9DF839-0AD5-8546-BAB2-DCCA8F5D13B7}" type="pres">
      <dgm:prSet presAssocID="{28D82C95-F7CB-424C-B43E-49082CC740A6}" presName="aSpace2" presStyleCnt="0"/>
      <dgm:spPr/>
      <dgm:t>
        <a:bodyPr/>
        <a:lstStyle/>
        <a:p>
          <a:endParaRPr lang="fr-FR"/>
        </a:p>
      </dgm:t>
    </dgm:pt>
    <dgm:pt modelId="{35915673-825B-9A44-BD68-C0991C072291}" type="pres">
      <dgm:prSet presAssocID="{7FB4EAB6-6DFD-264D-909C-0696E95799E8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7B2D8D-3EEC-1343-A83E-FE6CB6F217AF}" type="pres">
      <dgm:prSet presAssocID="{186A5415-67F6-5D47-BE77-4386BFF742BD}" presName="aSpace" presStyleCnt="0"/>
      <dgm:spPr/>
      <dgm:t>
        <a:bodyPr/>
        <a:lstStyle/>
        <a:p>
          <a:endParaRPr lang="fr-FR"/>
        </a:p>
      </dgm:t>
    </dgm:pt>
    <dgm:pt modelId="{C1B1E0CC-35D9-B347-9A59-77721EEA9FCE}" type="pres">
      <dgm:prSet presAssocID="{0F04E154-55A5-D140-9FF3-9640EBC84348}" presName="compNode" presStyleCnt="0"/>
      <dgm:spPr/>
      <dgm:t>
        <a:bodyPr/>
        <a:lstStyle/>
        <a:p>
          <a:endParaRPr lang="fr-FR"/>
        </a:p>
      </dgm:t>
    </dgm:pt>
    <dgm:pt modelId="{751186F6-2ACB-474B-9310-70AE672DC432}" type="pres">
      <dgm:prSet presAssocID="{0F04E154-55A5-D140-9FF3-9640EBC84348}" presName="aNode" presStyleLbl="bgShp" presStyleIdx="2" presStyleCnt="3"/>
      <dgm:spPr/>
      <dgm:t>
        <a:bodyPr/>
        <a:lstStyle/>
        <a:p>
          <a:endParaRPr lang="fr-FR"/>
        </a:p>
      </dgm:t>
    </dgm:pt>
    <dgm:pt modelId="{FF6B81BE-D923-B646-B9D8-5C7ACA92FC5F}" type="pres">
      <dgm:prSet presAssocID="{0F04E154-55A5-D140-9FF3-9640EBC84348}" presName="textNode" presStyleLbl="bgShp" presStyleIdx="2" presStyleCnt="3"/>
      <dgm:spPr/>
      <dgm:t>
        <a:bodyPr/>
        <a:lstStyle/>
        <a:p>
          <a:endParaRPr lang="fr-FR"/>
        </a:p>
      </dgm:t>
    </dgm:pt>
    <dgm:pt modelId="{D0F828A7-27AA-F845-8B19-DA31C105DD34}" type="pres">
      <dgm:prSet presAssocID="{0F04E154-55A5-D140-9FF3-9640EBC84348}" presName="compChildNode" presStyleCnt="0"/>
      <dgm:spPr/>
      <dgm:t>
        <a:bodyPr/>
        <a:lstStyle/>
        <a:p>
          <a:endParaRPr lang="fr-FR"/>
        </a:p>
      </dgm:t>
    </dgm:pt>
    <dgm:pt modelId="{33E6F2EA-08DA-084E-A06A-A037E901529D}" type="pres">
      <dgm:prSet presAssocID="{0F04E154-55A5-D140-9FF3-9640EBC84348}" presName="theInnerList" presStyleCnt="0"/>
      <dgm:spPr/>
      <dgm:t>
        <a:bodyPr/>
        <a:lstStyle/>
        <a:p>
          <a:endParaRPr lang="fr-FR"/>
        </a:p>
      </dgm:t>
    </dgm:pt>
    <dgm:pt modelId="{FE8F009B-6790-F44D-A37F-BF836BFFEE87}" type="pres">
      <dgm:prSet presAssocID="{918108B7-DC53-1645-A72E-C9CBCE69EF85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C7473B-17E4-D142-8F7D-3F60C3884547}" type="pres">
      <dgm:prSet presAssocID="{918108B7-DC53-1645-A72E-C9CBCE69EF85}" presName="aSpace2" presStyleCnt="0"/>
      <dgm:spPr/>
      <dgm:t>
        <a:bodyPr/>
        <a:lstStyle/>
        <a:p>
          <a:endParaRPr lang="fr-FR"/>
        </a:p>
      </dgm:t>
    </dgm:pt>
    <dgm:pt modelId="{BBB5C65B-FB96-DA43-933D-76D1E0615ED3}" type="pres">
      <dgm:prSet presAssocID="{434ED303-EE13-0244-B282-94DF45D1A5D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7FC1DA-1462-744F-A99E-A006F366968D}" type="presOf" srcId="{0F04E154-55A5-D140-9FF3-9640EBC84348}" destId="{751186F6-2ACB-474B-9310-70AE672DC432}" srcOrd="0" destOrd="0" presId="urn:microsoft.com/office/officeart/2005/8/layout/lProcess2"/>
    <dgm:cxn modelId="{565EA53F-02D1-244C-9F80-011BD630C9B6}" type="presOf" srcId="{C1A49D56-1F22-ED4E-895B-6D15CADE4BB0}" destId="{1B40B60A-C481-8C45-8400-4C57F14FF9C2}" srcOrd="0" destOrd="0" presId="urn:microsoft.com/office/officeart/2005/8/layout/lProcess2"/>
    <dgm:cxn modelId="{CAABA5D1-29CF-9B42-AB85-3A794CF4B817}" srcId="{D07E8C82-D9B1-604B-8D01-F2403A6101C6}" destId="{186A5415-67F6-5D47-BE77-4386BFF742BD}" srcOrd="1" destOrd="0" parTransId="{9D0AE7EE-062F-E446-9F7E-B09D7BB1D1A9}" sibTransId="{0D61667C-1059-9F4A-ACA8-B96078897443}"/>
    <dgm:cxn modelId="{ABE51BAE-1A5D-A647-8D7D-9AFC45566B43}" type="presOf" srcId="{186A5415-67F6-5D47-BE77-4386BFF742BD}" destId="{42755303-DA40-A94F-8851-C173A9EE3663}" srcOrd="0" destOrd="0" presId="urn:microsoft.com/office/officeart/2005/8/layout/lProcess2"/>
    <dgm:cxn modelId="{149E714E-3D2E-F448-8487-7DD39CED1406}" type="presOf" srcId="{0F04E154-55A5-D140-9FF3-9640EBC84348}" destId="{FF6B81BE-D923-B646-B9D8-5C7ACA92FC5F}" srcOrd="1" destOrd="0" presId="urn:microsoft.com/office/officeart/2005/8/layout/lProcess2"/>
    <dgm:cxn modelId="{585646BD-8356-DC4E-A706-BDCAB9B2C442}" type="presOf" srcId="{7FB4EAB6-6DFD-264D-909C-0696E95799E8}" destId="{35915673-825B-9A44-BD68-C0991C072291}" srcOrd="0" destOrd="0" presId="urn:microsoft.com/office/officeart/2005/8/layout/lProcess2"/>
    <dgm:cxn modelId="{C5EDC29F-82F2-D944-803A-1F2997748557}" srcId="{D07E8C82-D9B1-604B-8D01-F2403A6101C6}" destId="{C1A49D56-1F22-ED4E-895B-6D15CADE4BB0}" srcOrd="0" destOrd="0" parTransId="{B9FF25F3-9D24-9D43-8A4D-374932598AB5}" sibTransId="{08D7612B-933A-FC4F-A211-25363A714A1D}"/>
    <dgm:cxn modelId="{8F8E1319-142A-A948-8FED-A10B3A810ACB}" type="presOf" srcId="{186A5415-67F6-5D47-BE77-4386BFF742BD}" destId="{D044CC92-44E4-9D4B-A86E-D12043DFA3E3}" srcOrd="1" destOrd="0" presId="urn:microsoft.com/office/officeart/2005/8/layout/lProcess2"/>
    <dgm:cxn modelId="{0C8AA78C-F720-7345-AAB9-A005AB8942A8}" type="presOf" srcId="{C1A49D56-1F22-ED4E-895B-6D15CADE4BB0}" destId="{0F3DFD7C-99C8-9048-8F9C-5FD5BAA84F84}" srcOrd="1" destOrd="0" presId="urn:microsoft.com/office/officeart/2005/8/layout/lProcess2"/>
    <dgm:cxn modelId="{CAD97109-ED35-C945-9797-562F643C7B68}" type="presOf" srcId="{BCA48D97-F993-A848-888C-92EA52AA13DA}" destId="{D8E2F626-07C3-3F40-BD95-D7C9EEC93518}" srcOrd="0" destOrd="0" presId="urn:microsoft.com/office/officeart/2005/8/layout/lProcess2"/>
    <dgm:cxn modelId="{1F849B00-5726-A544-B00C-9CECDD4B43A6}" srcId="{D07E8C82-D9B1-604B-8D01-F2403A6101C6}" destId="{0F04E154-55A5-D140-9FF3-9640EBC84348}" srcOrd="2" destOrd="0" parTransId="{F6D1EE9D-6568-F143-9865-2657A25640E8}" sibTransId="{89AEB81C-033F-9F4D-B0E9-39DE91F63279}"/>
    <dgm:cxn modelId="{71878A0F-6417-7743-8E90-AE3A1B8DCE16}" type="presOf" srcId="{28D82C95-F7CB-424C-B43E-49082CC740A6}" destId="{955F2586-C46F-9E42-B73B-7149BD6A7BF8}" srcOrd="0" destOrd="0" presId="urn:microsoft.com/office/officeart/2005/8/layout/lProcess2"/>
    <dgm:cxn modelId="{C9F6642F-D36D-3E43-9B42-80B15F138ED2}" type="presOf" srcId="{918108B7-DC53-1645-A72E-C9CBCE69EF85}" destId="{FE8F009B-6790-F44D-A37F-BF836BFFEE87}" srcOrd="0" destOrd="0" presId="urn:microsoft.com/office/officeart/2005/8/layout/lProcess2"/>
    <dgm:cxn modelId="{894F8169-D355-F147-ACF2-99CB8F75BE3A}" srcId="{0F04E154-55A5-D140-9FF3-9640EBC84348}" destId="{918108B7-DC53-1645-A72E-C9CBCE69EF85}" srcOrd="0" destOrd="0" parTransId="{DAE3EF56-671A-7944-B966-D10FA752D2CE}" sibTransId="{BF9B60FC-50E5-9B4D-B522-43D31A524DB2}"/>
    <dgm:cxn modelId="{D9CBE86C-BDF0-144A-98F9-B8B4FFAA1EE1}" srcId="{C1A49D56-1F22-ED4E-895B-6D15CADE4BB0}" destId="{BCA48D97-F993-A848-888C-92EA52AA13DA}" srcOrd="0" destOrd="0" parTransId="{3AE91CC7-3DA3-4042-B742-90CD9340EEC6}" sibTransId="{FB59BE92-8FDB-7145-B4E6-B6B830868E21}"/>
    <dgm:cxn modelId="{EC3B8D9C-AD56-934A-A187-6D1105B8CEA8}" srcId="{0F04E154-55A5-D140-9FF3-9640EBC84348}" destId="{434ED303-EE13-0244-B282-94DF45D1A5D5}" srcOrd="1" destOrd="0" parTransId="{2204D63A-B4F9-3D40-ABA7-5AF678F08BC7}" sibTransId="{64AFA0E6-05A1-A743-BEE3-D7D823119B10}"/>
    <dgm:cxn modelId="{CC78BB43-E982-4044-92B8-671D21C4101D}" type="presOf" srcId="{D07E8C82-D9B1-604B-8D01-F2403A6101C6}" destId="{A2A3EC8A-9A40-E042-8F5E-0D11E371AC88}" srcOrd="0" destOrd="0" presId="urn:microsoft.com/office/officeart/2005/8/layout/lProcess2"/>
    <dgm:cxn modelId="{52FA4953-D66E-514C-B0BA-213CA42598C1}" srcId="{186A5415-67F6-5D47-BE77-4386BFF742BD}" destId="{28D82C95-F7CB-424C-B43E-49082CC740A6}" srcOrd="0" destOrd="0" parTransId="{7670C22C-41AA-EE4A-9E43-A3FB97BCB431}" sibTransId="{9D2A7982-1AFF-FF4D-9AED-CDB99FE7EB12}"/>
    <dgm:cxn modelId="{285977F3-D0FF-3742-B60E-5435BBF3657F}" srcId="{186A5415-67F6-5D47-BE77-4386BFF742BD}" destId="{7FB4EAB6-6DFD-264D-909C-0696E95799E8}" srcOrd="1" destOrd="0" parTransId="{979551CD-62C8-734B-A41C-7642D5AF956B}" sibTransId="{0BE76A57-498C-5D4E-8ECF-B3D0CAAB8D08}"/>
    <dgm:cxn modelId="{A0AABF65-254C-A24F-A54E-4C8BB97C899F}" type="presOf" srcId="{434ED303-EE13-0244-B282-94DF45D1A5D5}" destId="{BBB5C65B-FB96-DA43-933D-76D1E0615ED3}" srcOrd="0" destOrd="0" presId="urn:microsoft.com/office/officeart/2005/8/layout/lProcess2"/>
    <dgm:cxn modelId="{9747EC79-E6A0-6C4D-B87F-EF2727827948}" type="presParOf" srcId="{A2A3EC8A-9A40-E042-8F5E-0D11E371AC88}" destId="{0C1FDFC5-E3C2-3943-A2CF-4FBF124EDE82}" srcOrd="0" destOrd="0" presId="urn:microsoft.com/office/officeart/2005/8/layout/lProcess2"/>
    <dgm:cxn modelId="{85BE23FF-4969-B949-AA60-7C4FEC6EAC01}" type="presParOf" srcId="{0C1FDFC5-E3C2-3943-A2CF-4FBF124EDE82}" destId="{1B40B60A-C481-8C45-8400-4C57F14FF9C2}" srcOrd="0" destOrd="0" presId="urn:microsoft.com/office/officeart/2005/8/layout/lProcess2"/>
    <dgm:cxn modelId="{2BA86587-74B5-2E46-B5B7-FF62763C14E4}" type="presParOf" srcId="{0C1FDFC5-E3C2-3943-A2CF-4FBF124EDE82}" destId="{0F3DFD7C-99C8-9048-8F9C-5FD5BAA84F84}" srcOrd="1" destOrd="0" presId="urn:microsoft.com/office/officeart/2005/8/layout/lProcess2"/>
    <dgm:cxn modelId="{E1FB3161-7263-3642-83F1-841C2816F05E}" type="presParOf" srcId="{0C1FDFC5-E3C2-3943-A2CF-4FBF124EDE82}" destId="{842E86C2-146D-6946-B2FB-8CD686353EE6}" srcOrd="2" destOrd="0" presId="urn:microsoft.com/office/officeart/2005/8/layout/lProcess2"/>
    <dgm:cxn modelId="{816328D5-4345-F948-A6C2-8FCC0F1F84D2}" type="presParOf" srcId="{842E86C2-146D-6946-B2FB-8CD686353EE6}" destId="{D8A7ADD8-0253-984B-8A6B-D1CF63F5AC48}" srcOrd="0" destOrd="0" presId="urn:microsoft.com/office/officeart/2005/8/layout/lProcess2"/>
    <dgm:cxn modelId="{DFE5BF8A-1265-CD4A-B8F2-AE63842177AE}" type="presParOf" srcId="{D8A7ADD8-0253-984B-8A6B-D1CF63F5AC48}" destId="{D8E2F626-07C3-3F40-BD95-D7C9EEC93518}" srcOrd="0" destOrd="0" presId="urn:microsoft.com/office/officeart/2005/8/layout/lProcess2"/>
    <dgm:cxn modelId="{B6C4A996-AD8A-C940-AD7D-704E9F356EB1}" type="presParOf" srcId="{A2A3EC8A-9A40-E042-8F5E-0D11E371AC88}" destId="{C1E2F39F-B91B-E84A-B45F-6E1D177DAAC4}" srcOrd="1" destOrd="0" presId="urn:microsoft.com/office/officeart/2005/8/layout/lProcess2"/>
    <dgm:cxn modelId="{2B345DFC-B30C-FF45-9139-6D5078986818}" type="presParOf" srcId="{A2A3EC8A-9A40-E042-8F5E-0D11E371AC88}" destId="{27D1D443-B8D0-D346-A0FF-F1E2AE36E73B}" srcOrd="2" destOrd="0" presId="urn:microsoft.com/office/officeart/2005/8/layout/lProcess2"/>
    <dgm:cxn modelId="{3A3F481D-230E-AA48-BC51-4CC531F55D55}" type="presParOf" srcId="{27D1D443-B8D0-D346-A0FF-F1E2AE36E73B}" destId="{42755303-DA40-A94F-8851-C173A9EE3663}" srcOrd="0" destOrd="0" presId="urn:microsoft.com/office/officeart/2005/8/layout/lProcess2"/>
    <dgm:cxn modelId="{B944629A-A62D-B345-84C9-F14EA38BD4DA}" type="presParOf" srcId="{27D1D443-B8D0-D346-A0FF-F1E2AE36E73B}" destId="{D044CC92-44E4-9D4B-A86E-D12043DFA3E3}" srcOrd="1" destOrd="0" presId="urn:microsoft.com/office/officeart/2005/8/layout/lProcess2"/>
    <dgm:cxn modelId="{417C3797-70A4-8446-8200-F5248298F884}" type="presParOf" srcId="{27D1D443-B8D0-D346-A0FF-F1E2AE36E73B}" destId="{EF093F5A-CCCC-7B40-9C38-C52A2A0C988C}" srcOrd="2" destOrd="0" presId="urn:microsoft.com/office/officeart/2005/8/layout/lProcess2"/>
    <dgm:cxn modelId="{3372FE42-C789-4443-8078-F2BEAC12D0D2}" type="presParOf" srcId="{EF093F5A-CCCC-7B40-9C38-C52A2A0C988C}" destId="{CE1A1FDA-7306-4C4F-B0A5-52BF97542A95}" srcOrd="0" destOrd="0" presId="urn:microsoft.com/office/officeart/2005/8/layout/lProcess2"/>
    <dgm:cxn modelId="{EC3017F8-3C6A-EA48-8BF3-9FAD18A40CA4}" type="presParOf" srcId="{CE1A1FDA-7306-4C4F-B0A5-52BF97542A95}" destId="{955F2586-C46F-9E42-B73B-7149BD6A7BF8}" srcOrd="0" destOrd="0" presId="urn:microsoft.com/office/officeart/2005/8/layout/lProcess2"/>
    <dgm:cxn modelId="{9AECFFA9-39CD-B44C-B8EE-E08551BD129E}" type="presParOf" srcId="{CE1A1FDA-7306-4C4F-B0A5-52BF97542A95}" destId="{AA9DF839-0AD5-8546-BAB2-DCCA8F5D13B7}" srcOrd="1" destOrd="0" presId="urn:microsoft.com/office/officeart/2005/8/layout/lProcess2"/>
    <dgm:cxn modelId="{8B8A384A-2478-F540-BCC6-CCBAAAAC54F5}" type="presParOf" srcId="{CE1A1FDA-7306-4C4F-B0A5-52BF97542A95}" destId="{35915673-825B-9A44-BD68-C0991C072291}" srcOrd="2" destOrd="0" presId="urn:microsoft.com/office/officeart/2005/8/layout/lProcess2"/>
    <dgm:cxn modelId="{6DCF2D6D-18E3-144B-B90A-F7DD00795C72}" type="presParOf" srcId="{A2A3EC8A-9A40-E042-8F5E-0D11E371AC88}" destId="{8B7B2D8D-3EEC-1343-A83E-FE6CB6F217AF}" srcOrd="3" destOrd="0" presId="urn:microsoft.com/office/officeart/2005/8/layout/lProcess2"/>
    <dgm:cxn modelId="{A68E9B18-8A38-C447-A762-CF2212B358B1}" type="presParOf" srcId="{A2A3EC8A-9A40-E042-8F5E-0D11E371AC88}" destId="{C1B1E0CC-35D9-B347-9A59-77721EEA9FCE}" srcOrd="4" destOrd="0" presId="urn:microsoft.com/office/officeart/2005/8/layout/lProcess2"/>
    <dgm:cxn modelId="{B803562E-5C84-1A4D-831A-E9DAD25D7B3B}" type="presParOf" srcId="{C1B1E0CC-35D9-B347-9A59-77721EEA9FCE}" destId="{751186F6-2ACB-474B-9310-70AE672DC432}" srcOrd="0" destOrd="0" presId="urn:microsoft.com/office/officeart/2005/8/layout/lProcess2"/>
    <dgm:cxn modelId="{332CC9C9-93F0-8840-84D1-989C64A0E9E9}" type="presParOf" srcId="{C1B1E0CC-35D9-B347-9A59-77721EEA9FCE}" destId="{FF6B81BE-D923-B646-B9D8-5C7ACA92FC5F}" srcOrd="1" destOrd="0" presId="urn:microsoft.com/office/officeart/2005/8/layout/lProcess2"/>
    <dgm:cxn modelId="{88BF423B-FBFD-BB42-B29E-35F318349326}" type="presParOf" srcId="{C1B1E0CC-35D9-B347-9A59-77721EEA9FCE}" destId="{D0F828A7-27AA-F845-8B19-DA31C105DD34}" srcOrd="2" destOrd="0" presId="urn:microsoft.com/office/officeart/2005/8/layout/lProcess2"/>
    <dgm:cxn modelId="{66EA13B7-C8C9-5B4E-9131-CD0AB603726F}" type="presParOf" srcId="{D0F828A7-27AA-F845-8B19-DA31C105DD34}" destId="{33E6F2EA-08DA-084E-A06A-A037E901529D}" srcOrd="0" destOrd="0" presId="urn:microsoft.com/office/officeart/2005/8/layout/lProcess2"/>
    <dgm:cxn modelId="{BC402ADB-A070-9A40-A8DD-3595AB2A606F}" type="presParOf" srcId="{33E6F2EA-08DA-084E-A06A-A037E901529D}" destId="{FE8F009B-6790-F44D-A37F-BF836BFFEE87}" srcOrd="0" destOrd="0" presId="urn:microsoft.com/office/officeart/2005/8/layout/lProcess2"/>
    <dgm:cxn modelId="{F5AC6A46-49ED-2247-B5F2-AAC3665A363C}" type="presParOf" srcId="{33E6F2EA-08DA-084E-A06A-A037E901529D}" destId="{C2C7473B-17E4-D142-8F7D-3F60C3884547}" srcOrd="1" destOrd="0" presId="urn:microsoft.com/office/officeart/2005/8/layout/lProcess2"/>
    <dgm:cxn modelId="{8CAD9455-DA0B-544C-B2BB-8A95E8339FC8}" type="presParOf" srcId="{33E6F2EA-08DA-084E-A06A-A037E901529D}" destId="{BBB5C65B-FB96-DA43-933D-76D1E0615ED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98940-6021-B949-BB5D-51AD0B68B5E5}">
      <dsp:nvSpPr>
        <dsp:cNvPr id="0" name=""/>
        <dsp:cNvSpPr/>
      </dsp:nvSpPr>
      <dsp:spPr>
        <a:xfrm>
          <a:off x="0" y="36412"/>
          <a:ext cx="1222783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baseline="0" dirty="0" smtClean="0">
              <a:solidFill>
                <a:srgbClr val="000000"/>
              </a:solidFill>
            </a:rPr>
            <a:t>TB</a:t>
          </a:r>
          <a:r>
            <a:rPr lang="fr-FR" sz="1800" kern="1200" baseline="-25000" dirty="0" smtClean="0">
              <a:solidFill>
                <a:srgbClr val="000000"/>
              </a:solidFill>
            </a:rPr>
            <a:t>sim</a:t>
          </a:r>
          <a:r>
            <a:rPr lang="fr-FR" sz="1800" kern="1200" baseline="0" dirty="0" smtClean="0">
              <a:solidFill>
                <a:srgbClr val="000000"/>
              </a:solidFill>
            </a:rPr>
            <a:t> 1</a:t>
          </a:r>
          <a:endParaRPr lang="fr-FR" sz="1800" kern="1200" baseline="0" dirty="0">
            <a:solidFill>
              <a:srgbClr val="000000"/>
            </a:solidFill>
          </a:endParaRPr>
        </a:p>
      </dsp:txBody>
      <dsp:txXfrm>
        <a:off x="21075" y="57487"/>
        <a:ext cx="1180633" cy="389580"/>
      </dsp:txXfrm>
    </dsp:sp>
    <dsp:sp modelId="{A7949E75-05CE-7A4D-9DAC-3BCB6F9EB6B7}">
      <dsp:nvSpPr>
        <dsp:cNvPr id="0" name=""/>
        <dsp:cNvSpPr/>
      </dsp:nvSpPr>
      <dsp:spPr>
        <a:xfrm>
          <a:off x="0" y="519983"/>
          <a:ext cx="1222783" cy="4317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rgbClr val="000000"/>
              </a:solidFill>
            </a:rPr>
            <a:t>TB</a:t>
          </a:r>
          <a:r>
            <a:rPr lang="fr-FR" sz="1800" kern="1200" baseline="-25000" dirty="0" smtClean="0">
              <a:solidFill>
                <a:srgbClr val="000000"/>
              </a:solidFill>
            </a:rPr>
            <a:t>sim </a:t>
          </a:r>
          <a:r>
            <a:rPr lang="fr-FR" sz="1800" kern="1200" baseline="0" dirty="0" smtClean="0">
              <a:solidFill>
                <a:srgbClr val="000000"/>
              </a:solidFill>
            </a:rPr>
            <a:t>2</a:t>
          </a:r>
          <a:endParaRPr lang="fr-FR" sz="1800" kern="1200" baseline="0" dirty="0">
            <a:solidFill>
              <a:srgbClr val="000000"/>
            </a:solidFill>
          </a:endParaRPr>
        </a:p>
      </dsp:txBody>
      <dsp:txXfrm>
        <a:off x="21075" y="541058"/>
        <a:ext cx="1180633" cy="389580"/>
      </dsp:txXfrm>
    </dsp:sp>
    <dsp:sp modelId="{0A3270C1-0948-6949-B6F0-925C86DE534A}">
      <dsp:nvSpPr>
        <dsp:cNvPr id="0" name=""/>
        <dsp:cNvSpPr/>
      </dsp:nvSpPr>
      <dsp:spPr>
        <a:xfrm>
          <a:off x="0" y="1003553"/>
          <a:ext cx="1222783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rgbClr val="000000"/>
              </a:solidFill>
            </a:rPr>
            <a:t>TB</a:t>
          </a:r>
          <a:r>
            <a:rPr lang="fr-FR" sz="1800" kern="1200" baseline="-25000" dirty="0" smtClean="0">
              <a:solidFill>
                <a:srgbClr val="000000"/>
              </a:solidFill>
            </a:rPr>
            <a:t>sim </a:t>
          </a:r>
          <a:r>
            <a:rPr lang="fr-FR" sz="1800" kern="1200" baseline="0" dirty="0" smtClean="0">
              <a:solidFill>
                <a:srgbClr val="000000"/>
              </a:solidFill>
            </a:rPr>
            <a:t>3</a:t>
          </a:r>
          <a:endParaRPr lang="fr-FR" sz="1800" kern="1200" baseline="0" dirty="0">
            <a:solidFill>
              <a:srgbClr val="000000"/>
            </a:solidFill>
          </a:endParaRPr>
        </a:p>
      </dsp:txBody>
      <dsp:txXfrm>
        <a:off x="21075" y="1024628"/>
        <a:ext cx="1180633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5A409-874F-9B4A-9D35-7B7D9E4C167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35D4C-2696-104D-B1A7-70CDF169CF66}">
      <dsp:nvSpPr>
        <dsp:cNvPr id="0" name=""/>
        <dsp:cNvSpPr/>
      </dsp:nvSpPr>
      <dsp:spPr>
        <a:xfrm>
          <a:off x="1994681" y="3063504"/>
          <a:ext cx="2106637" cy="579201"/>
        </a:xfrm>
        <a:prstGeom prst="downArrowCallou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B1BE7-644F-F647-862D-6EB66101DD02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700" kern="1200" dirty="0"/>
        </a:p>
      </dsp:txBody>
      <dsp:txXfrm>
        <a:off x="1524000" y="3276600"/>
        <a:ext cx="3048000" cy="762000"/>
      </dsp:txXfrm>
    </dsp:sp>
    <dsp:sp modelId="{B39D2CDB-7BCB-DB43-A72E-CF69A2D46A43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…</a:t>
          </a:r>
          <a:endParaRPr lang="fr-FR" sz="4600" kern="1200" dirty="0"/>
        </a:p>
      </dsp:txBody>
      <dsp:txXfrm>
        <a:off x="2763268" y="1558292"/>
        <a:ext cx="808224" cy="808224"/>
      </dsp:txXfrm>
    </dsp:sp>
    <dsp:sp modelId="{6B379BA3-B81B-6942-A02A-DF8CB069B7AA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RH</a:t>
          </a:r>
          <a:endParaRPr lang="fr-FR" sz="4600" kern="1200" dirty="0"/>
        </a:p>
      </dsp:txBody>
      <dsp:txXfrm>
        <a:off x="1945388" y="700787"/>
        <a:ext cx="808224" cy="808224"/>
      </dsp:txXfrm>
    </dsp:sp>
    <dsp:sp modelId="{F0E03C7E-3D38-AE4A-AE05-5343EAC24B0C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T</a:t>
          </a:r>
          <a:endParaRPr lang="fr-FR" sz="4600" kern="1200" dirty="0"/>
        </a:p>
      </dsp:txBody>
      <dsp:txXfrm>
        <a:off x="3113788" y="424435"/>
        <a:ext cx="808224" cy="808224"/>
      </dsp:txXfrm>
    </dsp:sp>
    <dsp:sp modelId="{90F78F0B-D6E5-074D-BA17-81E377435C16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98940-6021-B949-BB5D-51AD0B68B5E5}">
      <dsp:nvSpPr>
        <dsp:cNvPr id="0" name=""/>
        <dsp:cNvSpPr/>
      </dsp:nvSpPr>
      <dsp:spPr>
        <a:xfrm>
          <a:off x="0" y="15847"/>
          <a:ext cx="1222783" cy="449280"/>
        </a:xfrm>
        <a:prstGeom prst="hexag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err="1" smtClean="0">
              <a:solidFill>
                <a:schemeClr val="tx1"/>
              </a:solidFill>
            </a:rPr>
            <a:t>TB</a:t>
          </a:r>
          <a:r>
            <a:rPr lang="fr-FR" sz="1600" kern="1200" baseline="-25000" dirty="0" err="1" smtClean="0">
              <a:solidFill>
                <a:schemeClr val="tx1"/>
              </a:solidFill>
            </a:rPr>
            <a:t>obs</a:t>
          </a:r>
          <a:r>
            <a:rPr lang="fr-FR" sz="1600" kern="1200" baseline="0" dirty="0" smtClean="0">
              <a:solidFill>
                <a:schemeClr val="tx1"/>
              </a:solidFill>
            </a:rPr>
            <a:t> 1</a:t>
          </a:r>
          <a:endParaRPr lang="fr-FR" sz="1600" kern="1200" baseline="0" dirty="0">
            <a:solidFill>
              <a:schemeClr val="tx1"/>
            </a:solidFill>
          </a:endParaRPr>
        </a:p>
      </dsp:txBody>
      <dsp:txXfrm>
        <a:off x="139339" y="67043"/>
        <a:ext cx="944105" cy="346888"/>
      </dsp:txXfrm>
    </dsp:sp>
    <dsp:sp modelId="{A7949E75-05CE-7A4D-9DAC-3BCB6F9EB6B7}">
      <dsp:nvSpPr>
        <dsp:cNvPr id="0" name=""/>
        <dsp:cNvSpPr/>
      </dsp:nvSpPr>
      <dsp:spPr>
        <a:xfrm>
          <a:off x="0" y="511208"/>
          <a:ext cx="1222783" cy="449280"/>
        </a:xfrm>
        <a:prstGeom prst="hexag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solidFill>
                <a:schemeClr val="tx1"/>
              </a:solidFill>
            </a:rPr>
            <a:t>TB</a:t>
          </a:r>
          <a:r>
            <a:rPr lang="fr-FR" sz="1600" kern="1200" baseline="-25000" dirty="0" err="1" smtClean="0">
              <a:solidFill>
                <a:schemeClr val="tx1"/>
              </a:solidFill>
            </a:rPr>
            <a:t>obs</a:t>
          </a:r>
          <a:r>
            <a:rPr lang="fr-FR" sz="1600" kern="1200" baseline="-25000" dirty="0" smtClean="0">
              <a:solidFill>
                <a:schemeClr val="tx1"/>
              </a:solidFill>
            </a:rPr>
            <a:t> </a:t>
          </a:r>
          <a:r>
            <a:rPr lang="fr-FR" sz="1600" kern="1200" baseline="0" dirty="0" smtClean="0">
              <a:solidFill>
                <a:schemeClr val="tx1"/>
              </a:solidFill>
            </a:rPr>
            <a:t>2</a:t>
          </a:r>
          <a:endParaRPr lang="fr-FR" sz="1600" kern="1200" baseline="0" dirty="0">
            <a:solidFill>
              <a:schemeClr val="tx1"/>
            </a:solidFill>
          </a:endParaRPr>
        </a:p>
      </dsp:txBody>
      <dsp:txXfrm>
        <a:off x="139339" y="562404"/>
        <a:ext cx="944105" cy="346888"/>
      </dsp:txXfrm>
    </dsp:sp>
    <dsp:sp modelId="{0A3270C1-0948-6949-B6F0-925C86DE534A}">
      <dsp:nvSpPr>
        <dsp:cNvPr id="0" name=""/>
        <dsp:cNvSpPr/>
      </dsp:nvSpPr>
      <dsp:spPr>
        <a:xfrm>
          <a:off x="0" y="1006568"/>
          <a:ext cx="1222783" cy="449280"/>
        </a:xfrm>
        <a:prstGeom prst="hexag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solidFill>
                <a:schemeClr val="tx1"/>
              </a:solidFill>
            </a:rPr>
            <a:t>TB</a:t>
          </a:r>
          <a:r>
            <a:rPr lang="fr-FR" sz="1600" kern="1200" baseline="-25000" dirty="0" err="1" smtClean="0">
              <a:solidFill>
                <a:schemeClr val="tx1"/>
              </a:solidFill>
            </a:rPr>
            <a:t>obs</a:t>
          </a:r>
          <a:r>
            <a:rPr lang="fr-FR" sz="1600" kern="1200" baseline="-25000" dirty="0" smtClean="0">
              <a:solidFill>
                <a:schemeClr val="tx1"/>
              </a:solidFill>
            </a:rPr>
            <a:t> </a:t>
          </a:r>
          <a:r>
            <a:rPr lang="fr-FR" sz="1600" kern="1200" baseline="0" dirty="0" smtClean="0">
              <a:solidFill>
                <a:schemeClr val="tx1"/>
              </a:solidFill>
            </a:rPr>
            <a:t>3</a:t>
          </a:r>
          <a:endParaRPr lang="fr-FR" sz="1600" kern="1200" baseline="0" dirty="0">
            <a:solidFill>
              <a:schemeClr val="tx1"/>
            </a:solidFill>
          </a:endParaRPr>
        </a:p>
      </dsp:txBody>
      <dsp:txXfrm>
        <a:off x="139339" y="1057764"/>
        <a:ext cx="944105" cy="346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4CC7E-E394-F443-ACCE-3B188E842BFC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Atlas d’émissivité SSMI</a:t>
          </a:r>
          <a:endParaRPr lang="fr-FR" sz="2100" kern="1200" dirty="0"/>
        </a:p>
      </dsp:txBody>
      <dsp:txXfrm>
        <a:off x="2367745" y="1981817"/>
        <a:ext cx="1360508" cy="1360508"/>
      </dsp:txXfrm>
    </dsp:sp>
    <dsp:sp modelId="{86EF111C-13C9-F74E-AF5A-93965323A67C}">
      <dsp:nvSpPr>
        <dsp:cNvPr id="0" name=""/>
        <dsp:cNvSpPr/>
      </dsp:nvSpPr>
      <dsp:spPr>
        <a:xfrm rot="12900000">
          <a:off x="778662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86F37A-A6D2-9E46-9371-A2B0E321609E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Observations SSMI</a:t>
          </a:r>
          <a:endParaRPr lang="fr-FR" sz="2400" kern="1200" dirty="0"/>
        </a:p>
      </dsp:txBody>
      <dsp:txXfrm>
        <a:off x="47493" y="482732"/>
        <a:ext cx="1742189" cy="1376620"/>
      </dsp:txXfrm>
    </dsp:sp>
    <dsp:sp modelId="{5C0B962A-2132-8649-B6E3-B3780C409FCA}">
      <dsp:nvSpPr>
        <dsp:cNvPr id="0" name=""/>
        <dsp:cNvSpPr/>
      </dsp:nvSpPr>
      <dsp:spPr>
        <a:xfrm rot="19500000">
          <a:off x="3769893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4990A5-C564-4348-977A-A0911EC46AAC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Analyses</a:t>
          </a:r>
          <a:endParaRPr lang="fr-FR" sz="2400" kern="1200" dirty="0"/>
        </a:p>
      </dsp:txBody>
      <dsp:txXfrm>
        <a:off x="4306316" y="482732"/>
        <a:ext cx="1742189" cy="1376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B60A-C481-8C45-8400-4C57F14FF9C2}">
      <dsp:nvSpPr>
        <dsp:cNvPr id="0" name=""/>
        <dsp:cNvSpPr/>
      </dsp:nvSpPr>
      <dsp:spPr>
        <a:xfrm>
          <a:off x="958" y="0"/>
          <a:ext cx="2491097" cy="3429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0" kern="1200" baseline="-25000" dirty="0" smtClean="0"/>
        </a:p>
      </dsp:txBody>
      <dsp:txXfrm>
        <a:off x="958" y="0"/>
        <a:ext cx="2491097" cy="1028700"/>
      </dsp:txXfrm>
    </dsp:sp>
    <dsp:sp modelId="{D8E2F626-07C3-3F40-BD95-D7C9EEC93518}">
      <dsp:nvSpPr>
        <dsp:cNvPr id="0" name=""/>
        <dsp:cNvSpPr/>
      </dsp:nvSpPr>
      <dsp:spPr>
        <a:xfrm>
          <a:off x="250067" y="1028700"/>
          <a:ext cx="1992877" cy="2228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Calibri" charset="0"/>
            </a:rPr>
            <a:t>Observations</a:t>
          </a:r>
        </a:p>
      </dsp:txBody>
      <dsp:txXfrm>
        <a:off x="308436" y="1087069"/>
        <a:ext cx="1876139" cy="2112112"/>
      </dsp:txXfrm>
    </dsp:sp>
    <dsp:sp modelId="{42755303-DA40-A94F-8851-C173A9EE3663}">
      <dsp:nvSpPr>
        <dsp:cNvPr id="0" name=""/>
        <dsp:cNvSpPr/>
      </dsp:nvSpPr>
      <dsp:spPr>
        <a:xfrm>
          <a:off x="2678887" y="0"/>
          <a:ext cx="2491097" cy="3429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>
            <a:latin typeface="Calibri" charset="0"/>
            <a:cs typeface="Calibri" charset="0"/>
          </a:endParaRPr>
        </a:p>
      </dsp:txBody>
      <dsp:txXfrm>
        <a:off x="2678887" y="0"/>
        <a:ext cx="2491097" cy="1028700"/>
      </dsp:txXfrm>
    </dsp:sp>
    <dsp:sp modelId="{955F2586-C46F-9E42-B73B-7149BD6A7BF8}">
      <dsp:nvSpPr>
        <dsp:cNvPr id="0" name=""/>
        <dsp:cNvSpPr/>
      </dsp:nvSpPr>
      <dsp:spPr>
        <a:xfrm>
          <a:off x="2927997" y="1029704"/>
          <a:ext cx="1992877" cy="1033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Calibri" charset="0"/>
            </a:rPr>
            <a:t>Observations</a:t>
          </a:r>
        </a:p>
      </dsp:txBody>
      <dsp:txXfrm>
        <a:off x="2958279" y="1059986"/>
        <a:ext cx="1932313" cy="973326"/>
      </dsp:txXfrm>
    </dsp:sp>
    <dsp:sp modelId="{35915673-825B-9A44-BD68-C0991C072291}">
      <dsp:nvSpPr>
        <dsp:cNvPr id="0" name=""/>
        <dsp:cNvSpPr/>
      </dsp:nvSpPr>
      <dsp:spPr>
        <a:xfrm>
          <a:off x="2927997" y="2222655"/>
          <a:ext cx="1992877" cy="103389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Calibri" charset="0"/>
            </a:rPr>
            <a:t>1st guess</a:t>
          </a:r>
          <a:br>
            <a:rPr lang="en-US" sz="2500" kern="1200" dirty="0" smtClean="0">
              <a:latin typeface="Calibri" charset="0"/>
              <a:cs typeface="Calibri" charset="0"/>
            </a:rPr>
          </a:br>
          <a:r>
            <a:rPr lang="en-US" sz="2500" kern="1200" dirty="0" smtClean="0">
              <a:latin typeface="Calibri" charset="0"/>
              <a:cs typeface="Calibri" charset="0"/>
            </a:rPr>
            <a:t>(SST &amp; OWS)</a:t>
          </a:r>
        </a:p>
      </dsp:txBody>
      <dsp:txXfrm>
        <a:off x="2958279" y="2252937"/>
        <a:ext cx="1932313" cy="973326"/>
      </dsp:txXfrm>
    </dsp:sp>
    <dsp:sp modelId="{751186F6-2ACB-474B-9310-70AE672DC432}">
      <dsp:nvSpPr>
        <dsp:cNvPr id="0" name=""/>
        <dsp:cNvSpPr/>
      </dsp:nvSpPr>
      <dsp:spPr>
        <a:xfrm>
          <a:off x="5356816" y="0"/>
          <a:ext cx="2491097" cy="3429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>
            <a:latin typeface="Calibri" charset="0"/>
            <a:cs typeface="Calibri" charset="0"/>
          </a:endParaRPr>
        </a:p>
      </dsp:txBody>
      <dsp:txXfrm>
        <a:off x="5356816" y="0"/>
        <a:ext cx="2491097" cy="1028700"/>
      </dsp:txXfrm>
    </dsp:sp>
    <dsp:sp modelId="{FE8F009B-6790-F44D-A37F-BF836BFFEE87}">
      <dsp:nvSpPr>
        <dsp:cNvPr id="0" name=""/>
        <dsp:cNvSpPr/>
      </dsp:nvSpPr>
      <dsp:spPr>
        <a:xfrm>
          <a:off x="5605926" y="1029704"/>
          <a:ext cx="1992877" cy="1033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Calibri" charset="0"/>
            </a:rPr>
            <a:t>Observations</a:t>
          </a:r>
        </a:p>
      </dsp:txBody>
      <dsp:txXfrm>
        <a:off x="5636208" y="1059986"/>
        <a:ext cx="1932313" cy="973326"/>
      </dsp:txXfrm>
    </dsp:sp>
    <dsp:sp modelId="{BBB5C65B-FB96-DA43-933D-76D1E0615ED3}">
      <dsp:nvSpPr>
        <dsp:cNvPr id="0" name=""/>
        <dsp:cNvSpPr/>
      </dsp:nvSpPr>
      <dsp:spPr>
        <a:xfrm>
          <a:off x="5605926" y="2222655"/>
          <a:ext cx="1992877" cy="103389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Calibri" charset="0"/>
            </a:rPr>
            <a:t>Inversion </a:t>
          </a:r>
          <a:r>
            <a:rPr lang="en-US" sz="2500" kern="1200" dirty="0" err="1" smtClean="0">
              <a:latin typeface="Calibri" charset="0"/>
              <a:cs typeface="Calibri" charset="0"/>
            </a:rPr>
            <a:t>lin</a:t>
          </a:r>
          <a:r>
            <a:rPr lang="en-US" sz="2500" kern="1200" dirty="0" err="1" smtClean="0">
              <a:latin typeface="Calibri" charset="0"/>
              <a:cs typeface="Calibri" charset="0"/>
            </a:rPr>
            <a:t>éaire</a:t>
          </a:r>
          <a:endParaRPr lang="en-US" sz="2500" kern="1200" dirty="0" smtClean="0">
            <a:latin typeface="Calibri" charset="0"/>
            <a:cs typeface="Calibri" charset="0"/>
          </a:endParaRPr>
        </a:p>
      </dsp:txBody>
      <dsp:txXfrm>
        <a:off x="5636208" y="2252937"/>
        <a:ext cx="1932313" cy="97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1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04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2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4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5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5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3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04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6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5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5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C948-72A7-EB41-AACA-4802244B397F}" type="datetimeFigureOut">
              <a:rPr lang="fr-FR" smtClean="0"/>
              <a:t>2013/5/28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2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5" Type="http://schemas.openxmlformats.org/officeDocument/2006/relationships/image" Target="../media/image1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5" Type="http://schemas.openxmlformats.org/officeDocument/2006/relationships/image" Target="../media/image1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2123288" y="1681170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391807" y="1783946"/>
            <a:ext cx="268268" cy="268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Parallélogramme 6"/>
          <p:cNvSpPr/>
          <p:nvPr/>
        </p:nvSpPr>
        <p:spPr>
          <a:xfrm>
            <a:off x="2555336" y="1783946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17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452135426"/>
              </p:ext>
            </p:extLst>
          </p:nvPr>
        </p:nvGraphicFramePr>
        <p:xfrm>
          <a:off x="2520822" y="4103340"/>
          <a:ext cx="1222783" cy="147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30454157"/>
              </p:ext>
            </p:extLst>
          </p:nvPr>
        </p:nvGraphicFramePr>
        <p:xfrm>
          <a:off x="95376" y="3518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037161" y="3401150"/>
            <a:ext cx="21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Transfert radiatif</a:t>
            </a:r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>
            <a:off x="4941011" y="1349439"/>
            <a:ext cx="389957" cy="3001810"/>
          </a:xfrm>
          <a:prstGeom prst="rightBrace">
            <a:avLst>
              <a:gd name="adj1" fmla="val 5583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graphicFrame>
        <p:nvGraphicFramePr>
          <p:cNvPr id="27" name="Diagramme 26"/>
          <p:cNvGraphicFramePr/>
          <p:nvPr>
            <p:extLst>
              <p:ext uri="{D42A27DB-BD31-4B8C-83A1-F6EECF244321}">
                <p14:modId xmlns:p14="http://schemas.microsoft.com/office/powerpoint/2010/main" val="906229580"/>
              </p:ext>
            </p:extLst>
          </p:nvPr>
        </p:nvGraphicFramePr>
        <p:xfrm>
          <a:off x="5946929" y="4103340"/>
          <a:ext cx="1222783" cy="147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Flèche vers le haut 27"/>
          <p:cNvSpPr/>
          <p:nvPr/>
        </p:nvSpPr>
        <p:spPr>
          <a:xfrm>
            <a:off x="6297203" y="3730792"/>
            <a:ext cx="521946" cy="35815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endParaRPr lang="fr-FR"/>
          </a:p>
        </p:txBody>
      </p:sp>
      <p:grpSp>
        <p:nvGrpSpPr>
          <p:cNvPr id="29" name="Grouper 28"/>
          <p:cNvGrpSpPr/>
          <p:nvPr/>
        </p:nvGrpSpPr>
        <p:grpSpPr>
          <a:xfrm>
            <a:off x="5676149" y="661352"/>
            <a:ext cx="1143000" cy="1143000"/>
            <a:chOff x="1778000" y="533399"/>
            <a:chExt cx="1143000" cy="1143000"/>
          </a:xfrm>
        </p:grpSpPr>
        <p:sp>
          <p:nvSpPr>
            <p:cNvPr id="30" name="Ellipse 29"/>
            <p:cNvSpPr/>
            <p:nvPr/>
          </p:nvSpPr>
          <p:spPr>
            <a:xfrm>
              <a:off x="1778000" y="533399"/>
              <a:ext cx="1143000" cy="1143000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Ellipse 4"/>
            <p:cNvSpPr/>
            <p:nvPr/>
          </p:nvSpPr>
          <p:spPr>
            <a:xfrm>
              <a:off x="1945388" y="700787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lvl="0" algn="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600" kern="1200" dirty="0" smtClean="0"/>
                <a:t>RH</a:t>
              </a:r>
              <a:endParaRPr lang="fr-FR" sz="4600" kern="1200" dirty="0"/>
            </a:p>
          </p:txBody>
        </p:sp>
      </p:grpSp>
      <p:sp>
        <p:nvSpPr>
          <p:cNvPr id="32" name="Flèche vers le haut 31"/>
          <p:cNvSpPr/>
          <p:nvPr/>
        </p:nvSpPr>
        <p:spPr>
          <a:xfrm>
            <a:off x="5967341" y="1804352"/>
            <a:ext cx="521946" cy="35815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endParaRPr lang="fr-FR"/>
          </a:p>
        </p:txBody>
      </p:sp>
      <p:sp>
        <p:nvSpPr>
          <p:cNvPr id="38" name="Différent de 37"/>
          <p:cNvSpPr/>
          <p:nvPr/>
        </p:nvSpPr>
        <p:spPr>
          <a:xfrm>
            <a:off x="4312393" y="4445212"/>
            <a:ext cx="1084715" cy="767334"/>
          </a:xfrm>
          <a:prstGeom prst="mathNot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-1332656" y="4509120"/>
            <a:ext cx="11809312" cy="496855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1979712" y="2564904"/>
            <a:ext cx="1080120" cy="2160240"/>
          </a:xfrm>
          <a:prstGeom prst="straightConnector1">
            <a:avLst/>
          </a:prstGeom>
          <a:ln w="88900" cmpd="sng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lin ang="0" scaled="1"/>
              <a:tileRect/>
            </a:gra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707904" y="2564904"/>
            <a:ext cx="720080" cy="1368152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16016" y="3429000"/>
            <a:ext cx="432048" cy="108012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292080" y="2348880"/>
            <a:ext cx="1080120" cy="2160240"/>
          </a:xfrm>
          <a:prstGeom prst="straightConnector1">
            <a:avLst/>
          </a:prstGeom>
          <a:ln w="38100" cmpd="sng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lin ang="0" scaled="1"/>
              <a:tileRect/>
            </a:gra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15"/>
          <p:cNvSpPr/>
          <p:nvPr/>
        </p:nvSpPr>
        <p:spPr>
          <a:xfrm>
            <a:off x="4716016" y="1484784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984535" y="1587560"/>
            <a:ext cx="268268" cy="268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>
            <a:off x="5148064" y="1587560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19" name="Nuage 18"/>
          <p:cNvSpPr/>
          <p:nvPr/>
        </p:nvSpPr>
        <p:spPr>
          <a:xfrm>
            <a:off x="899592" y="2059747"/>
            <a:ext cx="1444570" cy="822960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970924" y="2564904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b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483768" y="256490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724128" y="25649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207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0185846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801544632"/>
              </p:ext>
            </p:extLst>
          </p:nvPr>
        </p:nvGraphicFramePr>
        <p:xfrm>
          <a:off x="683568" y="2996952"/>
          <a:ext cx="7848872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 descr="microwat_n3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3244776"/>
            <a:ext cx="2159000" cy="482600"/>
          </a:xfrm>
          <a:prstGeom prst="rect">
            <a:avLst/>
          </a:prstGeom>
        </p:spPr>
      </p:pic>
      <p:pic>
        <p:nvPicPr>
          <p:cNvPr id="8" name="Image 7" descr="microwat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3244776"/>
            <a:ext cx="2159000" cy="482600"/>
          </a:xfrm>
          <a:prstGeom prst="rect">
            <a:avLst/>
          </a:prstGeom>
        </p:spPr>
      </p:pic>
      <p:pic>
        <p:nvPicPr>
          <p:cNvPr id="9" name="Image 8" descr="microwat_n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34" y="3244776"/>
            <a:ext cx="1701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>
            <p:extLst>
              <p:ext uri="{D42A27DB-BD31-4B8C-83A1-F6EECF244321}">
                <p14:modId xmlns:p14="http://schemas.microsoft.com/office/powerpoint/2010/main" val="868187991"/>
              </p:ext>
            </p:extLst>
          </p:nvPr>
        </p:nvGraphicFramePr>
        <p:xfrm>
          <a:off x="1524001" y="1397000"/>
          <a:ext cx="49977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723613" y="1217878"/>
            <a:ext cx="84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RMS (K)</a:t>
            </a:r>
          </a:p>
        </p:txBody>
      </p:sp>
      <p:pic>
        <p:nvPicPr>
          <p:cNvPr id="4" name="Image 3" descr="microwat_n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2988943" y="5684498"/>
            <a:ext cx="1453528" cy="412195"/>
          </a:xfrm>
          <a:prstGeom prst="rect">
            <a:avLst/>
          </a:prstGeom>
        </p:spPr>
      </p:pic>
      <p:pic>
        <p:nvPicPr>
          <p:cNvPr id="5" name="Image 4" descr="microwat_n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3349030" y="5818388"/>
            <a:ext cx="1844028" cy="412194"/>
          </a:xfrm>
          <a:prstGeom prst="rect">
            <a:avLst/>
          </a:prstGeom>
        </p:spPr>
      </p:pic>
      <p:pic>
        <p:nvPicPr>
          <p:cNvPr id="6" name="Image 5" descr="microwat_n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3975921" y="5818388"/>
            <a:ext cx="1844028" cy="412194"/>
          </a:xfrm>
          <a:prstGeom prst="rect">
            <a:avLst/>
          </a:prstGeom>
        </p:spPr>
      </p:pic>
      <p:pic>
        <p:nvPicPr>
          <p:cNvPr id="7" name="Image 6" descr="microwat_overlinex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2779580" y="5340351"/>
            <a:ext cx="279400" cy="279400"/>
          </a:xfrm>
          <a:prstGeom prst="rect">
            <a:avLst/>
          </a:prstGeom>
        </p:spPr>
      </p:pic>
      <p:pic>
        <p:nvPicPr>
          <p:cNvPr id="8" name="Image 7" descr="microwat_tildex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3355190" y="5302251"/>
            <a:ext cx="241300" cy="3175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880699" y="101610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SST</a:t>
            </a:r>
          </a:p>
        </p:txBody>
      </p:sp>
    </p:spTree>
    <p:extLst>
      <p:ext uri="{BB962C8B-B14F-4D97-AF65-F5344CB8AC3E}">
        <p14:creationId xmlns:p14="http://schemas.microsoft.com/office/powerpoint/2010/main" val="288080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>
            <p:extLst>
              <p:ext uri="{D42A27DB-BD31-4B8C-83A1-F6EECF244321}">
                <p14:modId xmlns:p14="http://schemas.microsoft.com/office/powerpoint/2010/main" val="652039700"/>
              </p:ext>
            </p:extLst>
          </p:nvPr>
        </p:nvGraphicFramePr>
        <p:xfrm>
          <a:off x="1524001" y="1397000"/>
          <a:ext cx="49977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321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987153174"/>
              </p:ext>
            </p:extLst>
          </p:nvPr>
        </p:nvGraphicFramePr>
        <p:xfrm>
          <a:off x="1524001" y="1397000"/>
          <a:ext cx="49977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73334" y="1217878"/>
            <a:ext cx="1143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RMS (m.s</a:t>
            </a:r>
            <a:r>
              <a:rPr lang="fr-FR" sz="1600" baseline="30000" dirty="0" smtClean="0"/>
              <a:t>-1</a:t>
            </a:r>
            <a:r>
              <a:rPr lang="fr-FR" sz="1600" dirty="0" smtClean="0"/>
              <a:t>)</a:t>
            </a:r>
          </a:p>
        </p:txBody>
      </p:sp>
      <p:pic>
        <p:nvPicPr>
          <p:cNvPr id="11" name="Image 10" descr="microwat_n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2988943" y="5684498"/>
            <a:ext cx="1453528" cy="412195"/>
          </a:xfrm>
          <a:prstGeom prst="rect">
            <a:avLst/>
          </a:prstGeom>
        </p:spPr>
      </p:pic>
      <p:pic>
        <p:nvPicPr>
          <p:cNvPr id="12" name="Image 11" descr="microwat_n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3349030" y="5818388"/>
            <a:ext cx="1844028" cy="412194"/>
          </a:xfrm>
          <a:prstGeom prst="rect">
            <a:avLst/>
          </a:prstGeom>
        </p:spPr>
      </p:pic>
      <p:pic>
        <p:nvPicPr>
          <p:cNvPr id="13" name="Image 12" descr="microwat_n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3975921" y="5818388"/>
            <a:ext cx="1844028" cy="412194"/>
          </a:xfrm>
          <a:prstGeom prst="rect">
            <a:avLst/>
          </a:prstGeom>
        </p:spPr>
      </p:pic>
      <p:pic>
        <p:nvPicPr>
          <p:cNvPr id="14" name="Image 13" descr="microwat_overlinex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2779580" y="5340351"/>
            <a:ext cx="279400" cy="279400"/>
          </a:xfrm>
          <a:prstGeom prst="rect">
            <a:avLst/>
          </a:prstGeom>
        </p:spPr>
      </p:pic>
      <p:pic>
        <p:nvPicPr>
          <p:cNvPr id="15" name="Image 14" descr="microwat_tildex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2371">
            <a:off x="3355190" y="5302251"/>
            <a:ext cx="241300" cy="3175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789203" y="1016101"/>
            <a:ext cx="80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OWS</a:t>
            </a:r>
          </a:p>
        </p:txBody>
      </p:sp>
    </p:spTree>
    <p:extLst>
      <p:ext uri="{BB962C8B-B14F-4D97-AF65-F5344CB8AC3E}">
        <p14:creationId xmlns:p14="http://schemas.microsoft.com/office/powerpoint/2010/main" val="14457626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11397</TotalTime>
  <Words>52</Words>
  <Application>Microsoft Macintosh PowerPoint</Application>
  <PresentationFormat>Présentation à l'écran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Nadia Bourouina</dc:creator>
  <cp:lastModifiedBy>Nadia Bourouina</cp:lastModifiedBy>
  <cp:revision>29</cp:revision>
  <dcterms:created xsi:type="dcterms:W3CDTF">2013-05-15T19:38:36Z</dcterms:created>
  <dcterms:modified xsi:type="dcterms:W3CDTF">2013-05-29T11:43:32Z</dcterms:modified>
</cp:coreProperties>
</file>