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206112-0DE4-4362-A500-A3C99301EDAC}" v="14" dt="2023-12-12T12:01:46.042"/>
    <p1510:client id="{E82EF0A6-CCCF-44FF-BA10-FA63D033A401}" v="6" dt="2023-12-12T21:46:44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1A46C-14A4-911F-1FA6-A576A2708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162453-3E35-35DF-FC35-619771A78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A8D02E-A880-1686-FBC1-03454799B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E2DB-A539-40B9-91EB-2870BFA83500}" type="datetimeFigureOut">
              <a:rPr lang="de-DE" smtClean="0"/>
              <a:t>13.12.23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9107D0-286C-2B13-D543-0459B7DD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CF5946-633D-054B-F23E-253B07CF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2D6A-292D-4E1A-8DBC-DC102774FB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52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03EB7-B871-03F3-DBE3-95F7EF1E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C53F68-5E1F-F630-4468-DF04C51E9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910550-876D-B108-E490-9D684ABC0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E2DB-A539-40B9-91EB-2870BFA83500}" type="datetimeFigureOut">
              <a:rPr lang="de-DE" smtClean="0"/>
              <a:t>13.12.23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8FC8C4-F8FB-4E1F-9BA7-46012CEF1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959292-0CD6-BB1C-E5C9-EE7E01532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2D6A-292D-4E1A-8DBC-DC102774FB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3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2F08CA-D361-C3BE-24C2-CA75A9640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AE199B-3678-173A-3E5F-908574E69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9DD5CC-9CF5-6F8B-75E5-FECA01CB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E2DB-A539-40B9-91EB-2870BFA83500}" type="datetimeFigureOut">
              <a:rPr lang="de-DE" smtClean="0"/>
              <a:t>13.12.23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E973B7-005E-CA03-3503-D4ABB736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754294-8FD9-C10B-F445-EC30C8A0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2D6A-292D-4E1A-8DBC-DC102774FB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53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A80D1-8199-1FF1-CA40-C1F413AF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E53CB3-F152-761B-4768-0FF894614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C2F810-BB3D-86CD-DB68-D0814B3CD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E2DB-A539-40B9-91EB-2870BFA83500}" type="datetimeFigureOut">
              <a:rPr lang="de-DE" smtClean="0"/>
              <a:t>13.12.23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420477-D5BF-5016-7C8A-577B84E5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0B006C-1102-6E4A-1417-5560D5F8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2D6A-292D-4E1A-8DBC-DC102774FB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88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E93F78-4B18-FE88-EC8C-215D607B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EA38AC-9B24-1531-7722-28AECA737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A21966-412F-854E-4934-AAACB4E8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E2DB-A539-40B9-91EB-2870BFA83500}" type="datetimeFigureOut">
              <a:rPr lang="de-DE" smtClean="0"/>
              <a:t>13.12.23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43377B-EAB5-2885-86ED-5A0EED7F4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FE7FA0-EC9F-0232-A908-9FBBD8D45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2D6A-292D-4E1A-8DBC-DC102774FB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22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C8EEC7-3A0A-3FD0-04CD-C5157544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FECBA6-9395-558A-7533-1F1B796F9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AEAA2C-93A2-97CD-E1FB-3BA31B43D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6A4995-ABC3-78C6-8E0F-ACC54141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E2DB-A539-40B9-91EB-2870BFA83500}" type="datetimeFigureOut">
              <a:rPr lang="de-DE" smtClean="0"/>
              <a:t>13.12.23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66D3DC-5932-262B-8C52-BA5441FC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630CF5-83F4-C98F-ABE1-36F1811D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2D6A-292D-4E1A-8DBC-DC102774FB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71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262DBF-FF2B-B87B-36B3-5CB8BF965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9D841E-57F6-F920-BC39-A57973B95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043B1-A033-B8DA-3B4F-03225478F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700B98-5312-7EE9-AD81-0193932A9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8EC99A-5A21-E567-752B-D36CE9BAE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60B4D25-7674-1BBA-C903-6D58C0A2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E2DB-A539-40B9-91EB-2870BFA83500}" type="datetimeFigureOut">
              <a:rPr lang="de-DE" smtClean="0"/>
              <a:t>13.12.23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869245-A452-23A7-3B3B-0C8F1947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C5BEF2-7F0D-0229-D70F-EAB748AA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2D6A-292D-4E1A-8DBC-DC102774FB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32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E2396-2FEB-268B-59DA-79A3FAB9B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7DB818-F612-821E-00E3-9183DBCF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E2DB-A539-40B9-91EB-2870BFA83500}" type="datetimeFigureOut">
              <a:rPr lang="de-DE" smtClean="0"/>
              <a:t>13.12.23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28A0BB-0600-0C5F-CBD4-04D76ABF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EA4984-7ABC-7115-AFD6-2E9D9552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2D6A-292D-4E1A-8DBC-DC102774FB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41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319C5E8-F26C-81EF-943E-BF2165BB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E2DB-A539-40B9-91EB-2870BFA83500}" type="datetimeFigureOut">
              <a:rPr lang="de-DE" smtClean="0"/>
              <a:t>13.12.23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1C3DD6B-7EBC-627E-0F41-68613F95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59D957-F4E2-7E40-B2F7-589E6E6F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2D6A-292D-4E1A-8DBC-DC102774FB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90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78DCB1-2A98-B70D-D127-23DD1114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21C476-D008-5F05-6FBB-AED0FC010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039A89-E4E1-BF7A-2A26-771B88CA8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E807CA-4D12-3213-914F-56146378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E2DB-A539-40B9-91EB-2870BFA83500}" type="datetimeFigureOut">
              <a:rPr lang="de-DE" smtClean="0"/>
              <a:t>13.12.23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150C46-586E-3B2F-01B4-6421BCC2D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97C59C-2071-CEE9-DEE7-200360DD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2D6A-292D-4E1A-8DBC-DC102774FB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95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933D0-FC2E-68DC-7771-827C83E25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BBE596-6C7D-051D-A7C0-6C3361C47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66B71E-1E3B-BBB5-8159-C16F670FE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00BF32-88A9-9BA5-FF80-16639FB5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E2DB-A539-40B9-91EB-2870BFA83500}" type="datetimeFigureOut">
              <a:rPr lang="de-DE" smtClean="0"/>
              <a:t>13.12.23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43EC35-45DD-5BA5-A01B-CBFB95DC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2459DC-FB70-3B2C-29BF-E052DEF77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2D6A-292D-4E1A-8DBC-DC102774FB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07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505A39A-DBE5-3DBD-B7E7-FAE44FF4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FBBD5C-BDCB-2ED6-CEF9-5F8CAE69C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E09028-401F-3EBE-89AD-1E9E0F3F0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2E2DB-A539-40B9-91EB-2870BFA83500}" type="datetimeFigureOut">
              <a:rPr lang="de-DE" smtClean="0"/>
              <a:t>13.12.23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9CF556-4D5D-A788-F28E-54698577F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EB22BB-DE47-C5C0-5096-7A6FB649F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02D6A-292D-4E1A-8DBC-DC102774FB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8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Text, Reihe, Screenshot, Schrift enthält.&#10;&#10;Automatisch generierte Beschreibung">
            <a:extLst>
              <a:ext uri="{FF2B5EF4-FFF2-40B4-BE49-F238E27FC236}">
                <a16:creationId xmlns:a16="http://schemas.microsoft.com/office/drawing/2014/main" id="{BD2449CB-AB34-CBF9-414C-C7D21242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55" y="395051"/>
            <a:ext cx="10972822" cy="5943612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795F886E-E60C-40BB-BFD5-D22F1CA77A9B}"/>
              </a:ext>
            </a:extLst>
          </p:cNvPr>
          <p:cNvSpPr txBox="1"/>
          <p:nvPr/>
        </p:nvSpPr>
        <p:spPr>
          <a:xfrm>
            <a:off x="1482570" y="3556459"/>
            <a:ext cx="9081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b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Utterance and word-initial                          </a:t>
            </a:r>
            <a:r>
              <a:rPr lang="de-DE" sz="15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Word-internal                                    </a:t>
            </a:r>
            <a:r>
              <a:rPr lang="de-DE" sz="15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Word-initial 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EADCAF9-C02F-E220-9E6E-8F51296A8C7B}"/>
              </a:ext>
            </a:extLst>
          </p:cNvPr>
          <p:cNvCxnSpPr>
            <a:cxnSpLocks/>
          </p:cNvCxnSpPr>
          <p:nvPr/>
        </p:nvCxnSpPr>
        <p:spPr>
          <a:xfrm>
            <a:off x="1136340" y="6092981"/>
            <a:ext cx="506029" cy="5545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4A80AAB-78EE-8CA8-0DAE-92F3FF62AFE4}"/>
              </a:ext>
            </a:extLst>
          </p:cNvPr>
          <p:cNvCxnSpPr>
            <a:cxnSpLocks/>
          </p:cNvCxnSpPr>
          <p:nvPr/>
        </p:nvCxnSpPr>
        <p:spPr>
          <a:xfrm>
            <a:off x="5734976" y="6079456"/>
            <a:ext cx="558257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DE1634D-2CD8-CCA7-5EAF-9214743DD9E3}"/>
              </a:ext>
            </a:extLst>
          </p:cNvPr>
          <p:cNvCxnSpPr>
            <a:cxnSpLocks/>
          </p:cNvCxnSpPr>
          <p:nvPr/>
        </p:nvCxnSpPr>
        <p:spPr>
          <a:xfrm>
            <a:off x="7537142" y="6110735"/>
            <a:ext cx="1251751" cy="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BCBE8FD5-F131-C44B-B1A2-F67DF56FD16C}"/>
              </a:ext>
            </a:extLst>
          </p:cNvPr>
          <p:cNvSpPr txBox="1"/>
          <p:nvPr/>
        </p:nvSpPr>
        <p:spPr>
          <a:xfrm>
            <a:off x="552643" y="6121222"/>
            <a:ext cx="86163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/>
              <a:t>               50 ms                                                                                                               50 ms                                               100 ms    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75BFFE1-050B-919C-204A-0B60C1E2B6FE}"/>
              </a:ext>
            </a:extLst>
          </p:cNvPr>
          <p:cNvSpPr txBox="1"/>
          <p:nvPr/>
        </p:nvSpPr>
        <p:spPr>
          <a:xfrm>
            <a:off x="4734957" y="232854"/>
            <a:ext cx="2624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Continuous speech stream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618C607-CF23-9FD1-D5DE-5F06E5A56C28}"/>
              </a:ext>
            </a:extLst>
          </p:cNvPr>
          <p:cNvCxnSpPr>
            <a:cxnSpLocks/>
          </p:cNvCxnSpPr>
          <p:nvPr/>
        </p:nvCxnSpPr>
        <p:spPr>
          <a:xfrm>
            <a:off x="2725226" y="2778641"/>
            <a:ext cx="0" cy="88000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5E2E88C-B146-C319-DAB0-6F9D21E7D6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670934" y="2778641"/>
            <a:ext cx="1352565" cy="77781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9A1DAB3-2347-316D-0812-D4CE5EB1FF59}"/>
              </a:ext>
            </a:extLst>
          </p:cNvPr>
          <p:cNvCxnSpPr>
            <a:cxnSpLocks/>
          </p:cNvCxnSpPr>
          <p:nvPr/>
        </p:nvCxnSpPr>
        <p:spPr>
          <a:xfrm>
            <a:off x="5761608" y="2778641"/>
            <a:ext cx="3100364" cy="80183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4B9D7D32-AA12-1325-05CE-B6FC660370FC}"/>
              </a:ext>
            </a:extLst>
          </p:cNvPr>
          <p:cNvSpPr/>
          <p:nvPr/>
        </p:nvSpPr>
        <p:spPr>
          <a:xfrm>
            <a:off x="5752730" y="5695169"/>
            <a:ext cx="549381" cy="268897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94C73E2-B85A-4856-CFD7-182076D90AD0}"/>
              </a:ext>
            </a:extLst>
          </p:cNvPr>
          <p:cNvSpPr/>
          <p:nvPr/>
        </p:nvSpPr>
        <p:spPr>
          <a:xfrm>
            <a:off x="7537142" y="5701101"/>
            <a:ext cx="1251751" cy="29238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B334135-2B1A-FC36-9336-D90D3BB82846}"/>
              </a:ext>
            </a:extLst>
          </p:cNvPr>
          <p:cNvSpPr txBox="1"/>
          <p:nvPr/>
        </p:nvSpPr>
        <p:spPr>
          <a:xfrm>
            <a:off x="2299097" y="3067369"/>
            <a:ext cx="7492968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The nasal consonant [n] in three different positions within an utterance</a:t>
            </a:r>
            <a:endParaRPr lang="de-DE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1898526-C33E-45A3-F81B-2361E97C1EAB}"/>
              </a:ext>
            </a:extLst>
          </p:cNvPr>
          <p:cNvSpPr txBox="1"/>
          <p:nvPr/>
        </p:nvSpPr>
        <p:spPr>
          <a:xfrm rot="5400000">
            <a:off x="9678306" y="1868281"/>
            <a:ext cx="300453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Frequency (Hz) | Annotation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6D69BBC-6B91-4282-81C7-16242760033F}"/>
              </a:ext>
            </a:extLst>
          </p:cNvPr>
          <p:cNvSpPr/>
          <p:nvPr/>
        </p:nvSpPr>
        <p:spPr>
          <a:xfrm>
            <a:off x="1136336" y="5696379"/>
            <a:ext cx="506033" cy="268899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97EFFDB-B123-B1CD-997D-DC07080424FE}"/>
              </a:ext>
            </a:extLst>
          </p:cNvPr>
          <p:cNvSpPr txBox="1"/>
          <p:nvPr/>
        </p:nvSpPr>
        <p:spPr>
          <a:xfrm>
            <a:off x="1216240" y="337850"/>
            <a:ext cx="3077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0FAEB-ED4E-D1B1-DB1D-DEBFEB1FC966}"/>
              </a:ext>
            </a:extLst>
          </p:cNvPr>
          <p:cNvSpPr txBox="1"/>
          <p:nvPr/>
        </p:nvSpPr>
        <p:spPr>
          <a:xfrm>
            <a:off x="3349625" y="2510195"/>
            <a:ext cx="123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64182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Susanne Fuchs</dc:creator>
  <cp:lastModifiedBy>Frederic Adrian</cp:lastModifiedBy>
  <cp:revision>4</cp:revision>
  <dcterms:created xsi:type="dcterms:W3CDTF">2023-06-27T12:25:45Z</dcterms:created>
  <dcterms:modified xsi:type="dcterms:W3CDTF">2023-12-13T08:33:23Z</dcterms:modified>
</cp:coreProperties>
</file>