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D43B-AC41-49D9-BF95-4DB7200247B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9839-0318-4E1E-B087-13682B4FB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9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D43B-AC41-49D9-BF95-4DB7200247B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9839-0318-4E1E-B087-13682B4FB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31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D43B-AC41-49D9-BF95-4DB7200247B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9839-0318-4E1E-B087-13682B4FB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113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D43B-AC41-49D9-BF95-4DB7200247B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9839-0318-4E1E-B087-13682B4FB30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0325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D43B-AC41-49D9-BF95-4DB7200247B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9839-0318-4E1E-B087-13682B4FB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248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D43B-AC41-49D9-BF95-4DB7200247B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9839-0318-4E1E-B087-13682B4FB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062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D43B-AC41-49D9-BF95-4DB7200247B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9839-0318-4E1E-B087-13682B4FB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56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D43B-AC41-49D9-BF95-4DB7200247B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9839-0318-4E1E-B087-13682B4FB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562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D43B-AC41-49D9-BF95-4DB7200247B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9839-0318-4E1E-B087-13682B4FB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9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D43B-AC41-49D9-BF95-4DB7200247B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9839-0318-4E1E-B087-13682B4FB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02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D43B-AC41-49D9-BF95-4DB7200247B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9839-0318-4E1E-B087-13682B4FB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44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D43B-AC41-49D9-BF95-4DB7200247B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9839-0318-4E1E-B087-13682B4FB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95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D43B-AC41-49D9-BF95-4DB7200247B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9839-0318-4E1E-B087-13682B4FB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95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D43B-AC41-49D9-BF95-4DB7200247B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9839-0318-4E1E-B087-13682B4FB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50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D43B-AC41-49D9-BF95-4DB7200247B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9839-0318-4E1E-B087-13682B4FB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59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D43B-AC41-49D9-BF95-4DB7200247B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9839-0318-4E1E-B087-13682B4FB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84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D43B-AC41-49D9-BF95-4DB7200247B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9839-0318-4E1E-B087-13682B4FB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35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9CD43B-AC41-49D9-BF95-4DB7200247B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9839-0318-4E1E-B087-13682B4FB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967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-1021747"/>
            <a:ext cx="9144000" cy="2387600"/>
          </a:xfrm>
        </p:spPr>
        <p:txBody>
          <a:bodyPr/>
          <a:lstStyle/>
          <a:p>
            <a:r>
              <a:rPr lang="fr-FR" dirty="0" smtClean="0"/>
              <a:t>ARSL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36028" y="1944414"/>
            <a:ext cx="106259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I]  Site grand public</a:t>
            </a:r>
          </a:p>
          <a:p>
            <a:pPr marL="342900" indent="-342900">
              <a:buAutoNum type="arabicParenR"/>
            </a:pPr>
            <a:r>
              <a:rPr lang="fr-FR" sz="2800" dirty="0" smtClean="0"/>
              <a:t>Objectifs</a:t>
            </a:r>
          </a:p>
          <a:p>
            <a:pPr marL="342900" indent="-342900">
              <a:buAutoNum type="arabicParenR"/>
            </a:pPr>
            <a:r>
              <a:rPr lang="fr-FR" sz="2800" dirty="0" smtClean="0"/>
              <a:t>Avancée actuelle</a:t>
            </a:r>
          </a:p>
          <a:p>
            <a:pPr marL="342900" indent="-342900">
              <a:buAutoNum type="arabicParenR"/>
            </a:pPr>
            <a:r>
              <a:rPr lang="fr-FR" sz="2800" dirty="0" smtClean="0"/>
              <a:t>Objectifs restants</a:t>
            </a:r>
          </a:p>
          <a:p>
            <a:endParaRPr lang="fr-FR" sz="2800" dirty="0"/>
          </a:p>
          <a:p>
            <a:r>
              <a:rPr lang="fr-FR" sz="2800" dirty="0" smtClean="0"/>
              <a:t>II]  Application mobile </a:t>
            </a:r>
          </a:p>
          <a:p>
            <a:r>
              <a:rPr lang="fr-FR" sz="2800" dirty="0" smtClean="0"/>
              <a:t>1)  Objectifs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6874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Site grand public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077" y="1537911"/>
            <a:ext cx="11624716" cy="5230751"/>
          </a:xfrm>
        </p:spPr>
        <p:txBody>
          <a:bodyPr/>
          <a:lstStyle/>
          <a:p>
            <a:r>
              <a:rPr lang="fr-FR" dirty="0" smtClean="0"/>
              <a:t>Objectifs : </a:t>
            </a:r>
          </a:p>
          <a:p>
            <a:pPr marL="0" indent="0">
              <a:buNone/>
            </a:pPr>
            <a:r>
              <a:rPr lang="fr-FR" dirty="0" smtClean="0"/>
              <a:t>I] Site opérationnel : 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00B050"/>
                </a:solidFill>
              </a:rPr>
              <a:t>Mise à disposition des informations sur les associations.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00B050"/>
                </a:solidFill>
              </a:rPr>
              <a:t>Carte référençant les centres d’aides et des informations sur ceux-ci.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00B050"/>
                </a:solidFill>
              </a:rPr>
              <a:t>Géolocalisation pour simplifier la recherche d’aide.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accent3"/>
                </a:solidFill>
              </a:rPr>
              <a:t>Connexion à un compte pour bénévoles/maraudeurs/membres d’associations ou de l’état pour rajouter des informations (« Lieux, plans grand froid.. »).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00B050"/>
                </a:solidFill>
              </a:rPr>
              <a:t>Disponibilités de plusieurs langues.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accent3"/>
                </a:solidFill>
              </a:rPr>
              <a:t>Afficher les alertes (plan grand froid..).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00B050"/>
                </a:solidFill>
              </a:rPr>
              <a:t>Création du site, mise en page, charte graphique.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22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mobile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4498" y="1524000"/>
            <a:ext cx="10237074" cy="5055476"/>
          </a:xfrm>
        </p:spPr>
        <p:txBody>
          <a:bodyPr/>
          <a:lstStyle/>
          <a:p>
            <a:r>
              <a:rPr lang="fr-FR" dirty="0" smtClean="0"/>
              <a:t>Objectifs : 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accent3"/>
                </a:solidFill>
              </a:rPr>
              <a:t>Compte en fonction du poste occupé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accent3"/>
                </a:solidFill>
              </a:rPr>
              <a:t>Permettre la création de formulaire pour les maraudes, et l’envoi des rapports.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accent3"/>
                </a:solidFill>
              </a:rPr>
              <a:t>Créer un groupe de maraude et y inviter des membres.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accent3"/>
                </a:solidFill>
              </a:rPr>
              <a:t>Statistiques des résultats des maraudes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accent3"/>
                </a:solidFill>
              </a:rPr>
              <a:t>Enregistrer trajet pour affichage sur site</a:t>
            </a:r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0549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</TotalTime>
  <Words>116</Words>
  <Application>Microsoft Office PowerPoint</Application>
  <PresentationFormat>Grand écran</PresentationFormat>
  <Paragraphs>25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ARSL</vt:lpstr>
      <vt:lpstr>Site grand public</vt:lpstr>
      <vt:lpstr>Application mobile</vt:lpstr>
    </vt:vector>
  </TitlesOfParts>
  <Company>Unilim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ARSL</dc:title>
  <dc:creator>iut</dc:creator>
  <cp:lastModifiedBy>iut</cp:lastModifiedBy>
  <cp:revision>10</cp:revision>
  <dcterms:created xsi:type="dcterms:W3CDTF">2020-01-15T08:08:19Z</dcterms:created>
  <dcterms:modified xsi:type="dcterms:W3CDTF">2020-01-15T12:42:55Z</dcterms:modified>
</cp:coreProperties>
</file>