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77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B07203-81DB-489E-B592-A8D6A851D593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EF54FA-B4C5-403C-AED1-EC4CA27D39A6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7203-81DB-489E-B592-A8D6A851D593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54FA-B4C5-403C-AED1-EC4CA27D3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99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7203-81DB-489E-B592-A8D6A851D593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54FA-B4C5-403C-AED1-EC4CA27D3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16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7203-81DB-489E-B592-A8D6A851D593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54FA-B4C5-403C-AED1-EC4CA27D3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53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7203-81DB-489E-B592-A8D6A851D593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54FA-B4C5-403C-AED1-EC4CA27D39A6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51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7203-81DB-489E-B592-A8D6A851D593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54FA-B4C5-403C-AED1-EC4CA27D3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84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7203-81DB-489E-B592-A8D6A851D593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54FA-B4C5-403C-AED1-EC4CA27D3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75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7203-81DB-489E-B592-A8D6A851D593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54FA-B4C5-403C-AED1-EC4CA27D3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78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7203-81DB-489E-B592-A8D6A851D593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54FA-B4C5-403C-AED1-EC4CA27D3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88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7203-81DB-489E-B592-A8D6A851D593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54FA-B4C5-403C-AED1-EC4CA27D3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79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7203-81DB-489E-B592-A8D6A851D593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F54FA-B4C5-403C-AED1-EC4CA27D3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17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7B07203-81DB-489E-B592-A8D6A851D593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9EF54FA-B4C5-403C-AED1-EC4CA27D3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74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3568B-EA49-4DD7-87C5-29FF1830E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ARSL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67C78A-4D34-44CC-8079-A1BE60EA8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2</a:t>
            </a:r>
            <a:r>
              <a:rPr lang="fr-FR" sz="3200" baseline="30000" dirty="0"/>
              <a:t>ème</a:t>
            </a:r>
            <a:r>
              <a:rPr lang="fr-FR" sz="3200" dirty="0"/>
              <a:t> réunion – 22/10/2019</a:t>
            </a:r>
          </a:p>
        </p:txBody>
      </p:sp>
    </p:spTree>
    <p:extLst>
      <p:ext uri="{BB962C8B-B14F-4D97-AF65-F5344CB8AC3E}">
        <p14:creationId xmlns:p14="http://schemas.microsoft.com/office/powerpoint/2010/main" val="252663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1C769-1DD6-4575-868C-E5A0B8F4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qui était attendu de nous…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386DD6-BA42-4BDE-ADC0-003FA0A9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Analyser et réfléchir sur le besoin que vous nous avez formulé lors de la dernière réunion (30/09/2019)</a:t>
            </a:r>
          </a:p>
          <a:p>
            <a:r>
              <a:rPr lang="fr-FR" dirty="0"/>
              <a:t>Installer les logiciels et programmes nous permettant de développer votre application et site web.</a:t>
            </a:r>
          </a:p>
          <a:p>
            <a:r>
              <a:rPr lang="fr-FR" dirty="0"/>
              <a:t>Penser à quoi pourrait ressembler l’interface du site web et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81732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56A52-4DDB-4073-A043-9F7AD7D6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155" y="2750820"/>
            <a:ext cx="9875520" cy="1356360"/>
          </a:xfrm>
        </p:spPr>
        <p:txBody>
          <a:bodyPr/>
          <a:lstStyle/>
          <a:p>
            <a:r>
              <a:rPr lang="fr-FR" dirty="0"/>
              <a:t>Ce que nous avons réalisé !</a:t>
            </a:r>
          </a:p>
        </p:txBody>
      </p:sp>
    </p:spTree>
    <p:extLst>
      <p:ext uri="{BB962C8B-B14F-4D97-AF65-F5344CB8AC3E}">
        <p14:creationId xmlns:p14="http://schemas.microsoft.com/office/powerpoint/2010/main" val="44644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FEBC12-D1D8-49C4-8741-5952B6F8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</a:t>
            </a:r>
            <a:r>
              <a:rPr lang="fr-FR" dirty="0" err="1"/>
              <a:t>Elevator</a:t>
            </a:r>
            <a:r>
              <a:rPr lang="fr-FR" dirty="0"/>
              <a:t> Pitch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3F93A5-792A-473E-89BE-53EED3C09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les informations et le besoin que vous nous avez transmis la dernière fois, nous avons commencé par réaliser l’</a:t>
            </a:r>
            <a:r>
              <a:rPr lang="fr-FR" dirty="0" err="1"/>
              <a:t>Elevator</a:t>
            </a:r>
            <a:r>
              <a:rPr lang="fr-FR" dirty="0"/>
              <a:t> Pitch de notre projet</a:t>
            </a:r>
          </a:p>
          <a:p>
            <a:r>
              <a:rPr lang="fr-FR" dirty="0"/>
              <a:t>L’</a:t>
            </a:r>
            <a:r>
              <a:rPr lang="fr-FR" dirty="0" err="1"/>
              <a:t>Elevator</a:t>
            </a:r>
            <a:r>
              <a:rPr lang="fr-FR" dirty="0"/>
              <a:t> Pitch est un procédé par lequel une personne doit argumenter et mettre en valeur son projet à un niveau hiérarchique plus élevé que soi. Cette intervention doit se faire d’une manière éclair, de sorte à ce qu’elle tienne en une minute.</a:t>
            </a:r>
          </a:p>
          <a:p>
            <a:r>
              <a:rPr lang="fr-FR" dirty="0"/>
              <a:t>On doit retrouver dans ce pitch</a:t>
            </a:r>
          </a:p>
          <a:p>
            <a:pPr lvl="1"/>
            <a:r>
              <a:rPr lang="fr-FR" dirty="0"/>
              <a:t>Le problème existant</a:t>
            </a:r>
          </a:p>
          <a:p>
            <a:pPr lvl="1"/>
            <a:r>
              <a:rPr lang="fr-FR" dirty="0"/>
              <a:t>Le produit envisagé</a:t>
            </a:r>
          </a:p>
          <a:p>
            <a:pPr lvl="1"/>
            <a:r>
              <a:rPr lang="fr-FR" dirty="0"/>
              <a:t>La cible impactée</a:t>
            </a:r>
          </a:p>
          <a:p>
            <a:pPr lvl="1"/>
            <a:r>
              <a:rPr lang="fr-FR" dirty="0"/>
              <a:t>Les nouveautés proposées par le produit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529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9BCD3-026C-4903-A04B-E5BA7D7A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Elevator</a:t>
            </a:r>
            <a:r>
              <a:rPr lang="fr-FR" dirty="0"/>
              <a:t> Pitch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4AD24E0-9213-45EC-A2C9-AE3C3AC47F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643916"/>
              </p:ext>
            </p:extLst>
          </p:nvPr>
        </p:nvGraphicFramePr>
        <p:xfrm>
          <a:off x="1143000" y="1965959"/>
          <a:ext cx="7687650" cy="44226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3825">
                  <a:extLst>
                    <a:ext uri="{9D8B030D-6E8A-4147-A177-3AD203B41FA5}">
                      <a16:colId xmlns:a16="http://schemas.microsoft.com/office/drawing/2014/main" val="1058530166"/>
                    </a:ext>
                  </a:extLst>
                </a:gridCol>
                <a:gridCol w="3843825">
                  <a:extLst>
                    <a:ext uri="{9D8B030D-6E8A-4147-A177-3AD203B41FA5}">
                      <a16:colId xmlns:a16="http://schemas.microsoft.com/office/drawing/2014/main" val="3679122942"/>
                    </a:ext>
                  </a:extLst>
                </a:gridCol>
              </a:tblGrid>
              <a:tr h="2698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Site web grand public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App maraude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029711"/>
                  </a:ext>
                </a:extLst>
              </a:tr>
              <a:tr h="376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POUR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4562898"/>
                  </a:ext>
                </a:extLst>
              </a:tr>
              <a:tr h="11417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Demande d’asile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Personnes en difficulté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Association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 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Membre des maraudes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Association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503207"/>
                  </a:ext>
                </a:extLst>
              </a:tr>
              <a:tr h="3067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QUI SOUHAITENT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3364211"/>
                  </a:ext>
                </a:extLst>
              </a:tr>
              <a:tr h="2300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Avoir des infos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Sur les lieux de prestations sociales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Sur les trajets des maraudes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Avoir un site compréhensible (plusieurs langues</a:t>
                      </a:r>
                      <a:r>
                        <a:rPr lang="fr-FR" sz="1400" dirty="0">
                          <a:effectLst/>
                        </a:rPr>
                        <a:t>)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	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- Récupérer des informations sur les personnes rencontrées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- Historiques des maraudes effectuées par association et par groupe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- Récupérer des statistiques sur les informations des personnes rencontrées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- Être renseigné sur les plans grand froid /canicule : gestion des effectifs (bénévoles)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0312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71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9BCD3-026C-4903-A04B-E5BA7D7AD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05" y="100148"/>
            <a:ext cx="9875520" cy="1356360"/>
          </a:xfrm>
        </p:spPr>
        <p:txBody>
          <a:bodyPr/>
          <a:lstStyle/>
          <a:p>
            <a:r>
              <a:rPr lang="fr-FR" dirty="0" err="1"/>
              <a:t>Elevator</a:t>
            </a:r>
            <a:r>
              <a:rPr lang="fr-FR" dirty="0"/>
              <a:t> Pitch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4AD24E0-9213-45EC-A2C9-AE3C3AC47F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1965959"/>
          <a:ext cx="7687650" cy="44226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3825">
                  <a:extLst>
                    <a:ext uri="{9D8B030D-6E8A-4147-A177-3AD203B41FA5}">
                      <a16:colId xmlns:a16="http://schemas.microsoft.com/office/drawing/2014/main" val="1058530166"/>
                    </a:ext>
                  </a:extLst>
                </a:gridCol>
                <a:gridCol w="3843825">
                  <a:extLst>
                    <a:ext uri="{9D8B030D-6E8A-4147-A177-3AD203B41FA5}">
                      <a16:colId xmlns:a16="http://schemas.microsoft.com/office/drawing/2014/main" val="3679122942"/>
                    </a:ext>
                  </a:extLst>
                </a:gridCol>
              </a:tblGrid>
              <a:tr h="2698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Site web grand public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App maraude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029711"/>
                  </a:ext>
                </a:extLst>
              </a:tr>
              <a:tr h="376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POUR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4562898"/>
                  </a:ext>
                </a:extLst>
              </a:tr>
              <a:tr h="11417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Demande d’asile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Personnes en difficulté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Association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 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Membre des maraudes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Association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503207"/>
                  </a:ext>
                </a:extLst>
              </a:tr>
              <a:tr h="3067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QUI SOUHAITENT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3364211"/>
                  </a:ext>
                </a:extLst>
              </a:tr>
              <a:tr h="23005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Avoir des infos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Sur les lieux de prestations sociales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Sur les trajets des maraudes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Avoir un site compréhensible (plusieurs langues</a:t>
                      </a:r>
                      <a:r>
                        <a:rPr lang="fr-FR" sz="1400" dirty="0">
                          <a:effectLst/>
                        </a:rPr>
                        <a:t>)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	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- Récupérer des informations sur les personnes rencontrées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- Historiques des maraudes effectuées par association et par groupe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- Récupérer des statistiques sur les informations des personnes rencontrées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- Être renseigné sur les plans grand froid /canicule : gestion des effectifs (bénévoles)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0312115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1AF291FA-9F81-475E-A623-54CC96B64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7912"/>
              </p:ext>
            </p:extLst>
          </p:nvPr>
        </p:nvGraphicFramePr>
        <p:xfrm>
          <a:off x="1158240" y="1175752"/>
          <a:ext cx="7657170" cy="52816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28585">
                  <a:extLst>
                    <a:ext uri="{9D8B030D-6E8A-4147-A177-3AD203B41FA5}">
                      <a16:colId xmlns:a16="http://schemas.microsoft.com/office/drawing/2014/main" val="3043003837"/>
                    </a:ext>
                  </a:extLst>
                </a:gridCol>
                <a:gridCol w="3828585">
                  <a:extLst>
                    <a:ext uri="{9D8B030D-6E8A-4147-A177-3AD203B41FA5}">
                      <a16:colId xmlns:a16="http://schemas.microsoft.com/office/drawing/2014/main" val="70280411"/>
                    </a:ext>
                  </a:extLst>
                </a:gridCol>
              </a:tblGrid>
              <a:tr h="3116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NOTRE PRODUIT EST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8334260"/>
                  </a:ext>
                </a:extLst>
              </a:tr>
              <a:tr h="5713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Un site web de prévention et d’information sociale 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Une application web de gestion des maraudes 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2770172"/>
                  </a:ext>
                </a:extLst>
              </a:tr>
              <a:tr h="2770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QUI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8853594"/>
                  </a:ext>
                </a:extLst>
              </a:tr>
              <a:tr h="2770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Accéder aux informations utiles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Permettra de coordonner tous les acteurs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9217793"/>
                  </a:ext>
                </a:extLst>
              </a:tr>
              <a:tr h="2770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 LA DIFFERENCE DE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0619249"/>
                  </a:ext>
                </a:extLst>
              </a:tr>
              <a:tr h="8657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Système actuel (post </a:t>
                      </a:r>
                      <a:r>
                        <a:rPr lang="fr-FR" sz="1600" dirty="0" err="1">
                          <a:effectLst/>
                        </a:rPr>
                        <a:t>it</a:t>
                      </a:r>
                      <a:r>
                        <a:rPr lang="fr-FR" sz="1600" dirty="0">
                          <a:effectLst/>
                        </a:rPr>
                        <a:t>, fichier </a:t>
                      </a:r>
                      <a:r>
                        <a:rPr lang="fr-FR" sz="1600" dirty="0" err="1">
                          <a:effectLst/>
                        </a:rPr>
                        <a:t>excel</a:t>
                      </a:r>
                      <a:r>
                        <a:rPr lang="fr-FR" sz="1600" dirty="0">
                          <a:effectLst/>
                        </a:rPr>
                        <a:t>, mail,…) qui ne permettent pas une uniformisation des information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3270821"/>
                  </a:ext>
                </a:extLst>
              </a:tr>
              <a:tr h="2770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PERMET DE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9069375"/>
                  </a:ext>
                </a:extLst>
              </a:tr>
              <a:tr h="15658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- D’accéder aux infos dans plusieurs langues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- Accéder à des informations sur les centres d’hébergement 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- Mutualiser les associations (et les bénévoles)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- Cartographier les zones couvertes par les maraudes dans Limoges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- Statistiques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- Gérer les ressources humaines et les  moyens techniques (nourriture, gymnase,…) efficacement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8897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418309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32</TotalTime>
  <Words>432</Words>
  <Application>Microsoft Office PowerPoint</Application>
  <PresentationFormat>Grand écran</PresentationFormat>
  <Paragraphs>80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Calibri</vt:lpstr>
      <vt:lpstr>Corbel</vt:lpstr>
      <vt:lpstr>Base</vt:lpstr>
      <vt:lpstr>Projet ARSL</vt:lpstr>
      <vt:lpstr>Ce qui était attendu de nous…</vt:lpstr>
      <vt:lpstr>Ce que nous avons réalisé !</vt:lpstr>
      <vt:lpstr>L’Elevator Pitch</vt:lpstr>
      <vt:lpstr>Elevator Pitch (1/2)</vt:lpstr>
      <vt:lpstr>Elevator Pitch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ARSL</dc:title>
  <dc:creator>Frédéric Canaud</dc:creator>
  <cp:lastModifiedBy>Frédéric Canaud</cp:lastModifiedBy>
  <cp:revision>4</cp:revision>
  <dcterms:created xsi:type="dcterms:W3CDTF">2019-10-22T05:20:49Z</dcterms:created>
  <dcterms:modified xsi:type="dcterms:W3CDTF">2019-10-22T05:53:16Z</dcterms:modified>
</cp:coreProperties>
</file>