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711825" cy="1998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1" autoAdjust="0"/>
    <p:restoredTop sz="94660"/>
  </p:normalViewPr>
  <p:slideViewPr>
    <p:cSldViewPr snapToGrid="0">
      <p:cViewPr>
        <p:scale>
          <a:sx n="150" d="100"/>
          <a:sy n="150" d="100"/>
        </p:scale>
        <p:origin x="3258" y="2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978" y="327096"/>
            <a:ext cx="4283869" cy="695831"/>
          </a:xfrm>
        </p:spPr>
        <p:txBody>
          <a:bodyPr anchor="b"/>
          <a:lstStyle>
            <a:lvl1pPr algn="ctr">
              <a:defRPr sz="1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978" y="1049761"/>
            <a:ext cx="4283869" cy="482547"/>
          </a:xfrm>
        </p:spPr>
        <p:txBody>
          <a:bodyPr/>
          <a:lstStyle>
            <a:lvl1pPr marL="0" indent="0" algn="ctr">
              <a:buNone/>
              <a:defRPr sz="699"/>
            </a:lvl1pPr>
            <a:lvl2pPr marL="133228" indent="0" algn="ctr">
              <a:buNone/>
              <a:defRPr sz="583"/>
            </a:lvl2pPr>
            <a:lvl3pPr marL="266456" indent="0" algn="ctr">
              <a:buNone/>
              <a:defRPr sz="525"/>
            </a:lvl3pPr>
            <a:lvl4pPr marL="399684" indent="0" algn="ctr">
              <a:buNone/>
              <a:defRPr sz="466"/>
            </a:lvl4pPr>
            <a:lvl5pPr marL="532912" indent="0" algn="ctr">
              <a:buNone/>
              <a:defRPr sz="466"/>
            </a:lvl5pPr>
            <a:lvl6pPr marL="666140" indent="0" algn="ctr">
              <a:buNone/>
              <a:defRPr sz="466"/>
            </a:lvl6pPr>
            <a:lvl7pPr marL="799368" indent="0" algn="ctr">
              <a:buNone/>
              <a:defRPr sz="466"/>
            </a:lvl7pPr>
            <a:lvl8pPr marL="932597" indent="0" algn="ctr">
              <a:buNone/>
              <a:defRPr sz="466"/>
            </a:lvl8pPr>
            <a:lvl9pPr marL="1065825" indent="0" algn="ctr">
              <a:buNone/>
              <a:defRPr sz="4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30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693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7525" y="106410"/>
            <a:ext cx="1231612" cy="1693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688" y="106410"/>
            <a:ext cx="3623439" cy="1693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26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268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13" y="498278"/>
            <a:ext cx="4926449" cy="831388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13" y="1337532"/>
            <a:ext cx="4926449" cy="437207"/>
          </a:xfrm>
        </p:spPr>
        <p:txBody>
          <a:bodyPr/>
          <a:lstStyle>
            <a:lvl1pPr marL="0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1pPr>
            <a:lvl2pPr marL="133228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2pPr>
            <a:lvl3pPr marL="266456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3pPr>
            <a:lvl4pPr marL="399684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4pPr>
            <a:lvl5pPr marL="532912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5pPr>
            <a:lvl6pPr marL="666140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6pPr>
            <a:lvl7pPr marL="799368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7pPr>
            <a:lvl8pPr marL="932597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8pPr>
            <a:lvl9pPr marL="1065825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69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688" y="532052"/>
            <a:ext cx="2427526" cy="1268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1611" y="532052"/>
            <a:ext cx="2427526" cy="1268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03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06410"/>
            <a:ext cx="4926449" cy="3863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32" y="489950"/>
            <a:ext cx="2416369" cy="240117"/>
          </a:xfrm>
        </p:spPr>
        <p:txBody>
          <a:bodyPr anchor="b"/>
          <a:lstStyle>
            <a:lvl1pPr marL="0" indent="0">
              <a:buNone/>
              <a:defRPr sz="699" b="1"/>
            </a:lvl1pPr>
            <a:lvl2pPr marL="133228" indent="0">
              <a:buNone/>
              <a:defRPr sz="583" b="1"/>
            </a:lvl2pPr>
            <a:lvl3pPr marL="266456" indent="0">
              <a:buNone/>
              <a:defRPr sz="525" b="1"/>
            </a:lvl3pPr>
            <a:lvl4pPr marL="399684" indent="0">
              <a:buNone/>
              <a:defRPr sz="466" b="1"/>
            </a:lvl4pPr>
            <a:lvl5pPr marL="532912" indent="0">
              <a:buNone/>
              <a:defRPr sz="466" b="1"/>
            </a:lvl5pPr>
            <a:lvl6pPr marL="666140" indent="0">
              <a:buNone/>
              <a:defRPr sz="466" b="1"/>
            </a:lvl6pPr>
            <a:lvl7pPr marL="799368" indent="0">
              <a:buNone/>
              <a:defRPr sz="466" b="1"/>
            </a:lvl7pPr>
            <a:lvl8pPr marL="932597" indent="0">
              <a:buNone/>
              <a:defRPr sz="466" b="1"/>
            </a:lvl8pPr>
            <a:lvl9pPr marL="1065825" indent="0">
              <a:buNone/>
              <a:defRPr sz="4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32" y="730067"/>
            <a:ext cx="2416369" cy="1073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1611" y="489950"/>
            <a:ext cx="2428270" cy="240117"/>
          </a:xfrm>
        </p:spPr>
        <p:txBody>
          <a:bodyPr anchor="b"/>
          <a:lstStyle>
            <a:lvl1pPr marL="0" indent="0">
              <a:buNone/>
              <a:defRPr sz="699" b="1"/>
            </a:lvl1pPr>
            <a:lvl2pPr marL="133228" indent="0">
              <a:buNone/>
              <a:defRPr sz="583" b="1"/>
            </a:lvl2pPr>
            <a:lvl3pPr marL="266456" indent="0">
              <a:buNone/>
              <a:defRPr sz="525" b="1"/>
            </a:lvl3pPr>
            <a:lvl4pPr marL="399684" indent="0">
              <a:buNone/>
              <a:defRPr sz="466" b="1"/>
            </a:lvl4pPr>
            <a:lvl5pPr marL="532912" indent="0">
              <a:buNone/>
              <a:defRPr sz="466" b="1"/>
            </a:lvl5pPr>
            <a:lvl6pPr marL="666140" indent="0">
              <a:buNone/>
              <a:defRPr sz="466" b="1"/>
            </a:lvl6pPr>
            <a:lvl7pPr marL="799368" indent="0">
              <a:buNone/>
              <a:defRPr sz="466" b="1"/>
            </a:lvl7pPr>
            <a:lvl8pPr marL="932597" indent="0">
              <a:buNone/>
              <a:defRPr sz="466" b="1"/>
            </a:lvl8pPr>
            <a:lvl9pPr marL="1065825" indent="0">
              <a:buNone/>
              <a:defRPr sz="4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1611" y="730067"/>
            <a:ext cx="2428270" cy="1073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388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46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77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33244"/>
            <a:ext cx="1842212" cy="466355"/>
          </a:xfrm>
        </p:spPr>
        <p:txBody>
          <a:bodyPr anchor="b"/>
          <a:lstStyle>
            <a:lvl1pPr>
              <a:defRPr sz="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270" y="287771"/>
            <a:ext cx="2891611" cy="1420346"/>
          </a:xfrm>
        </p:spPr>
        <p:txBody>
          <a:bodyPr/>
          <a:lstStyle>
            <a:lvl1pPr>
              <a:defRPr sz="932"/>
            </a:lvl1pPr>
            <a:lvl2pPr>
              <a:defRPr sz="816"/>
            </a:lvl2pPr>
            <a:lvl3pPr>
              <a:defRPr sz="699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599599"/>
            <a:ext cx="1842212" cy="1110831"/>
          </a:xfrm>
        </p:spPr>
        <p:txBody>
          <a:bodyPr/>
          <a:lstStyle>
            <a:lvl1pPr marL="0" indent="0">
              <a:buNone/>
              <a:defRPr sz="466"/>
            </a:lvl1pPr>
            <a:lvl2pPr marL="133228" indent="0">
              <a:buNone/>
              <a:defRPr sz="408"/>
            </a:lvl2pPr>
            <a:lvl3pPr marL="266456" indent="0">
              <a:buNone/>
              <a:defRPr sz="350"/>
            </a:lvl3pPr>
            <a:lvl4pPr marL="399684" indent="0">
              <a:buNone/>
              <a:defRPr sz="291"/>
            </a:lvl4pPr>
            <a:lvl5pPr marL="532912" indent="0">
              <a:buNone/>
              <a:defRPr sz="291"/>
            </a:lvl5pPr>
            <a:lvl6pPr marL="666140" indent="0">
              <a:buNone/>
              <a:defRPr sz="291"/>
            </a:lvl6pPr>
            <a:lvl7pPr marL="799368" indent="0">
              <a:buNone/>
              <a:defRPr sz="291"/>
            </a:lvl7pPr>
            <a:lvl8pPr marL="932597" indent="0">
              <a:buNone/>
              <a:defRPr sz="291"/>
            </a:lvl8pPr>
            <a:lvl9pPr marL="1065825" indent="0">
              <a:buNone/>
              <a:defRPr sz="2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64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33244"/>
            <a:ext cx="1842212" cy="466355"/>
          </a:xfrm>
        </p:spPr>
        <p:txBody>
          <a:bodyPr anchor="b"/>
          <a:lstStyle>
            <a:lvl1pPr>
              <a:defRPr sz="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8270" y="287771"/>
            <a:ext cx="2891611" cy="1420346"/>
          </a:xfrm>
        </p:spPr>
        <p:txBody>
          <a:bodyPr anchor="t"/>
          <a:lstStyle>
            <a:lvl1pPr marL="0" indent="0">
              <a:buNone/>
              <a:defRPr sz="932"/>
            </a:lvl1pPr>
            <a:lvl2pPr marL="133228" indent="0">
              <a:buNone/>
              <a:defRPr sz="816"/>
            </a:lvl2pPr>
            <a:lvl3pPr marL="266456" indent="0">
              <a:buNone/>
              <a:defRPr sz="699"/>
            </a:lvl3pPr>
            <a:lvl4pPr marL="399684" indent="0">
              <a:buNone/>
              <a:defRPr sz="583"/>
            </a:lvl4pPr>
            <a:lvl5pPr marL="532912" indent="0">
              <a:buNone/>
              <a:defRPr sz="583"/>
            </a:lvl5pPr>
            <a:lvl6pPr marL="666140" indent="0">
              <a:buNone/>
              <a:defRPr sz="583"/>
            </a:lvl6pPr>
            <a:lvl7pPr marL="799368" indent="0">
              <a:buNone/>
              <a:defRPr sz="583"/>
            </a:lvl7pPr>
            <a:lvl8pPr marL="932597" indent="0">
              <a:buNone/>
              <a:defRPr sz="583"/>
            </a:lvl8pPr>
            <a:lvl9pPr marL="1065825" indent="0">
              <a:buNone/>
              <a:defRPr sz="5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599599"/>
            <a:ext cx="1842212" cy="1110831"/>
          </a:xfrm>
        </p:spPr>
        <p:txBody>
          <a:bodyPr/>
          <a:lstStyle>
            <a:lvl1pPr marL="0" indent="0">
              <a:buNone/>
              <a:defRPr sz="466"/>
            </a:lvl1pPr>
            <a:lvl2pPr marL="133228" indent="0">
              <a:buNone/>
              <a:defRPr sz="408"/>
            </a:lvl2pPr>
            <a:lvl3pPr marL="266456" indent="0">
              <a:buNone/>
              <a:defRPr sz="350"/>
            </a:lvl3pPr>
            <a:lvl4pPr marL="399684" indent="0">
              <a:buNone/>
              <a:defRPr sz="291"/>
            </a:lvl4pPr>
            <a:lvl5pPr marL="532912" indent="0">
              <a:buNone/>
              <a:defRPr sz="291"/>
            </a:lvl5pPr>
            <a:lvl6pPr marL="666140" indent="0">
              <a:buNone/>
              <a:defRPr sz="291"/>
            </a:lvl6pPr>
            <a:lvl7pPr marL="799368" indent="0">
              <a:buNone/>
              <a:defRPr sz="291"/>
            </a:lvl7pPr>
            <a:lvl8pPr marL="932597" indent="0">
              <a:buNone/>
              <a:defRPr sz="291"/>
            </a:lvl8pPr>
            <a:lvl9pPr marL="1065825" indent="0">
              <a:buNone/>
              <a:defRPr sz="2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134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688" y="106410"/>
            <a:ext cx="4926449" cy="38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688" y="532052"/>
            <a:ext cx="4926449" cy="126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688" y="1852465"/>
            <a:ext cx="1285161" cy="106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042" y="1852465"/>
            <a:ext cx="1927741" cy="106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3976" y="1852465"/>
            <a:ext cx="1285161" cy="106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29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6456" rtl="0" eaLnBrk="1" latinLnBrk="0" hangingPunct="1">
        <a:lnSpc>
          <a:spcPct val="90000"/>
        </a:lnSpc>
        <a:spcBef>
          <a:spcPct val="0"/>
        </a:spcBef>
        <a:buNone/>
        <a:defRPr sz="12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14" indent="-66614" algn="l" defTabSz="266456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199842" indent="-66614" algn="l" defTabSz="266456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33070" indent="-66614" algn="l" defTabSz="266456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3pPr>
      <a:lvl4pPr marL="466298" indent="-66614" algn="l" defTabSz="266456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4pPr>
      <a:lvl5pPr marL="599526" indent="-66614" algn="l" defTabSz="266456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5pPr>
      <a:lvl6pPr marL="732754" indent="-66614" algn="l" defTabSz="266456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6pPr>
      <a:lvl7pPr marL="865983" indent="-66614" algn="l" defTabSz="266456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7pPr>
      <a:lvl8pPr marL="999211" indent="-66614" algn="l" defTabSz="266456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8pPr>
      <a:lvl9pPr marL="1132439" indent="-66614" algn="l" defTabSz="266456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56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1pPr>
      <a:lvl2pPr marL="133228" algn="l" defTabSz="266456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2pPr>
      <a:lvl3pPr marL="266456" algn="l" defTabSz="266456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399684" algn="l" defTabSz="266456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4pPr>
      <a:lvl5pPr marL="532912" algn="l" defTabSz="266456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5pPr>
      <a:lvl6pPr marL="666140" algn="l" defTabSz="266456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6pPr>
      <a:lvl7pPr marL="799368" algn="l" defTabSz="266456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7pPr>
      <a:lvl8pPr marL="932597" algn="l" defTabSz="266456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8pPr>
      <a:lvl9pPr marL="1065825" algn="l" defTabSz="266456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15D4A1-0522-467F-A2FB-ED0DD5B03694}"/>
              </a:ext>
            </a:extLst>
          </p:cNvPr>
          <p:cNvCxnSpPr>
            <a:cxnSpLocks/>
            <a:stCxn id="35" idx="1"/>
          </p:cNvCxnSpPr>
          <p:nvPr/>
        </p:nvCxnSpPr>
        <p:spPr>
          <a:xfrm>
            <a:off x="400049" y="427854"/>
            <a:ext cx="0" cy="1119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C36A5D-724A-4D99-98F4-EDE2FEAE0DDA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828672" y="818250"/>
            <a:ext cx="0" cy="728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23E1F3-183A-4A19-AB70-F4DBD2ECE79A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1257296" y="1208648"/>
            <a:ext cx="0" cy="3384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30BC16-BF3D-46D8-8A51-E15C2321F770}"/>
              </a:ext>
            </a:extLst>
          </p:cNvPr>
          <p:cNvSpPr/>
          <p:nvPr/>
        </p:nvSpPr>
        <p:spPr>
          <a:xfrm>
            <a:off x="400051" y="297321"/>
            <a:ext cx="3661409" cy="261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plan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C3D1D-00B3-451B-B093-0BB872CE08D5}"/>
              </a:ext>
            </a:extLst>
          </p:cNvPr>
          <p:cNvCxnSpPr>
            <a:cxnSpLocks/>
          </p:cNvCxnSpPr>
          <p:nvPr/>
        </p:nvCxnSpPr>
        <p:spPr>
          <a:xfrm>
            <a:off x="244475" y="1547098"/>
            <a:ext cx="5137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8A02F7-7654-4722-9037-F4343C5DF775}"/>
              </a:ext>
            </a:extLst>
          </p:cNvPr>
          <p:cNvSpPr txBox="1"/>
          <p:nvPr/>
        </p:nvSpPr>
        <p:spPr>
          <a:xfrm>
            <a:off x="4426801" y="15470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time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D0AE8-6E44-4EC7-8828-F162740257F0}"/>
              </a:ext>
            </a:extLst>
          </p:cNvPr>
          <p:cNvSpPr/>
          <p:nvPr/>
        </p:nvSpPr>
        <p:spPr>
          <a:xfrm>
            <a:off x="400049" y="297321"/>
            <a:ext cx="428624" cy="26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do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FDF142-56DB-439A-A9C4-D4306F57F08E}"/>
              </a:ext>
            </a:extLst>
          </p:cNvPr>
          <p:cNvSpPr/>
          <p:nvPr/>
        </p:nvSpPr>
        <p:spPr>
          <a:xfrm>
            <a:off x="828674" y="687718"/>
            <a:ext cx="3661409" cy="261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plan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330588-933A-4133-A5D5-68BA300A790D}"/>
              </a:ext>
            </a:extLst>
          </p:cNvPr>
          <p:cNvSpPr/>
          <p:nvPr/>
        </p:nvSpPr>
        <p:spPr>
          <a:xfrm>
            <a:off x="828672" y="687718"/>
            <a:ext cx="428624" cy="26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do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B10550-78BF-4F0D-8892-C671E8D7CAE1}"/>
              </a:ext>
            </a:extLst>
          </p:cNvPr>
          <p:cNvSpPr/>
          <p:nvPr/>
        </p:nvSpPr>
        <p:spPr>
          <a:xfrm>
            <a:off x="1257298" y="1078115"/>
            <a:ext cx="3661409" cy="261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plan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FF899E-E812-40D2-9801-50942056BFA3}"/>
              </a:ext>
            </a:extLst>
          </p:cNvPr>
          <p:cNvSpPr/>
          <p:nvPr/>
        </p:nvSpPr>
        <p:spPr>
          <a:xfrm>
            <a:off x="1257296" y="1078115"/>
            <a:ext cx="428624" cy="26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39602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Aparajita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 Dlugi</dc:creator>
  <cp:lastModifiedBy>Frederic Dlugi</cp:lastModifiedBy>
  <cp:revision>2</cp:revision>
  <dcterms:created xsi:type="dcterms:W3CDTF">2021-10-27T07:28:14Z</dcterms:created>
  <dcterms:modified xsi:type="dcterms:W3CDTF">2021-10-27T07:48:49Z</dcterms:modified>
</cp:coreProperties>
</file>