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711825" cy="2719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1" autoAdjust="0"/>
    <p:restoredTop sz="94660"/>
  </p:normalViewPr>
  <p:slideViewPr>
    <p:cSldViewPr snapToGrid="0">
      <p:cViewPr varScale="1">
        <p:scale>
          <a:sx n="318" d="100"/>
          <a:sy n="318" d="100"/>
        </p:scale>
        <p:origin x="246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3978" y="445048"/>
            <a:ext cx="4283869" cy="946750"/>
          </a:xfrm>
        </p:spPr>
        <p:txBody>
          <a:bodyPr anchor="b"/>
          <a:lstStyle>
            <a:lvl1pPr algn="ctr"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978" y="1428308"/>
            <a:ext cx="4283869" cy="656556"/>
          </a:xfrm>
        </p:spPr>
        <p:txBody>
          <a:bodyPr/>
          <a:lstStyle>
            <a:lvl1pPr marL="0" indent="0" algn="ctr">
              <a:buNone/>
              <a:defRPr sz="952"/>
            </a:lvl1pPr>
            <a:lvl2pPr marL="181280" indent="0" algn="ctr">
              <a:buNone/>
              <a:defRPr sz="793"/>
            </a:lvl2pPr>
            <a:lvl3pPr marL="362560" indent="0" algn="ctr">
              <a:buNone/>
              <a:defRPr sz="714"/>
            </a:lvl3pPr>
            <a:lvl4pPr marL="543839" indent="0" algn="ctr">
              <a:buNone/>
              <a:defRPr sz="634"/>
            </a:lvl4pPr>
            <a:lvl5pPr marL="725119" indent="0" algn="ctr">
              <a:buNone/>
              <a:defRPr sz="634"/>
            </a:lvl5pPr>
            <a:lvl6pPr marL="906399" indent="0" algn="ctr">
              <a:buNone/>
              <a:defRPr sz="634"/>
            </a:lvl6pPr>
            <a:lvl7pPr marL="1087679" indent="0" algn="ctr">
              <a:buNone/>
              <a:defRPr sz="634"/>
            </a:lvl7pPr>
            <a:lvl8pPr marL="1268959" indent="0" algn="ctr">
              <a:buNone/>
              <a:defRPr sz="634"/>
            </a:lvl8pPr>
            <a:lvl9pPr marL="1450238" indent="0" algn="ctr">
              <a:buNone/>
              <a:defRPr sz="6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83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08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7525" y="144782"/>
            <a:ext cx="1231612" cy="23045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688" y="144782"/>
            <a:ext cx="3623439" cy="23045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86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72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13" y="677959"/>
            <a:ext cx="4926449" cy="1131190"/>
          </a:xfrm>
        </p:spPr>
        <p:txBody>
          <a:bodyPr anchor="b"/>
          <a:lstStyle>
            <a:lvl1pPr>
              <a:defRPr sz="23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713" y="1819850"/>
            <a:ext cx="4926449" cy="594866"/>
          </a:xfrm>
        </p:spPr>
        <p:txBody>
          <a:bodyPr/>
          <a:lstStyle>
            <a:lvl1pPr marL="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1pPr>
            <a:lvl2pPr marL="181280" indent="0">
              <a:buNone/>
              <a:defRPr sz="793">
                <a:solidFill>
                  <a:schemeClr val="tx1">
                    <a:tint val="75000"/>
                  </a:schemeClr>
                </a:solidFill>
              </a:defRPr>
            </a:lvl2pPr>
            <a:lvl3pPr marL="36256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3pPr>
            <a:lvl4pPr marL="54383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4pPr>
            <a:lvl5pPr marL="72511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5pPr>
            <a:lvl6pPr marL="90639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6pPr>
            <a:lvl7pPr marL="108767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7pPr>
            <a:lvl8pPr marL="1268959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8pPr>
            <a:lvl9pPr marL="1450238" indent="0">
              <a:buNone/>
              <a:defRPr sz="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08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688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1611" y="723911"/>
            <a:ext cx="2427526" cy="1725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789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44782"/>
            <a:ext cx="4926449" cy="525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32" y="666628"/>
            <a:ext cx="2416369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32" y="993332"/>
            <a:ext cx="2416369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1611" y="666628"/>
            <a:ext cx="2428270" cy="326704"/>
          </a:xfrm>
        </p:spPr>
        <p:txBody>
          <a:bodyPr anchor="b"/>
          <a:lstStyle>
            <a:lvl1pPr marL="0" indent="0">
              <a:buNone/>
              <a:defRPr sz="952" b="1"/>
            </a:lvl1pPr>
            <a:lvl2pPr marL="181280" indent="0">
              <a:buNone/>
              <a:defRPr sz="793" b="1"/>
            </a:lvl2pPr>
            <a:lvl3pPr marL="362560" indent="0">
              <a:buNone/>
              <a:defRPr sz="714" b="1"/>
            </a:lvl3pPr>
            <a:lvl4pPr marL="543839" indent="0">
              <a:buNone/>
              <a:defRPr sz="634" b="1"/>
            </a:lvl4pPr>
            <a:lvl5pPr marL="725119" indent="0">
              <a:buNone/>
              <a:defRPr sz="634" b="1"/>
            </a:lvl5pPr>
            <a:lvl6pPr marL="906399" indent="0">
              <a:buNone/>
              <a:defRPr sz="634" b="1"/>
            </a:lvl6pPr>
            <a:lvl7pPr marL="1087679" indent="0">
              <a:buNone/>
              <a:defRPr sz="634" b="1"/>
            </a:lvl7pPr>
            <a:lvl8pPr marL="1268959" indent="0">
              <a:buNone/>
              <a:defRPr sz="634" b="1"/>
            </a:lvl8pPr>
            <a:lvl9pPr marL="1450238" indent="0">
              <a:buNone/>
              <a:defRPr sz="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1611" y="993332"/>
            <a:ext cx="2428270" cy="14610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6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949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94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270" y="391542"/>
            <a:ext cx="2891611" cy="1932528"/>
          </a:xfrm>
        </p:spPr>
        <p:txBody>
          <a:bodyPr/>
          <a:lstStyle>
            <a:lvl1pPr>
              <a:defRPr sz="1269"/>
            </a:lvl1pPr>
            <a:lvl2pPr>
              <a:defRPr sz="1110"/>
            </a:lvl2pPr>
            <a:lvl3pPr>
              <a:defRPr sz="952"/>
            </a:lvl3pPr>
            <a:lvl4pPr>
              <a:defRPr sz="793"/>
            </a:lvl4pPr>
            <a:lvl5pPr>
              <a:defRPr sz="793"/>
            </a:lvl5pPr>
            <a:lvl6pPr>
              <a:defRPr sz="793"/>
            </a:lvl6pPr>
            <a:lvl7pPr>
              <a:defRPr sz="793"/>
            </a:lvl7pPr>
            <a:lvl8pPr>
              <a:defRPr sz="793"/>
            </a:lvl8pPr>
            <a:lvl9pPr>
              <a:defRPr sz="7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41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32" y="181292"/>
            <a:ext cx="1842212" cy="634524"/>
          </a:xfrm>
        </p:spPr>
        <p:txBody>
          <a:bodyPr anchor="b"/>
          <a:lstStyle>
            <a:lvl1pPr>
              <a:defRPr sz="12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270" y="391542"/>
            <a:ext cx="2891611" cy="1932528"/>
          </a:xfrm>
        </p:spPr>
        <p:txBody>
          <a:bodyPr anchor="t"/>
          <a:lstStyle>
            <a:lvl1pPr marL="0" indent="0">
              <a:buNone/>
              <a:defRPr sz="1269"/>
            </a:lvl1pPr>
            <a:lvl2pPr marL="181280" indent="0">
              <a:buNone/>
              <a:defRPr sz="1110"/>
            </a:lvl2pPr>
            <a:lvl3pPr marL="362560" indent="0">
              <a:buNone/>
              <a:defRPr sz="952"/>
            </a:lvl3pPr>
            <a:lvl4pPr marL="543839" indent="0">
              <a:buNone/>
              <a:defRPr sz="793"/>
            </a:lvl4pPr>
            <a:lvl5pPr marL="725119" indent="0">
              <a:buNone/>
              <a:defRPr sz="793"/>
            </a:lvl5pPr>
            <a:lvl6pPr marL="906399" indent="0">
              <a:buNone/>
              <a:defRPr sz="793"/>
            </a:lvl6pPr>
            <a:lvl7pPr marL="1087679" indent="0">
              <a:buNone/>
              <a:defRPr sz="793"/>
            </a:lvl7pPr>
            <a:lvl8pPr marL="1268959" indent="0">
              <a:buNone/>
              <a:defRPr sz="793"/>
            </a:lvl8pPr>
            <a:lvl9pPr marL="1450238" indent="0">
              <a:buNone/>
              <a:defRPr sz="7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432" y="815816"/>
            <a:ext cx="1842212" cy="1511401"/>
          </a:xfrm>
        </p:spPr>
        <p:txBody>
          <a:bodyPr/>
          <a:lstStyle>
            <a:lvl1pPr marL="0" indent="0">
              <a:buNone/>
              <a:defRPr sz="634"/>
            </a:lvl1pPr>
            <a:lvl2pPr marL="181280" indent="0">
              <a:buNone/>
              <a:defRPr sz="555"/>
            </a:lvl2pPr>
            <a:lvl3pPr marL="362560" indent="0">
              <a:buNone/>
              <a:defRPr sz="476"/>
            </a:lvl3pPr>
            <a:lvl4pPr marL="543839" indent="0">
              <a:buNone/>
              <a:defRPr sz="397"/>
            </a:lvl4pPr>
            <a:lvl5pPr marL="725119" indent="0">
              <a:buNone/>
              <a:defRPr sz="397"/>
            </a:lvl5pPr>
            <a:lvl6pPr marL="906399" indent="0">
              <a:buNone/>
              <a:defRPr sz="397"/>
            </a:lvl6pPr>
            <a:lvl7pPr marL="1087679" indent="0">
              <a:buNone/>
              <a:defRPr sz="397"/>
            </a:lvl7pPr>
            <a:lvl8pPr marL="1268959" indent="0">
              <a:buNone/>
              <a:defRPr sz="397"/>
            </a:lvl8pPr>
            <a:lvl9pPr marL="1450238" indent="0">
              <a:buNone/>
              <a:defRPr sz="3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957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688" y="144782"/>
            <a:ext cx="4926449" cy="525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688" y="723911"/>
            <a:ext cx="4926449" cy="172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688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6BA2-3C6B-43C5-B522-C874971151D4}" type="datetimeFigureOut">
              <a:rPr lang="en-DE" smtClean="0"/>
              <a:t>07/02/2022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042" y="2520470"/>
            <a:ext cx="192774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3976" y="2520470"/>
            <a:ext cx="1285161" cy="1447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FA72-A11F-466F-ABCC-2499C8E20D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822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2560" rtl="0" eaLnBrk="1" latinLnBrk="0" hangingPunct="1">
        <a:lnSpc>
          <a:spcPct val="90000"/>
        </a:lnSpc>
        <a:spcBef>
          <a:spcPct val="0"/>
        </a:spcBef>
        <a:buNone/>
        <a:defRPr sz="17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640" indent="-90640" algn="l" defTabSz="362560" rtl="0" eaLnBrk="1" latinLnBrk="0" hangingPunct="1">
        <a:lnSpc>
          <a:spcPct val="90000"/>
        </a:lnSpc>
        <a:spcBef>
          <a:spcPts val="397"/>
        </a:spcBef>
        <a:buFont typeface="Arial" panose="020B0604020202020204" pitchFamily="34" charset="0"/>
        <a:buChar char="•"/>
        <a:defRPr sz="1110" kern="1200">
          <a:solidFill>
            <a:schemeClr val="tx1"/>
          </a:solidFill>
          <a:latin typeface="+mn-lt"/>
          <a:ea typeface="+mn-ea"/>
          <a:cs typeface="+mn-cs"/>
        </a:defRPr>
      </a:lvl1pPr>
      <a:lvl2pPr marL="27192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2pPr>
      <a:lvl3pPr marL="453200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93" kern="1200">
          <a:solidFill>
            <a:schemeClr val="tx1"/>
          </a:solidFill>
          <a:latin typeface="+mn-lt"/>
          <a:ea typeface="+mn-ea"/>
          <a:cs typeface="+mn-cs"/>
        </a:defRPr>
      </a:lvl3pPr>
      <a:lvl4pPr marL="63447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81575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9703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17831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359599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540878" indent="-90640" algn="l" defTabSz="362560" rtl="0" eaLnBrk="1" latinLnBrk="0" hangingPunct="1">
        <a:lnSpc>
          <a:spcPct val="90000"/>
        </a:lnSpc>
        <a:spcBef>
          <a:spcPts val="198"/>
        </a:spcBef>
        <a:buFont typeface="Arial" panose="020B0604020202020204" pitchFamily="34" charset="0"/>
        <a:buChar char="•"/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1pPr>
      <a:lvl2pPr marL="18128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2pPr>
      <a:lvl3pPr marL="362560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3pPr>
      <a:lvl4pPr marL="54383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4pPr>
      <a:lvl5pPr marL="72511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5pPr>
      <a:lvl6pPr marL="90639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6pPr>
      <a:lvl7pPr marL="108767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7pPr>
      <a:lvl8pPr marL="1268959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8pPr>
      <a:lvl9pPr marL="1450238" algn="l" defTabSz="362560" rtl="0" eaLnBrk="1" latinLnBrk="0" hangingPunct="1">
        <a:defRPr sz="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0BC16-BF3D-46D8-8A51-E15C2321F770}"/>
              </a:ext>
            </a:extLst>
          </p:cNvPr>
          <p:cNvSpPr/>
          <p:nvPr/>
        </p:nvSpPr>
        <p:spPr>
          <a:xfrm>
            <a:off x="196927" y="207492"/>
            <a:ext cx="1234243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Bayesian Optimizer</a:t>
            </a: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0AE7E-A085-44F2-83E7-A2D98D16C76B}"/>
              </a:ext>
            </a:extLst>
          </p:cNvPr>
          <p:cNvSpPr/>
          <p:nvPr/>
        </p:nvSpPr>
        <p:spPr>
          <a:xfrm>
            <a:off x="2461260" y="204671"/>
            <a:ext cx="3040858" cy="2348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Simulation</a:t>
            </a: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US" b="1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algn="ctr"/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7C3D1D-00B3-451B-B093-0BB872CE08D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31170" y="664692"/>
            <a:ext cx="1030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C33BE4-DAE0-4430-8D01-6B0C7DFAD71A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814050" y="1121893"/>
            <a:ext cx="1657835" cy="10354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8A02F7-7654-4722-9037-F4343C5DF775}"/>
                  </a:ext>
                </a:extLst>
              </p:cNvPr>
              <p:cNvSpPr txBox="1"/>
              <p:nvPr/>
            </p:nvSpPr>
            <p:spPr>
              <a:xfrm>
                <a:off x="1420546" y="648227"/>
                <a:ext cx="1040714" cy="395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DE" b="1" dirty="0"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8A02F7-7654-4722-9037-F4343C5DF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546" y="648227"/>
                <a:ext cx="1040714" cy="395558"/>
              </a:xfrm>
              <a:prstGeom prst="rect">
                <a:avLst/>
              </a:prstGeom>
              <a:blipFill>
                <a:blip r:embed="rId2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64CAF9C-09BC-431A-B785-2AE99E4C23A9}"/>
              </a:ext>
            </a:extLst>
          </p:cNvPr>
          <p:cNvSpPr txBox="1"/>
          <p:nvPr/>
        </p:nvSpPr>
        <p:spPr>
          <a:xfrm>
            <a:off x="1446857" y="207116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cost</a:t>
            </a:r>
            <a:endParaRPr lang="en-DE" b="1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93261F-479D-4EA1-A4ED-FF78E0D2D803}"/>
                  </a:ext>
                </a:extLst>
              </p:cNvPr>
              <p:cNvSpPr txBox="1"/>
              <p:nvPr/>
            </p:nvSpPr>
            <p:spPr>
              <a:xfrm>
                <a:off x="2406160" y="902412"/>
                <a:ext cx="3151057" cy="12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Run N number of different paths.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Controller uses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dirty="0"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The Bike is reset after each path.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parajita" panose="02020603050405020304" pitchFamily="18" charset="0"/>
                    <a:cs typeface="Aparajita" panose="02020603050405020304" pitchFamily="18" charset="0"/>
                  </a:rPr>
                  <a:t>Sum up all costs.</a:t>
                </a:r>
                <a:endParaRPr lang="en-DE" dirty="0">
                  <a:latin typeface="Aparajita" panose="02020603050405020304" pitchFamily="18" charset="0"/>
                  <a:cs typeface="Aparajita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C93261F-479D-4EA1-A4ED-FF78E0D2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60" y="902412"/>
                <a:ext cx="3151057" cy="1226554"/>
              </a:xfrm>
              <a:prstGeom prst="rect">
                <a:avLst/>
              </a:prstGeom>
              <a:blipFill>
                <a:blip r:embed="rId3"/>
                <a:stretch>
                  <a:fillRect l="-1354" t="-3980" b="-696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2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Aparajita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Dlugi</dc:creator>
  <cp:lastModifiedBy>Frederic Dlugi</cp:lastModifiedBy>
  <cp:revision>4</cp:revision>
  <dcterms:created xsi:type="dcterms:W3CDTF">2021-10-27T07:28:14Z</dcterms:created>
  <dcterms:modified xsi:type="dcterms:W3CDTF">2022-02-07T13:25:59Z</dcterms:modified>
</cp:coreProperties>
</file>