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1825" cy="2719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1" autoAdjust="0"/>
    <p:restoredTop sz="94660"/>
  </p:normalViewPr>
  <p:slideViewPr>
    <p:cSldViewPr snapToGrid="0">
      <p:cViewPr>
        <p:scale>
          <a:sx n="150" d="100"/>
          <a:sy n="150" d="100"/>
        </p:scale>
        <p:origin x="3258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78" y="445048"/>
            <a:ext cx="4283869" cy="946750"/>
          </a:xfrm>
        </p:spPr>
        <p:txBody>
          <a:bodyPr anchor="b"/>
          <a:lstStyle>
            <a:lvl1pPr algn="ctr"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1428308"/>
            <a:ext cx="4283869" cy="656556"/>
          </a:xfrm>
        </p:spPr>
        <p:txBody>
          <a:bodyPr/>
          <a:lstStyle>
            <a:lvl1pPr marL="0" indent="0" algn="ctr">
              <a:buNone/>
              <a:defRPr sz="952"/>
            </a:lvl1pPr>
            <a:lvl2pPr marL="181280" indent="0" algn="ctr">
              <a:buNone/>
              <a:defRPr sz="793"/>
            </a:lvl2pPr>
            <a:lvl3pPr marL="362560" indent="0" algn="ctr">
              <a:buNone/>
              <a:defRPr sz="714"/>
            </a:lvl3pPr>
            <a:lvl4pPr marL="543839" indent="0" algn="ctr">
              <a:buNone/>
              <a:defRPr sz="634"/>
            </a:lvl4pPr>
            <a:lvl5pPr marL="725119" indent="0" algn="ctr">
              <a:buNone/>
              <a:defRPr sz="634"/>
            </a:lvl5pPr>
            <a:lvl6pPr marL="906399" indent="0" algn="ctr">
              <a:buNone/>
              <a:defRPr sz="634"/>
            </a:lvl6pPr>
            <a:lvl7pPr marL="1087679" indent="0" algn="ctr">
              <a:buNone/>
              <a:defRPr sz="634"/>
            </a:lvl7pPr>
            <a:lvl8pPr marL="1268959" indent="0" algn="ctr">
              <a:buNone/>
              <a:defRPr sz="634"/>
            </a:lvl8pPr>
            <a:lvl9pPr marL="1450238" indent="0" algn="ctr">
              <a:buNone/>
              <a:defRPr sz="6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3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144782"/>
            <a:ext cx="1231612" cy="23045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144782"/>
            <a:ext cx="3623439" cy="23045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8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2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677959"/>
            <a:ext cx="4926449" cy="1131190"/>
          </a:xfrm>
        </p:spPr>
        <p:txBody>
          <a:bodyPr anchor="b"/>
          <a:lstStyle>
            <a:lvl1pPr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1819850"/>
            <a:ext cx="4926449" cy="594866"/>
          </a:xfrm>
        </p:spPr>
        <p:txBody>
          <a:bodyPr/>
          <a:lstStyle>
            <a:lvl1pPr marL="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1pPr>
            <a:lvl2pPr marL="181280" indent="0">
              <a:buNone/>
              <a:defRPr sz="793">
                <a:solidFill>
                  <a:schemeClr val="tx1">
                    <a:tint val="75000"/>
                  </a:schemeClr>
                </a:solidFill>
              </a:defRPr>
            </a:lvl2pPr>
            <a:lvl3pPr marL="36256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3pPr>
            <a:lvl4pPr marL="54383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4pPr>
            <a:lvl5pPr marL="72511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5pPr>
            <a:lvl6pPr marL="90639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6pPr>
            <a:lvl7pPr marL="108767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7pPr>
            <a:lvl8pPr marL="126895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8pPr>
            <a:lvl9pPr marL="1450238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08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78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44782"/>
            <a:ext cx="4926449" cy="52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2" y="666628"/>
            <a:ext cx="2416369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2" y="993332"/>
            <a:ext cx="2416369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1" y="666628"/>
            <a:ext cx="2428270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1" y="993332"/>
            <a:ext cx="2428270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4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4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391542"/>
            <a:ext cx="2891611" cy="1932528"/>
          </a:xfrm>
        </p:spPr>
        <p:txBody>
          <a:bodyPr/>
          <a:lstStyle>
            <a:lvl1pPr>
              <a:defRPr sz="1269"/>
            </a:lvl1pPr>
            <a:lvl2pPr>
              <a:defRPr sz="1110"/>
            </a:lvl2pPr>
            <a:lvl3pPr>
              <a:defRPr sz="952"/>
            </a:lvl3pPr>
            <a:lvl4pPr>
              <a:defRPr sz="793"/>
            </a:lvl4pPr>
            <a:lvl5pPr>
              <a:defRPr sz="793"/>
            </a:lvl5pPr>
            <a:lvl6pPr>
              <a:defRPr sz="793"/>
            </a:lvl6pPr>
            <a:lvl7pPr>
              <a:defRPr sz="793"/>
            </a:lvl7pPr>
            <a:lvl8pPr>
              <a:defRPr sz="793"/>
            </a:lvl8pPr>
            <a:lvl9pPr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1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391542"/>
            <a:ext cx="2891611" cy="1932528"/>
          </a:xfrm>
        </p:spPr>
        <p:txBody>
          <a:bodyPr anchor="t"/>
          <a:lstStyle>
            <a:lvl1pPr marL="0" indent="0">
              <a:buNone/>
              <a:defRPr sz="1269"/>
            </a:lvl1pPr>
            <a:lvl2pPr marL="181280" indent="0">
              <a:buNone/>
              <a:defRPr sz="1110"/>
            </a:lvl2pPr>
            <a:lvl3pPr marL="362560" indent="0">
              <a:buNone/>
              <a:defRPr sz="952"/>
            </a:lvl3pPr>
            <a:lvl4pPr marL="543839" indent="0">
              <a:buNone/>
              <a:defRPr sz="793"/>
            </a:lvl4pPr>
            <a:lvl5pPr marL="725119" indent="0">
              <a:buNone/>
              <a:defRPr sz="793"/>
            </a:lvl5pPr>
            <a:lvl6pPr marL="906399" indent="0">
              <a:buNone/>
              <a:defRPr sz="793"/>
            </a:lvl6pPr>
            <a:lvl7pPr marL="1087679" indent="0">
              <a:buNone/>
              <a:defRPr sz="793"/>
            </a:lvl7pPr>
            <a:lvl8pPr marL="1268959" indent="0">
              <a:buNone/>
              <a:defRPr sz="793"/>
            </a:lvl8pPr>
            <a:lvl9pPr marL="1450238" indent="0">
              <a:buNone/>
              <a:defRPr sz="7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95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144782"/>
            <a:ext cx="4926449" cy="525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723911"/>
            <a:ext cx="4926449" cy="172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BA2-3C6B-43C5-B522-C874971151D4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2520470"/>
            <a:ext cx="192774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2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2560" rtl="0" eaLnBrk="1" latinLnBrk="0" hangingPunct="1">
        <a:lnSpc>
          <a:spcPct val="90000"/>
        </a:lnSpc>
        <a:spcBef>
          <a:spcPct val="0"/>
        </a:spcBef>
        <a:buNone/>
        <a:defRPr sz="1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640" indent="-90640" algn="l" defTabSz="362560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1pPr>
      <a:lvl2pPr marL="27192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2pPr>
      <a:lvl3pPr marL="45320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3" kern="1200">
          <a:solidFill>
            <a:schemeClr val="tx1"/>
          </a:solidFill>
          <a:latin typeface="+mn-lt"/>
          <a:ea typeface="+mn-ea"/>
          <a:cs typeface="+mn-cs"/>
        </a:defRPr>
      </a:lvl3pPr>
      <a:lvl4pPr marL="63447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81575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9703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17831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35959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540878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1pPr>
      <a:lvl2pPr marL="18128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2pPr>
      <a:lvl3pPr marL="36256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4383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2511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0639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8767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6895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450238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BC16-BF3D-46D8-8A51-E15C2321F770}"/>
              </a:ext>
            </a:extLst>
          </p:cNvPr>
          <p:cNvSpPr/>
          <p:nvPr/>
        </p:nvSpPr>
        <p:spPr>
          <a:xfrm>
            <a:off x="196927" y="207492"/>
            <a:ext cx="123424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Bayesian Optimizer</a:t>
            </a: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0AE7E-A085-44F2-83E7-A2D98D16C76B}"/>
              </a:ext>
            </a:extLst>
          </p:cNvPr>
          <p:cNvSpPr/>
          <p:nvPr/>
        </p:nvSpPr>
        <p:spPr>
          <a:xfrm>
            <a:off x="2461260" y="204671"/>
            <a:ext cx="3040858" cy="234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Simulation</a:t>
            </a: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C3D1D-00B3-451B-B093-0BB872CE0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31170" y="664692"/>
            <a:ext cx="1030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C33BE4-DAE0-4430-8D01-6B0C7DFAD71A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814050" y="1121893"/>
            <a:ext cx="1657835" cy="103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A02F7-7654-4722-9037-F4343C5DF775}"/>
              </a:ext>
            </a:extLst>
          </p:cNvPr>
          <p:cNvSpPr txBox="1"/>
          <p:nvPr/>
        </p:nvSpPr>
        <p:spPr>
          <a:xfrm>
            <a:off x="1420546" y="648227"/>
            <a:ext cx="104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Input cost </a:t>
            </a:r>
          </a:p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ratio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CAF9C-09BC-431A-B785-2AE99E4C23A9}"/>
              </a:ext>
            </a:extLst>
          </p:cNvPr>
          <p:cNvSpPr txBox="1"/>
          <p:nvPr/>
        </p:nvSpPr>
        <p:spPr>
          <a:xfrm>
            <a:off x="1446857" y="207116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cost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3261F-479D-4EA1-A4ED-FF78E0D2D803}"/>
              </a:ext>
            </a:extLst>
          </p:cNvPr>
          <p:cNvSpPr txBox="1"/>
          <p:nvPr/>
        </p:nvSpPr>
        <p:spPr>
          <a:xfrm>
            <a:off x="2482509" y="648227"/>
            <a:ext cx="2985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Run N number of different paths. The Bike is reset </a:t>
            </a:r>
            <a:r>
              <a:rPr lang="en-US">
                <a:latin typeface="Aparajita" panose="02020603050405020304" pitchFamily="18" charset="0"/>
                <a:cs typeface="Aparajita" panose="02020603050405020304" pitchFamily="18" charset="0"/>
              </a:rPr>
              <a:t>after each path. </a:t>
            </a:r>
            <a:endParaRPr lang="en-DE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Dlugi</dc:creator>
  <cp:lastModifiedBy>Frederic Dlugi</cp:lastModifiedBy>
  <cp:revision>2</cp:revision>
  <dcterms:created xsi:type="dcterms:W3CDTF">2021-10-27T07:28:14Z</dcterms:created>
  <dcterms:modified xsi:type="dcterms:W3CDTF">2022-02-04T09:45:08Z</dcterms:modified>
</cp:coreProperties>
</file>